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5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86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396152" y="5577591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Julia Faria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Influencer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0E64B5EF-BA42-0BE9-D567-DC8AEB9132A9}"/>
              </a:ext>
            </a:extLst>
          </p:cNvPr>
          <p:cNvSpPr txBox="1"/>
          <p:nvPr/>
        </p:nvSpPr>
        <p:spPr>
          <a:xfrm>
            <a:off x="7213729" y="5577591"/>
            <a:ext cx="3954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Laís Melo</a:t>
            </a:r>
          </a:p>
          <a:p>
            <a:pPr algn="ctr"/>
            <a:r>
              <a:rPr lang="pt-BR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Content Marketing Manager</a:t>
            </a:r>
            <a:r>
              <a:rPr lang="en-US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/</a:t>
            </a:r>
            <a:r>
              <a:rPr lang="pt-BR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JohnJohn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1FCD6A0-BCF5-735B-B0BB-47AE69CB5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5" b="12362"/>
          <a:stretch/>
        </p:blipFill>
        <p:spPr>
          <a:xfrm>
            <a:off x="7076186" y="2038726"/>
            <a:ext cx="1513797" cy="2672010"/>
          </a:xfrm>
          <a:prstGeom prst="rect">
            <a:avLst/>
          </a:prstGeom>
        </p:spPr>
      </p:pic>
      <p:pic>
        <p:nvPicPr>
          <p:cNvPr id="9" name="Picture 8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017103FE-68AF-0B3B-2A9C-F65EEC0F8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05" b="12362"/>
          <a:stretch/>
        </p:blipFill>
        <p:spPr>
          <a:xfrm>
            <a:off x="8609109" y="2038726"/>
            <a:ext cx="1513797" cy="2672009"/>
          </a:xfrm>
          <a:prstGeom prst="rect">
            <a:avLst/>
          </a:prstGeom>
        </p:spPr>
      </p:pic>
      <p:pic>
        <p:nvPicPr>
          <p:cNvPr id="13" name="Picture 12" descr="A picture containing text, dish, meal&#10;&#10;Description automatically generated">
            <a:extLst>
              <a:ext uri="{FF2B5EF4-FFF2-40B4-BE49-F238E27FC236}">
                <a16:creationId xmlns:a16="http://schemas.microsoft.com/office/drawing/2014/main" id="{DD76C059-F775-B718-CFC7-6631D42B3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5" b="12362"/>
          <a:stretch/>
        </p:blipFill>
        <p:spPr>
          <a:xfrm>
            <a:off x="10142032" y="2038726"/>
            <a:ext cx="1513797" cy="2672009"/>
          </a:xfrm>
          <a:prstGeom prst="rect">
            <a:avLst/>
          </a:prstGeom>
        </p:spPr>
      </p:pic>
      <p:pic>
        <p:nvPicPr>
          <p:cNvPr id="15" name="Picture 14" descr="A picture containing text, food, dessert&#10;&#10;Description automatically generated">
            <a:extLst>
              <a:ext uri="{FF2B5EF4-FFF2-40B4-BE49-F238E27FC236}">
                <a16:creationId xmlns:a16="http://schemas.microsoft.com/office/drawing/2014/main" id="{6AA9F811-80EC-4800-1806-0E465232E5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05" b="12362"/>
          <a:stretch/>
        </p:blipFill>
        <p:spPr>
          <a:xfrm>
            <a:off x="299218" y="2038727"/>
            <a:ext cx="1513797" cy="2672010"/>
          </a:xfrm>
          <a:prstGeom prst="rect">
            <a:avLst/>
          </a:prstGeom>
        </p:spPr>
      </p:pic>
      <p:pic>
        <p:nvPicPr>
          <p:cNvPr id="19" name="Picture 18" descr="A picture containing text, food, dish, pasta&#10;&#10;Description automatically generated">
            <a:extLst>
              <a:ext uri="{FF2B5EF4-FFF2-40B4-BE49-F238E27FC236}">
                <a16:creationId xmlns:a16="http://schemas.microsoft.com/office/drawing/2014/main" id="{406D2111-190E-7C0E-346E-B322393A42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01" b="12465"/>
          <a:stretch/>
        </p:blipFill>
        <p:spPr>
          <a:xfrm>
            <a:off x="1836385" y="2038727"/>
            <a:ext cx="1513797" cy="2672010"/>
          </a:xfrm>
          <a:prstGeom prst="rect">
            <a:avLst/>
          </a:prstGeom>
        </p:spPr>
      </p:pic>
      <p:pic>
        <p:nvPicPr>
          <p:cNvPr id="22" name="Picture 21" descr="A person holding a baby&#10;&#10;Description automatically generated">
            <a:extLst>
              <a:ext uri="{FF2B5EF4-FFF2-40B4-BE49-F238E27FC236}">
                <a16:creationId xmlns:a16="http://schemas.microsoft.com/office/drawing/2014/main" id="{4288CE3E-8BB2-B0D9-1F1B-D43DC090B51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000" b="12466"/>
          <a:stretch/>
        </p:blipFill>
        <p:spPr>
          <a:xfrm>
            <a:off x="3373552" y="2038727"/>
            <a:ext cx="1513797" cy="2672010"/>
          </a:xfrm>
          <a:prstGeom prst="rect">
            <a:avLst/>
          </a:prstGeom>
        </p:spPr>
      </p:pic>
      <p:pic>
        <p:nvPicPr>
          <p:cNvPr id="24" name="Picture 23" descr="A picture containing text, food, snack food&#10;&#10;Description automatically generated">
            <a:extLst>
              <a:ext uri="{FF2B5EF4-FFF2-40B4-BE49-F238E27FC236}">
                <a16:creationId xmlns:a16="http://schemas.microsoft.com/office/drawing/2014/main" id="{CEA154AD-3DDE-2CC1-E0FE-6D4CFF7C48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105" b="12362"/>
          <a:stretch/>
        </p:blipFill>
        <p:spPr>
          <a:xfrm>
            <a:off x="4910719" y="2038726"/>
            <a:ext cx="1513797" cy="26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1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14</cp:revision>
  <dcterms:created xsi:type="dcterms:W3CDTF">2022-09-17T14:35:54Z</dcterms:created>
  <dcterms:modified xsi:type="dcterms:W3CDTF">2022-09-17T14:42:27Z</dcterms:modified>
</cp:coreProperties>
</file>