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4B799-0F7C-40C5-9D73-CFD216070B3F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DF35-CC72-4A2C-8B94-0544C574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5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7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8D766-5CC9-DE1A-12DF-431E733B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361CF-AD33-6B89-C5DA-E31E7DF11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CDE94-A312-D44C-386A-5B031D5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E7A96-DCB3-0E34-F636-41AF24B0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7B60A-7FE3-4EA9-9DAD-4A774C97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308D1-2275-1856-9CB2-EC86A294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87E04-95A5-249D-CE2E-08AB42160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DB59D-2CEB-C22D-335F-FBA00402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6D48D-828E-C5A2-8C09-61BEBD8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F2A65-E654-28E4-30B2-9DF92166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6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74DF84-D4E8-CD65-0C6F-7F2B31F57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A21B34-F3D7-B08C-E7F2-B1BB9E72C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60B98-43B9-AFB3-6121-C330C5A0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920CB-DC3B-DA7A-401B-3F74F195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B1934-AA8F-4847-30BE-B67946C9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9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2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9457-5849-8764-EAC9-F8E04F29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7F742-7A20-62FE-E200-AFD69C7F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FB61A-9957-0D56-3FB7-52383886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7E63F-F5B7-742A-9736-6E78338A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94FCB-4181-3DA8-3E25-9D1356FC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61F89-1575-5CFD-9DBA-F2CE1F66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FF67BE-86DB-4B90-B028-35E75A17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64886-D3FE-DE41-507F-2AA0BD7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61848-9178-2E58-88E3-DD8BC27A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F9776-B39E-0EE8-51C4-C5845941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527B-A4C7-64DD-2CF8-4F4FEB24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0CF8C-60E7-1F3D-8AFA-7534AD08A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BB662F-F0E7-83CD-CDE5-B17DF238A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3ADC8-0C4F-962C-043D-3242C8AF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B1CDE-D409-C19A-874F-F393ECCC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0851A1-A403-259B-316E-4D1BEB33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D3881-D5E0-69DB-D6A9-18897795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F52B8-0F6B-5329-E377-09AA721D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74754-FF27-07E6-E3D3-4CE6EB74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722104-DA8D-F213-6C91-28DAAAC44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69D1CB-B9F6-A09B-FE9E-6E1977081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3BEF8A-8B4B-9F65-34ED-4BD8FC88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E83587-5FB6-29C4-8CC3-CE727BD9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9E405-2762-A9E7-2FE8-C27D762D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83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897CA-7BB2-7622-6460-2D90D076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B1CFE-DF1B-4AE6-BF73-D197E20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BC2737-AEB4-0206-4A35-1DBF419A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1BDEE8-1CE0-46EE-D7CD-CE8E060D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6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BCB75A-7F69-9ABE-3334-6832CF75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4CB0AD-03F5-3DC3-946D-ADE2E98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30C8FD-7C65-4DA5-6D02-0320CF78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27DA-192E-0189-1241-E4E0566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B5094-4D16-90E5-2897-7AA485A4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698E06-2F28-26AD-E69F-D8E1B5A7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14688F-370F-22C4-5004-C7237CFC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DD981-06C5-6D74-BBD8-A2477F29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AD74B7-4AAD-9A10-55AA-32A3FEB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5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07337-4A84-8A13-D0D1-919709C3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096E53-6B09-A1C2-C433-7B016380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38FA3-7DFC-9233-7FA1-79A445A3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9ECA96-7BF8-D0F5-D373-4D9B432F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D7767-DF6D-34C4-0448-D7F4435A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D6B006-466E-0A06-86E2-5D896B91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8B397D-B27C-E23A-1C64-5EB09D4C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51255A-0808-BCFC-ECD2-36200E23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A8CA6-5876-5D59-4CCA-069F98BB7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77B2-B2E1-408E-BB14-D763027B46F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20DAB-C86D-91AF-C744-851CC352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1E6E4-9DA1-1147-D68F-66F9DA5E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BFC2-3D88-4831-8C36-D11B946E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83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095929" y="5607870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Taise Galante</a:t>
            </a:r>
          </a:p>
          <a:p>
            <a:pPr algn="ctr"/>
            <a:r>
              <a:rPr lang="en-US" sz="2400" b="1" dirty="0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Esposa</a:t>
            </a:r>
            <a:r>
              <a:rPr lang="en-US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 Anderson De </a:t>
            </a:r>
            <a:r>
              <a:rPr lang="en-US" sz="2400" b="1" dirty="0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Rizzi</a:t>
            </a:r>
            <a:endParaRPr sz="2400" b="1" dirty="0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73C0213D-38AD-6826-8794-517AA33ECC50}"/>
              </a:ext>
            </a:extLst>
          </p:cNvPr>
          <p:cNvSpPr txBox="1"/>
          <p:nvPr/>
        </p:nvSpPr>
        <p:spPr>
          <a:xfrm>
            <a:off x="-627770" y="5607870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Renata Cruz</a:t>
            </a:r>
          </a:p>
          <a:p>
            <a:pPr algn="ctr"/>
            <a:r>
              <a:rPr lang="en-US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Chef/</a:t>
            </a:r>
            <a:r>
              <a:rPr lang="en-US" sz="2400" b="1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SomosFoodness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Google Shape;76;p16">
            <a:extLst>
              <a:ext uri="{FF2B5EF4-FFF2-40B4-BE49-F238E27FC236}">
                <a16:creationId xmlns:a16="http://schemas.microsoft.com/office/drawing/2014/main" id="{ACC22F82-94A8-6D3C-BC7E-7AF2E042FEA6}"/>
              </a:ext>
            </a:extLst>
          </p:cNvPr>
          <p:cNvSpPr txBox="1"/>
          <p:nvPr/>
        </p:nvSpPr>
        <p:spPr>
          <a:xfrm>
            <a:off x="7098351" y="5607870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Sofia Wagner</a:t>
            </a:r>
          </a:p>
          <a:p>
            <a:pPr algn="ctr"/>
            <a:r>
              <a:rPr lang="en-US" sz="2400" b="1" dirty="0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Rela</a:t>
            </a:r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ções Públicas</a:t>
            </a: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4B93740-F9AE-DA13-9D86-E6EE5B62C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2" b="12648"/>
          <a:stretch/>
        </p:blipFill>
        <p:spPr>
          <a:xfrm>
            <a:off x="8724877" y="681271"/>
            <a:ext cx="2747090" cy="4868913"/>
          </a:xfrm>
          <a:prstGeom prst="rect">
            <a:avLst/>
          </a:prstGeom>
        </p:spPr>
      </p:pic>
      <p:pic>
        <p:nvPicPr>
          <p:cNvPr id="7" name="Picture 6" descr="A picture containing text, food, cup, drink&#10;&#10;Description automatically generated">
            <a:extLst>
              <a:ext uri="{FF2B5EF4-FFF2-40B4-BE49-F238E27FC236}">
                <a16:creationId xmlns:a16="http://schemas.microsoft.com/office/drawing/2014/main" id="{768D4CFA-832A-4AB3-E530-3FBCB3B36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3" b="12648"/>
          <a:stretch/>
        </p:blipFill>
        <p:spPr>
          <a:xfrm>
            <a:off x="4849127" y="686584"/>
            <a:ext cx="2746858" cy="4868914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A9A56AC-3CC5-E50C-412B-EB6D950271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82" b="12648"/>
          <a:stretch/>
        </p:blipFill>
        <p:spPr>
          <a:xfrm>
            <a:off x="973377" y="681271"/>
            <a:ext cx="2746858" cy="48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0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2022-09-17T14:35:08Z</dcterms:created>
  <dcterms:modified xsi:type="dcterms:W3CDTF">2022-09-17T14:35:48Z</dcterms:modified>
</cp:coreProperties>
</file>