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524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811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5840" y="409788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10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7880"/>
            <a:ext cx="10514880" cy="2075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16/09/14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91FD9C8-5716-4213-ABE1-4FB777E97577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pt-BR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pt-BR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16/09/14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8BA33A-A363-441A-BF11-7D16A11D6808}" type="slidenum">
              <a:rPr lang="pt-BR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984320" y="485640"/>
            <a:ext cx="8606880" cy="14619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5400">
                <a:solidFill>
                  <a:srgbClr val="000000"/>
                </a:solidFill>
                <a:latin typeface="Andalus"/>
              </a:rPr>
              <a:t>Ponteiro para Ponteiro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791040" y="7633080"/>
            <a:ext cx="3315600" cy="4536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76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040" y="585720"/>
            <a:ext cx="1140504" cy="1547136"/>
          </a:xfrm>
          <a:prstGeom prst="rect">
            <a:avLst/>
          </a:prstGeom>
        </p:spPr>
      </p:pic>
      <p:sp>
        <p:nvSpPr>
          <p:cNvPr id="77" name="CustomShape 3"/>
          <p:cNvSpPr/>
          <p:nvPr/>
        </p:nvSpPr>
        <p:spPr>
          <a:xfrm>
            <a:off x="2381040" y="2954520"/>
            <a:ext cx="6915600" cy="1796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Times New Roman"/>
              </a:rPr>
              <a:t>Disciplina : Estrutura de Dados I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Times New Roman"/>
              </a:rPr>
              <a:t>Professor: Danilo Silva dos Santos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Times New Roman"/>
              </a:rPr>
              <a:t>Componentes: Pedro Carrano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800">
                <a:solidFill>
                  <a:srgbClr val="000000"/>
                </a:solidFill>
                <a:latin typeface="Times New Roman"/>
              </a:rPr>
              <a:t>                Romário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67408" y="188640"/>
            <a:ext cx="10515240" cy="862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5400" dirty="0">
                <a:solidFill>
                  <a:srgbClr val="000000"/>
                </a:solidFill>
                <a:latin typeface="comic"/>
              </a:rPr>
              <a:t>Introdução: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695400" y="1423440"/>
            <a:ext cx="10515240" cy="543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 uma variável capaz de armazenar um endereço de memória ou o endereço de outra variável. 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 pra ponteiro nada mais é que ponteiro que contem o endereço de outro ponteiro e esse por sua vez vai guardar o endereço de uma variável…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 é às vezes chamada de </a:t>
            </a:r>
            <a:r>
              <a:rPr lang="pt-BR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 é útil em certas situações nas quais o sistema operacional precisa da capacidade de mover blocos de memória na pilha a seu critério. O exemplo a seguir demonstra um ponteiro de ponteiro: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57000"/>
            <a:ext cx="10515240" cy="1261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06440" y="0"/>
            <a:ext cx="10858320" cy="6857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#include &lt;stdio.h&gt;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#include &lt;stdlib.h&gt;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main(){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 int x=10;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 int *p=&amp;x;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 int **p2=&amp;p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p2=&amp;p;   //mesma coisa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printf("p2: %d\n", p2);   //&amp;p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printf("*p2: %d\n", *p2);     //&amp;x          p2--&gt;p--&gt;x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printf("**p2: %d\n", **p2);    //x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system("pause");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000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47000" y="798480"/>
            <a:ext cx="9092160" cy="6177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 Light"/>
              </a:rPr>
              <a:t>
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472" y="692696"/>
            <a:ext cx="9749024" cy="5013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031040" cy="973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t-BR" sz="4400">
                <a:solidFill>
                  <a:srgbClr val="000000"/>
                </a:solidFill>
                <a:latin typeface="comic"/>
              </a:rPr>
              <a:t>
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11360" y="0"/>
            <a:ext cx="10515240" cy="6857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#include &lt;stdio.h&gt;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#include &lt;stdlib.h&gt;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main(){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 char letra='a';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 char *ptrchar = &amp;letra;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 char **ptrptrchar = &amp;ptrchar;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 char ***ptrptr = &amp;ptrptrchar;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printf("ptrchar: %c\n", *ptrchar);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printf("**ptrptrchar: %c\n", **ptrptrchar);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printf("***ptrptr: %c\n", ***ptrptr);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system("pause");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return 0;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66" y="1549287"/>
            <a:ext cx="12204000" cy="228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73200" y="482760"/>
            <a:ext cx="10515240" cy="5694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#include &lt;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stdio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.h&gt;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()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{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pi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 = 3.1415, 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*p, 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**</a:t>
            </a:r>
            <a:r>
              <a:rPr lang="pt-BR" sz="2800" dirty="0" err="1" smtClean="0">
                <a:solidFill>
                  <a:srgbClr val="000000"/>
                </a:solidFill>
                <a:latin typeface="Calibri"/>
              </a:rPr>
              <a:t>pp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;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p 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= &amp;</a:t>
            </a:r>
            <a:r>
              <a:rPr lang="pt-BR" sz="2800" dirty="0" err="1">
                <a:solidFill>
                  <a:srgbClr val="000000"/>
                </a:solidFill>
                <a:latin typeface="Calibri"/>
              </a:rPr>
              <a:t>pi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;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err="1" smtClean="0">
                <a:solidFill>
                  <a:srgbClr val="000000"/>
                </a:solidFill>
                <a:latin typeface="Calibri"/>
              </a:rPr>
              <a:t>pp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= &amp;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p;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("\n%.4f", **</a:t>
            </a:r>
            <a:r>
              <a:rPr lang="pt-BR" sz="2800" dirty="0" err="1" smtClean="0">
                <a:solidFill>
                  <a:srgbClr val="000000"/>
                </a:solidFill>
                <a:latin typeface="Calibri"/>
              </a:rPr>
              <a:t>pp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);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 err="1">
                <a:solidFill>
                  <a:srgbClr val="000000"/>
                </a:solidFill>
                <a:latin typeface="Calibri"/>
              </a:rPr>
              <a:t>printf</a:t>
            </a:r>
            <a:r>
              <a:rPr lang="pt-BR" sz="2800" dirty="0">
                <a:solidFill>
                  <a:srgbClr val="000000"/>
                </a:solidFill>
                <a:latin typeface="Calibri"/>
              </a:rPr>
              <a:t>("\n%.4f", *</a:t>
            </a: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p);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019240"/>
            <a:ext cx="8648280" cy="4278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Calibri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181160" y="1397160"/>
            <a:ext cx="8724600" cy="5028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int main()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int x, *p, **q;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x = 10;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p = *x;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q = &amp;p;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printf("\n%d\n", &amp;q);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241200" y="291960"/>
            <a:ext cx="11785320" cy="94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>
                <a:solidFill>
                  <a:srgbClr val="000000"/>
                </a:solidFill>
                <a:latin typeface="Calibri"/>
              </a:rPr>
              <a:t>Verifique o programa abaixo. Encontre o seu erro e corrija-o para que escreva o numero 10 na tela.</a:t>
            </a:r>
            <a:r>
              <a:rPr lang="pt-BR" b="1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2019240"/>
            <a:ext cx="8648280" cy="4278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200">
                <a:solidFill>
                  <a:srgbClr val="000000"/>
                </a:solidFill>
                <a:latin typeface="Calibri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168560" y="1225800"/>
            <a:ext cx="8724600" cy="5576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#include &lt;stdio.h&gt;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int main()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int x, *p, **q;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x = 10;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p = &amp;x;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q = &amp;p;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printf("\n%d\n", **q); </a:t>
            </a:r>
            <a:endParaRPr/>
          </a:p>
          <a:p>
            <a:pPr>
              <a:lnSpc>
                <a:spcPct val="100000"/>
              </a:lnSpc>
            </a:pPr>
            <a:r>
              <a:rPr lang="pt-BR" sz="3600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241200" y="291960"/>
            <a:ext cx="11785320" cy="943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>
                <a:solidFill>
                  <a:srgbClr val="000000"/>
                </a:solidFill>
                <a:latin typeface="Calibri"/>
              </a:rPr>
              <a:t>Verifique o programa abaixo. Encontre o seu erro e corrija-o para que escreva o numero 10 na tela.</a:t>
            </a:r>
            <a:r>
              <a:rPr lang="pt-BR" b="1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370</Words>
  <Application>Microsoft Office PowerPoint</Application>
  <PresentationFormat>Personalizar</PresentationFormat>
  <Paragraphs>91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 Carrano</dc:creator>
  <cp:lastModifiedBy>Pedro Carrano</cp:lastModifiedBy>
  <cp:revision>5</cp:revision>
  <dcterms:modified xsi:type="dcterms:W3CDTF">2014-09-25T20:39:36Z</dcterms:modified>
</cp:coreProperties>
</file>