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60" r:id="rId5"/>
    <p:sldId id="263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6433" autoAdjust="0"/>
  </p:normalViewPr>
  <p:slideViewPr>
    <p:cSldViewPr snapToGrid="0">
      <p:cViewPr varScale="1">
        <p:scale>
          <a:sx n="80" d="100"/>
          <a:sy n="80" d="100"/>
        </p:scale>
        <p:origin x="24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6EF429-66A5-4A84-8434-4D09066A8E33}" type="datetimeFigureOut">
              <a:rPr lang="pt-PT" smtClean="0"/>
              <a:t>26/01/2020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4499F5-70C7-4B80-98E9-84E6A0F06D7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48344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/>
              <a:t>Lack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good</a:t>
            </a:r>
            <a:r>
              <a:rPr lang="pt-PT" dirty="0"/>
              <a:t> </a:t>
            </a:r>
            <a:r>
              <a:rPr lang="pt-PT" dirty="0" err="1"/>
              <a:t>introductions</a:t>
            </a:r>
            <a:r>
              <a:rPr lang="pt-PT" baseline="0" dirty="0"/>
              <a:t> to </a:t>
            </a:r>
            <a:r>
              <a:rPr lang="pt-PT" baseline="0" dirty="0" err="1"/>
              <a:t>the</a:t>
            </a:r>
            <a:r>
              <a:rPr lang="pt-PT" baseline="0" dirty="0"/>
              <a:t> </a:t>
            </a:r>
            <a:r>
              <a:rPr lang="pt-PT" baseline="0" dirty="0" err="1"/>
              <a:t>topic</a:t>
            </a:r>
            <a:r>
              <a:rPr lang="pt-PT" baseline="0" dirty="0"/>
              <a:t> </a:t>
            </a:r>
            <a:r>
              <a:rPr lang="pt-PT" baseline="0" dirty="0" err="1"/>
              <a:t>of</a:t>
            </a:r>
            <a:r>
              <a:rPr lang="pt-PT" baseline="0" dirty="0"/>
              <a:t> GPGPU</a:t>
            </a:r>
          </a:p>
          <a:p>
            <a:endParaRPr lang="pt-PT" baseline="0" dirty="0"/>
          </a:p>
          <a:p>
            <a:r>
              <a:rPr lang="pt-PT" baseline="0" dirty="0" err="1"/>
              <a:t>Provide</a:t>
            </a:r>
            <a:r>
              <a:rPr lang="pt-PT" baseline="0" dirty="0"/>
              <a:t> </a:t>
            </a:r>
            <a:r>
              <a:rPr lang="pt-PT" baseline="0" dirty="0" err="1"/>
              <a:t>an</a:t>
            </a:r>
            <a:r>
              <a:rPr lang="pt-PT" baseline="0" dirty="0"/>
              <a:t> </a:t>
            </a:r>
            <a:r>
              <a:rPr lang="pt-PT" baseline="0" dirty="0" err="1"/>
              <a:t>informative</a:t>
            </a:r>
            <a:r>
              <a:rPr lang="pt-PT" baseline="0" dirty="0"/>
              <a:t> </a:t>
            </a:r>
            <a:r>
              <a:rPr lang="pt-PT" baseline="0" dirty="0" err="1"/>
              <a:t>and</a:t>
            </a:r>
            <a:r>
              <a:rPr lang="pt-PT" baseline="0" dirty="0"/>
              <a:t> </a:t>
            </a:r>
            <a:r>
              <a:rPr lang="pt-PT" baseline="0" dirty="0" err="1"/>
              <a:t>educative</a:t>
            </a:r>
            <a:r>
              <a:rPr lang="pt-PT" baseline="0" dirty="0"/>
              <a:t> </a:t>
            </a:r>
            <a:r>
              <a:rPr lang="pt-PT" baseline="0" dirty="0" err="1"/>
              <a:t>introduction</a:t>
            </a:r>
            <a:r>
              <a:rPr lang="pt-PT" baseline="0" dirty="0"/>
              <a:t> to GPGPU, </a:t>
            </a:r>
            <a:r>
              <a:rPr lang="pt-PT" baseline="0" dirty="0" err="1"/>
              <a:t>using</a:t>
            </a:r>
            <a:r>
              <a:rPr lang="pt-PT" baseline="0" dirty="0"/>
              <a:t> CUDA as </a:t>
            </a:r>
            <a:r>
              <a:rPr lang="pt-PT" baseline="0" dirty="0" err="1"/>
              <a:t>an</a:t>
            </a:r>
            <a:r>
              <a:rPr lang="pt-PT" baseline="0" dirty="0"/>
              <a:t> exemple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4499F5-70C7-4B80-98E9-84E6A0F06D73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30268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noProof="0" dirty="0"/>
              <a:t>We</a:t>
            </a:r>
            <a:r>
              <a:rPr lang="en-GB" baseline="0" noProof="0" dirty="0"/>
              <a:t> created multiple implementations of the FW algorithm, improving our solution with each implementation.</a:t>
            </a:r>
          </a:p>
          <a:p>
            <a:r>
              <a:rPr lang="en-GB" baseline="0" noProof="0" dirty="0"/>
              <a:t>With each different solution we will be using more and more capabilities of the GPGPU and demonstrating how to use said capabilities.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4499F5-70C7-4B80-98E9-84E6A0F06D73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30076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noProof="0" dirty="0"/>
              <a:t>How to use the GPU.</a:t>
            </a:r>
          </a:p>
          <a:p>
            <a:r>
              <a:rPr lang="en-GB" noProof="0" dirty="0"/>
              <a:t>Due to the size</a:t>
            </a:r>
            <a:r>
              <a:rPr lang="en-GB" baseline="0" noProof="0" dirty="0"/>
              <a:t> of the FW problem, it’s not recommended to compute one position per thread (Speak of scheduler?). It was necessary to decide how to divide the work load on the GPU</a:t>
            </a:r>
            <a:endParaRPr lang="en-GB" noProof="0" dirty="0"/>
          </a:p>
          <a:p>
            <a:endParaRPr lang="en-GB" noProof="0" dirty="0"/>
          </a:p>
          <a:p>
            <a:r>
              <a:rPr lang="en-GB" noProof="0" dirty="0"/>
              <a:t>The implementations.</a:t>
            </a:r>
          </a:p>
          <a:p>
            <a:r>
              <a:rPr lang="en-GB" noProof="0" dirty="0"/>
              <a:t>CUDA</a:t>
            </a:r>
            <a:r>
              <a:rPr lang="en-GB" baseline="0" noProof="0" dirty="0"/>
              <a:t> is limited in some aspects, adding to that the poor feedback it provides when problems arise, debugging was a difficulty</a:t>
            </a:r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4499F5-70C7-4B80-98E9-84E6A0F06D73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548161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noProof="0" dirty="0"/>
              <a:t>Should be straightforward</a:t>
            </a:r>
            <a:r>
              <a:rPr lang="en-GB" baseline="0" noProof="0" dirty="0"/>
              <a:t> enough</a:t>
            </a:r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4499F5-70C7-4B80-98E9-84E6A0F06D73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019466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noProof="0" dirty="0"/>
              <a:t>Should be straightforward</a:t>
            </a:r>
            <a:r>
              <a:rPr lang="en-GB" baseline="0" noProof="0" dirty="0"/>
              <a:t> enough</a:t>
            </a:r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4499F5-70C7-4B80-98E9-84E6A0F06D73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053638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/>
              <a:t>Conclusion</a:t>
            </a:r>
            <a:r>
              <a:rPr lang="pt-PT" dirty="0"/>
              <a:t>:</a:t>
            </a:r>
          </a:p>
          <a:p>
            <a:endParaRPr lang="pt-PT" dirty="0"/>
          </a:p>
          <a:p>
            <a:endParaRPr lang="pt-PT" dirty="0"/>
          </a:p>
          <a:p>
            <a:r>
              <a:rPr lang="pt-PT" dirty="0"/>
              <a:t>Future </a:t>
            </a:r>
            <a:r>
              <a:rPr lang="pt-PT" dirty="0" err="1"/>
              <a:t>Work</a:t>
            </a:r>
            <a:r>
              <a:rPr lang="pt-PT" dirty="0"/>
              <a:t>:</a:t>
            </a:r>
          </a:p>
          <a:p>
            <a:r>
              <a:rPr lang="pt-PT" dirty="0" err="1"/>
              <a:t>Adapt</a:t>
            </a:r>
            <a:r>
              <a:rPr lang="pt-PT" baseline="0" dirty="0"/>
              <a:t> </a:t>
            </a:r>
            <a:r>
              <a:rPr lang="pt-PT" baseline="0" dirty="0" err="1"/>
              <a:t>the</a:t>
            </a:r>
            <a:r>
              <a:rPr lang="pt-PT" baseline="0" dirty="0"/>
              <a:t> </a:t>
            </a:r>
            <a:r>
              <a:rPr lang="pt-PT" baseline="0" dirty="0" err="1"/>
              <a:t>problem</a:t>
            </a:r>
            <a:r>
              <a:rPr lang="pt-PT" baseline="0" dirty="0"/>
              <a:t> to use Short in </a:t>
            </a:r>
            <a:r>
              <a:rPr lang="pt-PT" baseline="0" dirty="0" err="1"/>
              <a:t>order</a:t>
            </a:r>
            <a:r>
              <a:rPr lang="pt-PT" baseline="0" dirty="0"/>
              <a:t> to </a:t>
            </a:r>
            <a:r>
              <a:rPr lang="pt-PT" baseline="0" dirty="0" err="1"/>
              <a:t>be</a:t>
            </a:r>
            <a:r>
              <a:rPr lang="pt-PT" baseline="0" dirty="0"/>
              <a:t> </a:t>
            </a:r>
            <a:r>
              <a:rPr lang="pt-PT" baseline="0" dirty="0" err="1"/>
              <a:t>able</a:t>
            </a:r>
            <a:r>
              <a:rPr lang="pt-PT" baseline="0" dirty="0"/>
              <a:t> to use SIMD (Single </a:t>
            </a:r>
            <a:r>
              <a:rPr lang="pt-PT" baseline="0" dirty="0" err="1"/>
              <a:t>Instruction</a:t>
            </a:r>
            <a:r>
              <a:rPr lang="pt-PT" baseline="0" dirty="0"/>
              <a:t> </a:t>
            </a:r>
            <a:r>
              <a:rPr lang="pt-PT" baseline="0" dirty="0" err="1"/>
              <a:t>Multiple</a:t>
            </a:r>
            <a:r>
              <a:rPr lang="pt-PT" baseline="0" dirty="0"/>
              <a:t> Data)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4499F5-70C7-4B80-98E9-84E6A0F06D73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2093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1/26/2020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1/26/2020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1/26/2020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1/26/2020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1/26/2020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1363" y="656740"/>
            <a:ext cx="8825658" cy="3329581"/>
          </a:xfrm>
        </p:spPr>
        <p:txBody>
          <a:bodyPr/>
          <a:lstStyle/>
          <a:p>
            <a:r>
              <a:rPr lang="pt-PT" sz="6000" dirty="0"/>
              <a:t>A </a:t>
            </a:r>
            <a:r>
              <a:rPr lang="en-GB" sz="6000" dirty="0"/>
              <a:t>Study</a:t>
            </a:r>
            <a:r>
              <a:rPr lang="pt-PT" sz="6000" dirty="0"/>
              <a:t> in CUDA </a:t>
            </a:r>
            <a:r>
              <a:rPr lang="pt-PT" sz="6000" dirty="0" err="1"/>
              <a:t>Usage</a:t>
            </a:r>
            <a:endParaRPr lang="pt-PT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1363" y="4743453"/>
            <a:ext cx="8825658" cy="861420"/>
          </a:xfrm>
        </p:spPr>
        <p:txBody>
          <a:bodyPr/>
          <a:lstStyle/>
          <a:p>
            <a:r>
              <a:rPr lang="pt-PT" dirty="0"/>
              <a:t>Pedro Carrega, nº49480</a:t>
            </a:r>
          </a:p>
          <a:p>
            <a:r>
              <a:rPr lang="pt-PT" dirty="0"/>
              <a:t>Vasco Ferreira, nº49470</a:t>
            </a:r>
          </a:p>
          <a:p>
            <a:endParaRPr lang="pt-PT" dirty="0"/>
          </a:p>
          <a:p>
            <a:endParaRPr lang="pt-PT" dirty="0"/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xmlns="" id="{FC2A7235-27BF-4464-89A0-E61C0CC8C7ED}"/>
              </a:ext>
            </a:extLst>
          </p:cNvPr>
          <p:cNvGrpSpPr/>
          <p:nvPr/>
        </p:nvGrpSpPr>
        <p:grpSpPr>
          <a:xfrm>
            <a:off x="8787108" y="5037859"/>
            <a:ext cx="2387010" cy="1201881"/>
            <a:chOff x="1018769" y="902720"/>
            <a:chExt cx="3502381" cy="1764350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xmlns="" id="{3536D763-8F7F-4299-BF1F-2F4700353BE9}"/>
                </a:ext>
              </a:extLst>
            </p:cNvPr>
            <p:cNvSpPr/>
            <p:nvPr/>
          </p:nvSpPr>
          <p:spPr>
            <a:xfrm>
              <a:off x="1154955" y="975013"/>
              <a:ext cx="3366195" cy="169205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xmlns="" id="{EE120ED8-F510-428F-8E2B-8FB7801ED6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18769" y="902720"/>
              <a:ext cx="3366195" cy="1764350"/>
            </a:xfrm>
            <a:prstGeom prst="rect">
              <a:avLst/>
            </a:prstGeom>
          </p:spPr>
        </p:pic>
      </p:grpSp>
      <p:sp>
        <p:nvSpPr>
          <p:cNvPr id="11" name="CaixaDeTexto 10">
            <a:extLst>
              <a:ext uri="{FF2B5EF4-FFF2-40B4-BE49-F238E27FC236}">
                <a16:creationId xmlns:a16="http://schemas.microsoft.com/office/drawing/2014/main" xmlns="" id="{B56E9F45-F09B-4BD0-98B3-EC2ADC5C4F07}"/>
              </a:ext>
            </a:extLst>
          </p:cNvPr>
          <p:cNvSpPr txBox="1"/>
          <p:nvPr/>
        </p:nvSpPr>
        <p:spPr>
          <a:xfrm>
            <a:off x="1201363" y="3986321"/>
            <a:ext cx="47916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000" dirty="0"/>
              <a:t>Mestrado de Engenharia Informática</a:t>
            </a:r>
            <a:br>
              <a:rPr lang="pt-PT" sz="2000" dirty="0"/>
            </a:br>
            <a:r>
              <a:rPr lang="pt-PT" sz="2000" dirty="0"/>
              <a:t>Programação em Cluster e </a:t>
            </a:r>
            <a:r>
              <a:rPr lang="pt-PT" sz="2000" dirty="0" err="1"/>
              <a:t>Multicore</a:t>
            </a:r>
            <a:endParaRPr lang="pt-PT" sz="2000" dirty="0"/>
          </a:p>
        </p:txBody>
      </p:sp>
    </p:spTree>
    <p:extLst>
      <p:ext uri="{BB962C8B-B14F-4D97-AF65-F5344CB8AC3E}">
        <p14:creationId xmlns:p14="http://schemas.microsoft.com/office/powerpoint/2010/main" val="245429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Motivations</a:t>
            </a:r>
            <a:r>
              <a:rPr lang="pt-PT" dirty="0"/>
              <a:t> &amp; </a:t>
            </a:r>
            <a:r>
              <a:rPr lang="pt-PT" dirty="0" err="1"/>
              <a:t>Goals</a:t>
            </a:r>
            <a:endParaRPr lang="pt-PT" dirty="0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xmlns="" id="{395FDA90-928D-490B-9205-8969FC3009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sz="2800" dirty="0" err="1"/>
              <a:t>Motivation</a:t>
            </a:r>
            <a:r>
              <a:rPr lang="pt-PT" sz="2800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The lack of concise and simple introductions to GPGPU</a:t>
            </a:r>
          </a:p>
          <a:p>
            <a:r>
              <a:rPr lang="en-GB" sz="2400" dirty="0"/>
              <a:t>The absence of content where it can be shown some of the improvements when using GPGPU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xmlns="" id="{B606F5B3-55F1-4AF6-93F1-FAC926D4A1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PT" sz="2800" dirty="0" err="1"/>
              <a:t>Goals</a:t>
            </a:r>
            <a:r>
              <a:rPr lang="pt-PT" sz="2800" dirty="0"/>
              <a:t>: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xmlns="" id="{8B8A2FC8-CFF6-4995-AE1C-CB0B7BDB577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To provide an informative and educative introduction to GPGPU, using the Floyd Warshall algorithm in CUDA as an example</a:t>
            </a:r>
          </a:p>
        </p:txBody>
      </p:sp>
    </p:spTree>
    <p:extLst>
      <p:ext uri="{BB962C8B-B14F-4D97-AF65-F5344CB8AC3E}">
        <p14:creationId xmlns:p14="http://schemas.microsoft.com/office/powerpoint/2010/main" val="3898676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Approach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Incremental Development</a:t>
            </a:r>
          </a:p>
          <a:p>
            <a:r>
              <a:rPr lang="en-GB" sz="2800" dirty="0"/>
              <a:t>Implemented the following</a:t>
            </a:r>
          </a:p>
          <a:p>
            <a:pPr lvl="1"/>
            <a:r>
              <a:rPr lang="en-GB" sz="2000" dirty="0"/>
              <a:t>Sequential CPU</a:t>
            </a:r>
          </a:p>
          <a:p>
            <a:pPr lvl="1"/>
            <a:r>
              <a:rPr lang="en-GB" sz="2000" dirty="0"/>
              <a:t>Sequential GPU</a:t>
            </a:r>
          </a:p>
          <a:p>
            <a:pPr lvl="1"/>
            <a:r>
              <a:rPr lang="en-GB" sz="2000" dirty="0"/>
              <a:t>Parallel GPU</a:t>
            </a:r>
          </a:p>
          <a:p>
            <a:pPr lvl="1"/>
            <a:r>
              <a:rPr lang="en-GB" sz="2000" dirty="0"/>
              <a:t>Synchronization GPU</a:t>
            </a:r>
          </a:p>
          <a:p>
            <a:pPr lvl="1"/>
            <a:r>
              <a:rPr lang="en-GB" sz="2000" dirty="0"/>
              <a:t>Memory GPU</a:t>
            </a:r>
          </a:p>
        </p:txBody>
      </p:sp>
    </p:spTree>
    <p:extLst>
      <p:ext uri="{BB962C8B-B14F-4D97-AF65-F5344CB8AC3E}">
        <p14:creationId xmlns:p14="http://schemas.microsoft.com/office/powerpoint/2010/main" val="186414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Biggest</a:t>
            </a:r>
            <a:r>
              <a:rPr lang="pt-PT" dirty="0"/>
              <a:t> </a:t>
            </a:r>
            <a:r>
              <a:rPr lang="pt-PT" dirty="0" err="1"/>
              <a:t>Challenges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The chosen tools to present</a:t>
            </a:r>
          </a:p>
          <a:p>
            <a:r>
              <a:rPr lang="en-GB" sz="2800" dirty="0"/>
              <a:t>How to explain them so that they can be interpreted and understood letting the reader with the capability to choose how and when to apply them</a:t>
            </a:r>
          </a:p>
        </p:txBody>
      </p:sp>
    </p:spTree>
    <p:extLst>
      <p:ext uri="{BB962C8B-B14F-4D97-AF65-F5344CB8AC3E}">
        <p14:creationId xmlns:p14="http://schemas.microsoft.com/office/powerpoint/2010/main" val="2736122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Results</a:t>
            </a:r>
            <a:endParaRPr lang="pt-PT" dirty="0"/>
          </a:p>
        </p:txBody>
      </p:sp>
      <p:sp>
        <p:nvSpPr>
          <p:cNvPr id="3" name="TextBox 2"/>
          <p:cNvSpPr txBox="1"/>
          <p:nvPr/>
        </p:nvSpPr>
        <p:spPr>
          <a:xfrm>
            <a:off x="6610413" y="3175271"/>
            <a:ext cx="43825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Huge speedup only by running the algorithm in the </a:t>
            </a:r>
            <a:r>
              <a:rPr lang="en-GB" dirty="0" smtClean="0"/>
              <a:t>GPU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Speedup of around </a:t>
            </a:r>
            <a:r>
              <a:rPr lang="en-GB" dirty="0" smtClean="0"/>
              <a:t>7.2</a:t>
            </a:r>
            <a:endParaRPr lang="en-GB" dirty="0"/>
          </a:p>
        </p:txBody>
      </p:sp>
      <p:pic>
        <p:nvPicPr>
          <p:cNvPr id="8" name="Marcador de Posição de Conteúdo 7" descr="Uma imagem com captura de ecrã, porta&#10;&#10;Descrição gerada automaticamente">
            <a:extLst>
              <a:ext uri="{FF2B5EF4-FFF2-40B4-BE49-F238E27FC236}">
                <a16:creationId xmlns:a16="http://schemas.microsoft.com/office/drawing/2014/main" xmlns="" id="{094E9226-C054-4156-B9B1-2AF9E15FF4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6111" y="2289853"/>
            <a:ext cx="5282610" cy="2971167"/>
          </a:xfrm>
        </p:spPr>
      </p:pic>
    </p:spTree>
    <p:extLst>
      <p:ext uri="{BB962C8B-B14F-4D97-AF65-F5344CB8AC3E}">
        <p14:creationId xmlns:p14="http://schemas.microsoft.com/office/powerpoint/2010/main" val="1539425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Results</a:t>
            </a:r>
            <a:endParaRPr lang="pt-PT" dirty="0"/>
          </a:p>
        </p:txBody>
      </p:sp>
      <p:pic>
        <p:nvPicPr>
          <p:cNvPr id="10" name="Imagem 9" descr="Uma imagem com porta, sala, computador&#10;&#10;Descrição gerada automaticamente">
            <a:extLst>
              <a:ext uri="{FF2B5EF4-FFF2-40B4-BE49-F238E27FC236}">
                <a16:creationId xmlns:a16="http://schemas.microsoft.com/office/drawing/2014/main" xmlns="" id="{F7C143F8-9777-4972-9A40-AE63D1501B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11" y="2478745"/>
            <a:ext cx="5083478" cy="2971166"/>
          </a:xfrm>
          <a:prstGeom prst="rect">
            <a:avLst/>
          </a:prstGeom>
        </p:spPr>
      </p:pic>
      <p:sp>
        <p:nvSpPr>
          <p:cNvPr id="12" name="TextBox 2">
            <a:extLst>
              <a:ext uri="{FF2B5EF4-FFF2-40B4-BE49-F238E27FC236}">
                <a16:creationId xmlns:a16="http://schemas.microsoft.com/office/drawing/2014/main" xmlns="" id="{BE145911-E595-430E-BA1D-3AB904E33A9F}"/>
              </a:ext>
            </a:extLst>
          </p:cNvPr>
          <p:cNvSpPr txBox="1"/>
          <p:nvPr/>
        </p:nvSpPr>
        <p:spPr>
          <a:xfrm>
            <a:off x="6261017" y="3087165"/>
            <a:ext cx="50834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Speedup can be improved to </a:t>
            </a:r>
            <a:r>
              <a:rPr lang="en-GB" dirty="0" smtClean="0"/>
              <a:t>approximately </a:t>
            </a:r>
            <a:r>
              <a:rPr lang="en-GB" dirty="0"/>
              <a:t>12.6 by adding atomic and to 15.1 by improving memory </a:t>
            </a:r>
            <a:r>
              <a:rPr lang="en-GB" dirty="0" smtClean="0"/>
              <a:t>usage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/>
              <a:t>Between implementations we can see a speedup of 1.76 and 1,19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737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 &amp; 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2052918"/>
            <a:ext cx="8946541" cy="1770937"/>
          </a:xfrm>
        </p:spPr>
        <p:txBody>
          <a:bodyPr/>
          <a:lstStyle/>
          <a:p>
            <a:r>
              <a:rPr lang="en-GB" dirty="0"/>
              <a:t>Provided a succinct introduction to GPGPU</a:t>
            </a:r>
          </a:p>
          <a:p>
            <a:pPr lvl="1"/>
            <a:r>
              <a:rPr lang="en-GB" dirty="0"/>
              <a:t>Displayed the some of the improvements that can be made</a:t>
            </a:r>
          </a:p>
          <a:p>
            <a:pPr lvl="1"/>
            <a:r>
              <a:rPr lang="en-GB" dirty="0"/>
              <a:t>Compared the results in order to demonstrate the impact in the overall performance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1EA0BFFF-7C66-44DF-ABF4-BD550F593C0A}"/>
              </a:ext>
            </a:extLst>
          </p:cNvPr>
          <p:cNvSpPr txBox="1">
            <a:spLocks/>
          </p:cNvSpPr>
          <p:nvPr/>
        </p:nvSpPr>
        <p:spPr>
          <a:xfrm>
            <a:off x="1104292" y="4023525"/>
            <a:ext cx="8946541" cy="1770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GB" dirty="0"/>
              <a:t>Future Work</a:t>
            </a:r>
          </a:p>
          <a:p>
            <a:pPr lvl="1"/>
            <a:r>
              <a:rPr lang="en-GB" dirty="0"/>
              <a:t>SIMD (Single Instruction Multiple Data)</a:t>
            </a:r>
          </a:p>
        </p:txBody>
      </p:sp>
    </p:spTree>
    <p:extLst>
      <p:ext uri="{BB962C8B-B14F-4D97-AF65-F5344CB8AC3E}">
        <p14:creationId xmlns:p14="http://schemas.microsoft.com/office/powerpoint/2010/main" val="24734778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190</TotalTime>
  <Words>374</Words>
  <Application>Microsoft Office PowerPoint</Application>
  <PresentationFormat>Widescreen</PresentationFormat>
  <Paragraphs>58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Century Gothic</vt:lpstr>
      <vt:lpstr>Wingdings</vt:lpstr>
      <vt:lpstr>Wingdings 3</vt:lpstr>
      <vt:lpstr>Ion</vt:lpstr>
      <vt:lpstr>A Study in CUDA Usage</vt:lpstr>
      <vt:lpstr>Motivations &amp; Goals</vt:lpstr>
      <vt:lpstr>Approach</vt:lpstr>
      <vt:lpstr>Biggest Challenges</vt:lpstr>
      <vt:lpstr>Results</vt:lpstr>
      <vt:lpstr>Results</vt:lpstr>
      <vt:lpstr>Conclusion &amp; Future Work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Study in CUDA Usage</dc:title>
  <dc:creator>Pedro Carrega</dc:creator>
  <cp:lastModifiedBy>Pedro Carrega</cp:lastModifiedBy>
  <cp:revision>20</cp:revision>
  <dcterms:created xsi:type="dcterms:W3CDTF">2020-01-25T14:03:09Z</dcterms:created>
  <dcterms:modified xsi:type="dcterms:W3CDTF">2020-01-26T14:43:22Z</dcterms:modified>
</cp:coreProperties>
</file>