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3659" autoAdjust="0"/>
  </p:normalViewPr>
  <p:slideViewPr>
    <p:cSldViewPr snapToGrid="0">
      <p:cViewPr varScale="1">
        <p:scale>
          <a:sx n="97" d="100"/>
          <a:sy n="97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F429-66A5-4A84-8434-4D09066A8E33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499F5-70C7-4B80-98E9-84E6A0F06D7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3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Lack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good</a:t>
            </a:r>
            <a:r>
              <a:rPr lang="pt-PT" dirty="0" smtClean="0"/>
              <a:t> </a:t>
            </a:r>
            <a:r>
              <a:rPr lang="pt-PT" dirty="0" err="1" smtClean="0"/>
              <a:t>introductions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topic</a:t>
            </a:r>
            <a:r>
              <a:rPr lang="pt-PT" baseline="0" dirty="0" smtClean="0"/>
              <a:t> </a:t>
            </a:r>
            <a:r>
              <a:rPr lang="pt-PT" baseline="0" dirty="0" err="1" smtClean="0"/>
              <a:t>of</a:t>
            </a:r>
            <a:r>
              <a:rPr lang="pt-PT" baseline="0" dirty="0" smtClean="0"/>
              <a:t> GPGPU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Provide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informative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and</a:t>
            </a:r>
            <a:r>
              <a:rPr lang="pt-PT" baseline="0" dirty="0" smtClean="0"/>
              <a:t> </a:t>
            </a:r>
            <a:r>
              <a:rPr lang="pt-PT" baseline="0" dirty="0" err="1" smtClean="0"/>
              <a:t>educative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introduction</a:t>
            </a:r>
            <a:r>
              <a:rPr lang="pt-PT" baseline="0" dirty="0" smtClean="0"/>
              <a:t> to GPGPU, </a:t>
            </a:r>
            <a:r>
              <a:rPr lang="pt-PT" baseline="0" dirty="0" err="1" smtClean="0"/>
              <a:t>using</a:t>
            </a:r>
            <a:r>
              <a:rPr lang="pt-PT" baseline="0" dirty="0" smtClean="0"/>
              <a:t> CUDA as </a:t>
            </a:r>
            <a:r>
              <a:rPr lang="pt-PT" baseline="0" dirty="0" err="1" smtClean="0"/>
              <a:t>an</a:t>
            </a:r>
            <a:r>
              <a:rPr lang="pt-PT" baseline="0" dirty="0" smtClean="0"/>
              <a:t> exemple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2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We</a:t>
            </a:r>
            <a:r>
              <a:rPr lang="en-GB" baseline="0" noProof="0" dirty="0" smtClean="0"/>
              <a:t> created multiple implementations of the FW algorithm, improving our solution with each implementation.</a:t>
            </a:r>
          </a:p>
          <a:p>
            <a:r>
              <a:rPr lang="en-GB" baseline="0" noProof="0" dirty="0" smtClean="0"/>
              <a:t>With each different solution we will be using more and more capabilities of the GPGPU and demonstrating how to use said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How to use the GPU.</a:t>
            </a:r>
          </a:p>
          <a:p>
            <a:r>
              <a:rPr lang="en-GB" noProof="0" dirty="0" smtClean="0"/>
              <a:t>Due to the size</a:t>
            </a:r>
            <a:r>
              <a:rPr lang="en-GB" baseline="0" noProof="0" dirty="0" smtClean="0"/>
              <a:t> of the FW problem, it’s not recommended to compute one position per thread (Speak of scheduler?). It was necessary to decide how to divide the work load on the GPU</a:t>
            </a:r>
            <a:endParaRPr lang="en-GB" noProof="0" dirty="0" smtClean="0"/>
          </a:p>
          <a:p>
            <a:endParaRPr lang="en-GB" noProof="0" dirty="0" smtClean="0"/>
          </a:p>
          <a:p>
            <a:r>
              <a:rPr lang="en-GB" noProof="0" dirty="0" smtClean="0"/>
              <a:t>The implementations.</a:t>
            </a:r>
          </a:p>
          <a:p>
            <a:r>
              <a:rPr lang="en-GB" noProof="0" dirty="0" smtClean="0"/>
              <a:t>CUDA</a:t>
            </a:r>
            <a:r>
              <a:rPr lang="en-GB" baseline="0" noProof="0" dirty="0" smtClean="0"/>
              <a:t> is limited in some aspects, adding to that the poor feedback it provides when problems arise, debugging was a difficulty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81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smtClean="0"/>
              <a:t>Should be straightforward</a:t>
            </a:r>
            <a:r>
              <a:rPr lang="en-GB" baseline="0" noProof="0" dirty="0" smtClean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36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Conclusion</a:t>
            </a:r>
            <a:r>
              <a:rPr lang="pt-PT" dirty="0" smtClean="0"/>
              <a:t>: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Future </a:t>
            </a:r>
            <a:r>
              <a:rPr lang="pt-PT" dirty="0" err="1" smtClean="0"/>
              <a:t>Work</a:t>
            </a:r>
            <a:r>
              <a:rPr lang="pt-PT" dirty="0" smtClean="0"/>
              <a:t>:</a:t>
            </a:r>
          </a:p>
          <a:p>
            <a:r>
              <a:rPr lang="pt-PT" dirty="0" err="1" smtClean="0"/>
              <a:t>Adapt</a:t>
            </a:r>
            <a:r>
              <a:rPr lang="pt-PT" baseline="0" dirty="0" smtClean="0"/>
              <a:t> </a:t>
            </a:r>
            <a:r>
              <a:rPr lang="pt-PT" baseline="0" dirty="0" err="1" smtClean="0"/>
              <a:t>the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problem</a:t>
            </a:r>
            <a:r>
              <a:rPr lang="pt-PT" baseline="0" dirty="0" smtClean="0"/>
              <a:t> to use Short in </a:t>
            </a:r>
            <a:r>
              <a:rPr lang="pt-PT" baseline="0" dirty="0" err="1" smtClean="0"/>
              <a:t>order</a:t>
            </a:r>
            <a:r>
              <a:rPr lang="pt-PT" baseline="0" dirty="0" smtClean="0"/>
              <a:t> to </a:t>
            </a:r>
            <a:r>
              <a:rPr lang="pt-PT" baseline="0" dirty="0" err="1" smtClean="0"/>
              <a:t>be</a:t>
            </a:r>
            <a:r>
              <a:rPr lang="pt-PT" baseline="0" dirty="0" smtClean="0"/>
              <a:t> </a:t>
            </a:r>
            <a:r>
              <a:rPr lang="pt-PT" baseline="0" dirty="0" err="1" smtClean="0"/>
              <a:t>able</a:t>
            </a:r>
            <a:r>
              <a:rPr lang="pt-PT" baseline="0" dirty="0" smtClean="0"/>
              <a:t> to use SIMD (Single </a:t>
            </a:r>
            <a:r>
              <a:rPr lang="pt-PT" baseline="0" dirty="0" err="1" smtClean="0"/>
              <a:t>Instruction</a:t>
            </a:r>
            <a:r>
              <a:rPr lang="pt-PT" baseline="0" dirty="0" smtClean="0"/>
              <a:t> </a:t>
            </a:r>
            <a:r>
              <a:rPr lang="pt-PT" baseline="0" dirty="0" err="1" smtClean="0"/>
              <a:t>Multiple</a:t>
            </a:r>
            <a:r>
              <a:rPr lang="pt-PT" baseline="0" dirty="0" smtClean="0"/>
              <a:t> Data)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6000" dirty="0" smtClean="0"/>
              <a:t>A </a:t>
            </a:r>
            <a:r>
              <a:rPr lang="en-GB" sz="6000" dirty="0" smtClean="0"/>
              <a:t>Study</a:t>
            </a:r>
            <a:r>
              <a:rPr lang="pt-PT" sz="6000" dirty="0" smtClean="0"/>
              <a:t> in CUDA </a:t>
            </a:r>
            <a:r>
              <a:rPr lang="pt-PT" sz="6000" dirty="0" err="1" smtClean="0"/>
              <a:t>Usage</a:t>
            </a:r>
            <a:endParaRPr lang="pt-PT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Pedro Carrega, nº49480</a:t>
            </a:r>
          </a:p>
          <a:p>
            <a:r>
              <a:rPr lang="pt-PT" dirty="0" smtClean="0"/>
              <a:t>Vasco Ferreira, nº49470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42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Motivations</a:t>
            </a:r>
            <a:r>
              <a:rPr lang="pt-PT" dirty="0" smtClean="0"/>
              <a:t> &amp; </a:t>
            </a:r>
            <a:r>
              <a:rPr lang="pt-PT" dirty="0" err="1" smtClean="0"/>
              <a:t>Goals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86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Approach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Biggest</a:t>
            </a:r>
            <a:r>
              <a:rPr lang="pt-PT" dirty="0" smtClean="0"/>
              <a:t> </a:t>
            </a:r>
            <a:r>
              <a:rPr lang="pt-PT" dirty="0" err="1" smtClean="0"/>
              <a:t>Challenges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612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Results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73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Conclusion</a:t>
            </a:r>
            <a:r>
              <a:rPr lang="pt-PT" dirty="0" smtClean="0"/>
              <a:t> &amp; Future </a:t>
            </a:r>
            <a:r>
              <a:rPr lang="pt-PT" dirty="0" err="1" smtClean="0"/>
              <a:t>Work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3477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189</Words>
  <Application>Microsoft Office PowerPoint</Application>
  <PresentationFormat>Widescreen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 Study in CUDA Usage</vt:lpstr>
      <vt:lpstr>Motivations &amp; Goals</vt:lpstr>
      <vt:lpstr>Approach</vt:lpstr>
      <vt:lpstr>Biggest Challenges</vt:lpstr>
      <vt:lpstr>Results</vt:lpstr>
      <vt:lpstr>Conclusion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CUDA Usage</dc:title>
  <dc:creator>Pedro Carrega</dc:creator>
  <cp:lastModifiedBy>Pedro Carrega</cp:lastModifiedBy>
  <cp:revision>4</cp:revision>
  <dcterms:created xsi:type="dcterms:W3CDTF">2020-01-25T14:03:09Z</dcterms:created>
  <dcterms:modified xsi:type="dcterms:W3CDTF">2020-01-25T14:42:14Z</dcterms:modified>
</cp:coreProperties>
</file>