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en-GB" sz="5400" dirty="0"/>
              <a:t>Optimizations in </a:t>
            </a:r>
            <a:r>
              <a:rPr lang="en-GB" sz="5400" dirty="0" smtClean="0"/>
              <a:t>GPGPU</a:t>
            </a:r>
            <a:br>
              <a:rPr lang="en-GB" sz="5400" dirty="0" smtClean="0"/>
            </a:br>
            <a:r>
              <a:rPr lang="en-GB" sz="5400" dirty="0" smtClean="0"/>
              <a:t>using</a:t>
            </a:r>
            <a:r>
              <a:rPr lang="en-GB" sz="5400" dirty="0"/>
              <a:t> </a:t>
            </a:r>
            <a:r>
              <a:rPr lang="en-GB" sz="5400" dirty="0" smtClean="0"/>
              <a:t>Floyd-Warshall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</a:t>
            </a:r>
            <a:r>
              <a:rPr lang="pt-PT" dirty="0" smtClean="0"/>
              <a:t>nº49470</a:t>
            </a:r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="" xmlns:a16="http://schemas.microsoft.com/office/drawing/2014/main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="" xmlns:a16="http://schemas.microsoft.com/office/drawing/2014/main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="" xmlns:a16="http://schemas.microsoft.com/office/drawing/2014/main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610413" y="3175271"/>
            <a:ext cx="438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Major </a:t>
            </a:r>
            <a:r>
              <a:rPr lang="en-GB" dirty="0"/>
              <a:t>speedup </a:t>
            </a:r>
            <a:r>
              <a:rPr lang="en-GB" dirty="0" smtClean="0"/>
              <a:t>when </a:t>
            </a:r>
            <a:r>
              <a:rPr lang="en-GB" dirty="0"/>
              <a:t>running the algorithm in </a:t>
            </a:r>
            <a:r>
              <a:rPr lang="en-GB" dirty="0" smtClean="0"/>
              <a:t>the parallel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</a:t>
            </a:r>
            <a:r>
              <a:rPr lang="en-GB" dirty="0" smtClean="0"/>
              <a:t>7.2</a:t>
            </a: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="" xmlns:a16="http://schemas.microsoft.com/office/drawing/2014/main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289853"/>
            <a:ext cx="5282610" cy="2971167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="" xmlns:a16="http://schemas.microsoft.com/office/drawing/2014/main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78745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BE145911-E595-430E-BA1D-3AB904E33A9F}"/>
              </a:ext>
            </a:extLst>
          </p:cNvPr>
          <p:cNvSpPr txBox="1"/>
          <p:nvPr/>
        </p:nvSpPr>
        <p:spPr>
          <a:xfrm>
            <a:off x="6176796" y="3087165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Between implementations we can see a speedup of 1.76 and </a:t>
            </a:r>
            <a:r>
              <a:rPr lang="en-GB" dirty="0" smtClean="0"/>
              <a:t>1.19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Speedup </a:t>
            </a:r>
            <a:r>
              <a:rPr lang="en-GB" dirty="0"/>
              <a:t>can be improved to </a:t>
            </a:r>
            <a:r>
              <a:rPr lang="en-GB" dirty="0" smtClean="0"/>
              <a:t>approximately </a:t>
            </a:r>
            <a:r>
              <a:rPr lang="en-GB" dirty="0"/>
              <a:t>12.6 by adding atomic and to 15.1 by improving memory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370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Optimizations in GPGPU using Floyd-Warshall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23</cp:revision>
  <dcterms:created xsi:type="dcterms:W3CDTF">2020-01-25T14:03:09Z</dcterms:created>
  <dcterms:modified xsi:type="dcterms:W3CDTF">2020-01-26T15:37:11Z</dcterms:modified>
</cp:coreProperties>
</file>