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80" d="100"/>
          <a:sy n="8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94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lack of concise and simple introductions to GPGPU</a:t>
            </a:r>
          </a:p>
          <a:p>
            <a:r>
              <a:rPr lang="en-GB" sz="2400" dirty="0"/>
              <a:t>The absence of content where it can be shown some of the improvements when using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provide an informative and educative introduction to GPGPU, using the Floyd Warshall algorithm in CUDA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Incremental Development</a:t>
            </a:r>
          </a:p>
          <a:p>
            <a:r>
              <a:rPr lang="en-GB" sz="2800" dirty="0"/>
              <a:t>Implemented the following</a:t>
            </a:r>
          </a:p>
          <a:p>
            <a:pPr lvl="1"/>
            <a:r>
              <a:rPr lang="en-GB" sz="2000" dirty="0"/>
              <a:t>Sequential CPU</a:t>
            </a:r>
          </a:p>
          <a:p>
            <a:pPr lvl="1"/>
            <a:r>
              <a:rPr lang="en-GB" sz="2000" dirty="0"/>
              <a:t>Sequential GPU</a:t>
            </a:r>
          </a:p>
          <a:p>
            <a:pPr lvl="1"/>
            <a:r>
              <a:rPr lang="en-GB" sz="2000" dirty="0"/>
              <a:t>Parallel GPU</a:t>
            </a:r>
          </a:p>
          <a:p>
            <a:pPr lvl="1"/>
            <a:r>
              <a:rPr lang="en-GB" sz="2000" dirty="0"/>
              <a:t>Synchronization GPU</a:t>
            </a:r>
          </a:p>
          <a:p>
            <a:pPr lvl="1"/>
            <a:r>
              <a:rPr lang="en-GB" sz="2000" dirty="0"/>
              <a:t>Memory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chosen tools to present</a:t>
            </a:r>
          </a:p>
          <a:p>
            <a:r>
              <a:rPr lang="en-GB" sz="2800" dirty="0"/>
              <a:t>How to explain them so that they can be interpreted and understood letting the reader with the capability to choose how and when to apply them</a:t>
            </a:r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TextBox 2"/>
          <p:cNvSpPr txBox="1"/>
          <p:nvPr/>
        </p:nvSpPr>
        <p:spPr>
          <a:xfrm>
            <a:off x="6766824" y="3347087"/>
            <a:ext cx="43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Huge speedup only by running the algorithm in the GPU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of around 7.2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Marcador de Posição de Conteúdo 7" descr="Uma imagem com captura de ecrã, porta&#10;&#10;Descrição gerada automaticamente">
            <a:extLst>
              <a:ext uri="{FF2B5EF4-FFF2-40B4-BE49-F238E27FC236}">
                <a16:creationId xmlns:a16="http://schemas.microsoft.com/office/drawing/2014/main" xmlns="" id="{094E9226-C054-4156-B9B1-2AF9E15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289853"/>
            <a:ext cx="5282610" cy="2971167"/>
          </a:xfrm>
        </p:spPr>
      </p:pic>
    </p:spTree>
    <p:extLst>
      <p:ext uri="{BB962C8B-B14F-4D97-AF65-F5344CB8AC3E}">
        <p14:creationId xmlns:p14="http://schemas.microsoft.com/office/powerpoint/2010/main" val="15394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10" name="Imagem 9" descr="Uma imagem com porta, sala, computador&#10;&#10;Descrição gerada automaticamente">
            <a:extLst>
              <a:ext uri="{FF2B5EF4-FFF2-40B4-BE49-F238E27FC236}">
                <a16:creationId xmlns:a16="http://schemas.microsoft.com/office/drawing/2014/main" xmlns="" id="{F7C143F8-9777-4972-9A40-AE63D150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78745"/>
            <a:ext cx="5083478" cy="29711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BE145911-E595-430E-BA1D-3AB904E33A9F}"/>
              </a:ext>
            </a:extLst>
          </p:cNvPr>
          <p:cNvSpPr txBox="1"/>
          <p:nvPr/>
        </p:nvSpPr>
        <p:spPr>
          <a:xfrm>
            <a:off x="6261017" y="3087165"/>
            <a:ext cx="508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Speedup can be improved to </a:t>
            </a:r>
            <a:r>
              <a:rPr lang="en-GB" dirty="0" smtClean="0"/>
              <a:t>approximately </a:t>
            </a:r>
            <a:r>
              <a:rPr lang="en-GB" dirty="0"/>
              <a:t>12.6 by adding atomic and to 15.1 by improving memory </a:t>
            </a:r>
            <a:r>
              <a:rPr lang="en-GB" dirty="0" smtClean="0"/>
              <a:t>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Between implementations we can see a speedup of 1.76 and 1,19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/>
              <a:t>Provided a succinct introduction to GPGPU</a:t>
            </a:r>
          </a:p>
          <a:p>
            <a:pPr lvl="1"/>
            <a:r>
              <a:rPr lang="en-GB" dirty="0"/>
              <a:t>Displayed the some of the improvements that can be made</a:t>
            </a:r>
          </a:p>
          <a:p>
            <a:pPr lvl="1"/>
            <a:r>
              <a:rPr lang="en-GB" dirty="0"/>
              <a:t>Compared the results in order to demonstrate the impact in the overall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SIMD (Single Instruction Multiple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374</Words>
  <Application>Microsoft Office PowerPoint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19</cp:revision>
  <dcterms:created xsi:type="dcterms:W3CDTF">2020-01-25T14:03:09Z</dcterms:created>
  <dcterms:modified xsi:type="dcterms:W3CDTF">2020-01-26T14:42:31Z</dcterms:modified>
</cp:coreProperties>
</file>