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659" autoAdjust="0"/>
  </p:normalViewPr>
  <p:slideViewPr>
    <p:cSldViewPr snapToGrid="0">
      <p:cViewPr varScale="1">
        <p:scale>
          <a:sx n="92" d="100"/>
          <a:sy n="92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lack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concise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simple</a:t>
            </a:r>
            <a:r>
              <a:rPr lang="pt-PT" sz="2400" dirty="0"/>
              <a:t> </a:t>
            </a:r>
            <a:r>
              <a:rPr lang="pt-PT" sz="2400" dirty="0" err="1"/>
              <a:t>introductions</a:t>
            </a:r>
            <a:r>
              <a:rPr lang="pt-PT" sz="2400" dirty="0"/>
              <a:t> to GPGPU</a:t>
            </a:r>
          </a:p>
          <a:p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abserce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content</a:t>
            </a:r>
            <a:r>
              <a:rPr lang="pt-PT" sz="2400" dirty="0"/>
              <a:t> </a:t>
            </a:r>
            <a:r>
              <a:rPr lang="pt-PT" sz="2400" dirty="0" err="1"/>
              <a:t>where</a:t>
            </a:r>
            <a:r>
              <a:rPr lang="pt-PT" sz="2400" dirty="0"/>
              <a:t> </a:t>
            </a:r>
            <a:r>
              <a:rPr lang="pt-PT" sz="2400" dirty="0" err="1"/>
              <a:t>it</a:t>
            </a:r>
            <a:r>
              <a:rPr lang="pt-PT" sz="2400" dirty="0"/>
              <a:t> can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shown</a:t>
            </a:r>
            <a:r>
              <a:rPr lang="pt-PT" sz="2400" dirty="0"/>
              <a:t> some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improvements</a:t>
            </a:r>
            <a:r>
              <a:rPr lang="pt-PT" sz="2400" dirty="0"/>
              <a:t> </a:t>
            </a:r>
            <a:r>
              <a:rPr lang="pt-PT" sz="2400" dirty="0" err="1"/>
              <a:t>when</a:t>
            </a:r>
            <a:r>
              <a:rPr lang="pt-PT" sz="2400" dirty="0"/>
              <a:t> </a:t>
            </a:r>
            <a:r>
              <a:rPr lang="pt-PT" sz="2400" dirty="0" err="1"/>
              <a:t>using</a:t>
            </a:r>
            <a:r>
              <a:rPr lang="pt-PT" sz="2400" dirty="0"/>
              <a:t> GPGPU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To </a:t>
            </a:r>
            <a:r>
              <a:rPr lang="pt-PT" sz="2400" dirty="0" err="1"/>
              <a:t>provide</a:t>
            </a:r>
            <a:r>
              <a:rPr lang="pt-PT" sz="2400" dirty="0"/>
              <a:t> </a:t>
            </a:r>
            <a:r>
              <a:rPr lang="pt-PT" sz="2400" dirty="0" err="1"/>
              <a:t>an</a:t>
            </a:r>
            <a:r>
              <a:rPr lang="pt-PT" sz="2400" dirty="0"/>
              <a:t> </a:t>
            </a:r>
            <a:r>
              <a:rPr lang="pt-PT" sz="2400" dirty="0" err="1"/>
              <a:t>informative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educative</a:t>
            </a:r>
            <a:r>
              <a:rPr lang="pt-PT" sz="2400" dirty="0"/>
              <a:t> </a:t>
            </a:r>
            <a:r>
              <a:rPr lang="pt-PT" sz="2400" dirty="0" err="1"/>
              <a:t>introduction</a:t>
            </a:r>
            <a:r>
              <a:rPr lang="pt-PT" sz="2400" dirty="0"/>
              <a:t> to GPGPU, </a:t>
            </a:r>
            <a:r>
              <a:rPr lang="pt-PT" sz="2400" dirty="0" err="1"/>
              <a:t>using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Floyd&amp;Warshall</a:t>
            </a:r>
            <a:r>
              <a:rPr lang="pt-PT" sz="2400" dirty="0"/>
              <a:t> </a:t>
            </a:r>
            <a:r>
              <a:rPr lang="pt-PT" sz="2400" dirty="0" err="1"/>
              <a:t>algorithm</a:t>
            </a:r>
            <a:r>
              <a:rPr lang="pt-PT" sz="2400" dirty="0"/>
              <a:t> in CUDA as </a:t>
            </a:r>
            <a:r>
              <a:rPr lang="pt-PT" sz="2400" dirty="0" err="1"/>
              <a:t>an</a:t>
            </a:r>
            <a:r>
              <a:rPr lang="pt-PT" sz="2400" dirty="0"/>
              <a:t> exemple</a:t>
            </a:r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/>
              <a:t>Incremental </a:t>
            </a:r>
            <a:r>
              <a:rPr lang="pt-PT" sz="2800" dirty="0" err="1"/>
              <a:t>Development</a:t>
            </a:r>
            <a:endParaRPr lang="pt-PT" sz="2800" dirty="0"/>
          </a:p>
          <a:p>
            <a:r>
              <a:rPr lang="pt-PT" sz="2800" dirty="0" err="1"/>
              <a:t>Implemented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following</a:t>
            </a:r>
            <a:endParaRPr lang="pt-PT" sz="2800" dirty="0"/>
          </a:p>
          <a:p>
            <a:pPr lvl="1"/>
            <a:r>
              <a:rPr lang="pt-PT" sz="2000" dirty="0"/>
              <a:t>Sequencial CPU</a:t>
            </a:r>
          </a:p>
          <a:p>
            <a:pPr lvl="1"/>
            <a:r>
              <a:rPr lang="pt-PT" sz="2000" dirty="0"/>
              <a:t>Sequencial GPU</a:t>
            </a:r>
          </a:p>
          <a:p>
            <a:pPr lvl="1"/>
            <a:r>
              <a:rPr lang="pt-PT" sz="2000" dirty="0" err="1"/>
              <a:t>Parallel</a:t>
            </a:r>
            <a:r>
              <a:rPr lang="pt-PT" sz="2000" dirty="0"/>
              <a:t> GPU</a:t>
            </a:r>
          </a:p>
          <a:p>
            <a:pPr lvl="1"/>
            <a:r>
              <a:rPr lang="pt-PT" sz="2000" dirty="0" err="1"/>
              <a:t>Synchronization</a:t>
            </a:r>
            <a:r>
              <a:rPr lang="pt-PT" sz="2000" dirty="0"/>
              <a:t> GPU</a:t>
            </a:r>
          </a:p>
          <a:p>
            <a:pPr lvl="1"/>
            <a:r>
              <a:rPr lang="pt-PT" sz="2000" dirty="0" err="1"/>
              <a:t>Memory</a:t>
            </a:r>
            <a:r>
              <a:rPr lang="pt-PT" sz="2000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choosen</a:t>
            </a:r>
            <a:r>
              <a:rPr lang="pt-PT" sz="2800" dirty="0"/>
              <a:t> </a:t>
            </a:r>
            <a:r>
              <a:rPr lang="pt-PT" sz="2800" dirty="0" err="1"/>
              <a:t>tools</a:t>
            </a:r>
            <a:r>
              <a:rPr lang="pt-PT" sz="2800" dirty="0"/>
              <a:t> to </a:t>
            </a:r>
            <a:r>
              <a:rPr lang="pt-PT" sz="2800" dirty="0" err="1"/>
              <a:t>present</a:t>
            </a:r>
            <a:endParaRPr lang="pt-PT" sz="2800" dirty="0"/>
          </a:p>
          <a:p>
            <a:r>
              <a:rPr lang="pt-PT" sz="2800" dirty="0" err="1"/>
              <a:t>How</a:t>
            </a:r>
            <a:r>
              <a:rPr lang="pt-PT" sz="2800" dirty="0"/>
              <a:t> to </a:t>
            </a:r>
            <a:r>
              <a:rPr lang="pt-PT" sz="2800" dirty="0" err="1"/>
              <a:t>explain</a:t>
            </a:r>
            <a:r>
              <a:rPr lang="pt-PT" sz="2800" dirty="0"/>
              <a:t> </a:t>
            </a:r>
            <a:r>
              <a:rPr lang="pt-PT" sz="2800" dirty="0" err="1"/>
              <a:t>them</a:t>
            </a:r>
            <a:r>
              <a:rPr lang="pt-PT" sz="2800" dirty="0"/>
              <a:t> </a:t>
            </a:r>
            <a:r>
              <a:rPr lang="pt-PT" sz="2800" dirty="0" err="1"/>
              <a:t>so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</a:t>
            </a:r>
            <a:r>
              <a:rPr lang="pt-PT" sz="2800" dirty="0" err="1"/>
              <a:t>they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interpreted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understood</a:t>
            </a:r>
            <a:r>
              <a:rPr lang="pt-PT" sz="2800" dirty="0"/>
              <a:t> </a:t>
            </a:r>
            <a:r>
              <a:rPr lang="pt-PT" sz="2800" dirty="0" err="1"/>
              <a:t>letting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reader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capability</a:t>
            </a:r>
            <a:r>
              <a:rPr lang="pt-PT" sz="2800" dirty="0"/>
              <a:t> to </a:t>
            </a:r>
            <a:r>
              <a:rPr lang="pt-PT" sz="2800" dirty="0" err="1"/>
              <a:t>choose</a:t>
            </a:r>
            <a:r>
              <a:rPr lang="pt-PT" sz="2800" dirty="0"/>
              <a:t> </a:t>
            </a:r>
            <a:r>
              <a:rPr lang="pt-PT" sz="2800" dirty="0" err="1"/>
              <a:t>how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when</a:t>
            </a:r>
            <a:r>
              <a:rPr lang="pt-PT" sz="2800" dirty="0"/>
              <a:t> to </a:t>
            </a:r>
            <a:r>
              <a:rPr lang="pt-PT" sz="2800" dirty="0" err="1"/>
              <a:t>apply</a:t>
            </a:r>
            <a:r>
              <a:rPr lang="pt-PT" sz="2800" dirty="0"/>
              <a:t> </a:t>
            </a:r>
            <a:r>
              <a:rPr lang="pt-PT" sz="2800" dirty="0" err="1"/>
              <a:t>them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487D72A-6CC5-4817-BEBC-5356BCB4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126" y="1596412"/>
            <a:ext cx="7625747" cy="4434104"/>
          </a:xfrm>
        </p:spPr>
      </p:pic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&amp;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pt-PT" dirty="0" err="1"/>
              <a:t>Provided</a:t>
            </a:r>
            <a:r>
              <a:rPr lang="pt-PT" dirty="0"/>
              <a:t> a </a:t>
            </a:r>
            <a:r>
              <a:rPr lang="pt-PT" dirty="0" err="1"/>
              <a:t>succint</a:t>
            </a:r>
            <a:r>
              <a:rPr lang="pt-PT" dirty="0"/>
              <a:t> </a:t>
            </a:r>
            <a:r>
              <a:rPr lang="pt-PT" dirty="0" err="1"/>
              <a:t>introduction</a:t>
            </a:r>
            <a:r>
              <a:rPr lang="pt-PT" dirty="0"/>
              <a:t> to GPGPU</a:t>
            </a:r>
          </a:p>
          <a:p>
            <a:pPr lvl="1"/>
            <a:r>
              <a:rPr lang="pt-PT" dirty="0" err="1"/>
              <a:t>Displayed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some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improvements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made</a:t>
            </a:r>
            <a:endParaRPr lang="pt-PT" dirty="0"/>
          </a:p>
          <a:p>
            <a:pPr lvl="1"/>
            <a:r>
              <a:rPr lang="pt-PT" dirty="0" err="1"/>
              <a:t>Compared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demonstrate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impact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overall</a:t>
            </a:r>
            <a:r>
              <a:rPr lang="pt-PT" dirty="0"/>
              <a:t> 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  <a:p>
            <a:pPr lvl="1"/>
            <a:r>
              <a:rPr lang="pt-PT" dirty="0"/>
              <a:t>SIMD (Single </a:t>
            </a:r>
            <a:r>
              <a:rPr lang="pt-PT" dirty="0" err="1"/>
              <a:t>Instruction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333</Words>
  <Application>Microsoft Office PowerPoint</Application>
  <PresentationFormat>Ecrã Panorâmico</PresentationFormat>
  <Paragraphs>49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fc49470@alunos.fc.ul.pt</cp:lastModifiedBy>
  <cp:revision>10</cp:revision>
  <dcterms:created xsi:type="dcterms:W3CDTF">2020-01-25T14:03:09Z</dcterms:created>
  <dcterms:modified xsi:type="dcterms:W3CDTF">2020-01-25T17:17:59Z</dcterms:modified>
</cp:coreProperties>
</file>