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80" d="100"/>
          <a:sy n="8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94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xmlns="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xmlns="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6610413" y="3175271"/>
            <a:ext cx="438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Major </a:t>
            </a:r>
            <a:r>
              <a:rPr lang="en-GB" dirty="0"/>
              <a:t>speedup </a:t>
            </a:r>
            <a:r>
              <a:rPr lang="en-GB" dirty="0" smtClean="0"/>
              <a:t>when </a:t>
            </a:r>
            <a:r>
              <a:rPr lang="en-GB" dirty="0"/>
              <a:t>running the algorithm in </a:t>
            </a:r>
            <a:r>
              <a:rPr lang="en-GB" dirty="0" smtClean="0"/>
              <a:t>the parallel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</a:t>
            </a:r>
            <a:r>
              <a:rPr lang="en-GB" dirty="0" smtClean="0"/>
              <a:t>7.2</a:t>
            </a:r>
            <a:endParaRPr lang="en-GB" dirty="0"/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:a16="http://schemas.microsoft.com/office/drawing/2014/main" xmlns="" id="{094E9226-C054-4156-B9B1-2AF9E15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289853"/>
            <a:ext cx="5282610" cy="2971167"/>
          </a:xfrm>
        </p:spPr>
      </p:pic>
    </p:spTree>
    <p:extLst>
      <p:ext uri="{BB962C8B-B14F-4D97-AF65-F5344CB8AC3E}">
        <p14:creationId xmlns:p14="http://schemas.microsoft.com/office/powerpoint/2010/main" val="15394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:a16="http://schemas.microsoft.com/office/drawing/2014/main" xmlns="" id="{F7C143F8-9777-4972-9A40-AE63D150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78745"/>
            <a:ext cx="5083478" cy="29711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BE145911-E595-430E-BA1D-3AB904E33A9F}"/>
              </a:ext>
            </a:extLst>
          </p:cNvPr>
          <p:cNvSpPr txBox="1"/>
          <p:nvPr/>
        </p:nvSpPr>
        <p:spPr>
          <a:xfrm>
            <a:off x="6176796" y="3087165"/>
            <a:ext cx="50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Between implementations we can see a speedup of 1.76 and </a:t>
            </a:r>
            <a:r>
              <a:rPr lang="en-GB" dirty="0" smtClean="0"/>
              <a:t>1.19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Speedup </a:t>
            </a:r>
            <a:r>
              <a:rPr lang="en-GB" dirty="0"/>
              <a:t>can be improved to </a:t>
            </a:r>
            <a:r>
              <a:rPr lang="en-GB" dirty="0" smtClean="0"/>
              <a:t>approximately </a:t>
            </a:r>
            <a:r>
              <a:rPr lang="en-GB" dirty="0"/>
              <a:t>12.6 by adding atomic and to 15.1 by improving memory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374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22</cp:revision>
  <dcterms:created xsi:type="dcterms:W3CDTF">2020-01-25T14:03:09Z</dcterms:created>
  <dcterms:modified xsi:type="dcterms:W3CDTF">2020-01-26T14:46:28Z</dcterms:modified>
</cp:coreProperties>
</file>