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6899" r:id="rId4"/>
    <p:sldId id="6920" r:id="rId5"/>
    <p:sldId id="6919" r:id="rId6"/>
    <p:sldId id="3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B49D"/>
    <a:srgbClr val="3998D5"/>
    <a:srgbClr val="CB5024"/>
    <a:srgbClr val="00B0F0"/>
    <a:srgbClr val="475963"/>
    <a:srgbClr val="D8B49C"/>
    <a:srgbClr val="D16831"/>
    <a:srgbClr val="FCFBFA"/>
    <a:srgbClr val="129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05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outlineViewPr>
    <p:cViewPr>
      <p:scale>
        <a:sx n="33" d="100"/>
        <a:sy n="33" d="100"/>
      </p:scale>
      <p:origin x="0" y="-121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6" d="100"/>
          <a:sy n="136" d="100"/>
        </p:scale>
        <p:origin x="307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EEA5244-BC3A-7A4D-B9E6-B92872029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25B08D4-33FD-AB4E-971F-C23E61AE92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0BDEF-5E46-4C38-97AE-078FE78545A2}" type="datetime1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5A749FB-11A2-4844-A3E2-6409BDCA4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54BFF-84E0-DD4D-AA95-9000411895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3F28C-7873-F94D-89B6-7E3636EF75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506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B5D8F-9D9D-4173-A9BF-1ACE61BA05F2}" type="datetime1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C16FB-9D68-C74B-AABD-CDFC2ED74F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8842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ight 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B5DC53-8C9C-498E-B290-9D8A7BD5A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DF0623-491F-4111-9D00-4928E929DD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– © 2020 Oracle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D38B88-B728-4B83-AB8A-F97CCD7D9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371504-33D9-B044-8C50-620C44A06CB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8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F198333D-FF3E-E64D-8889-26B8EFCA26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6495E0F7-BDCD-40B6-ADD2-43E4A94DFE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5429" y="3138723"/>
            <a:ext cx="4421144" cy="5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Title slide with pictur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able, elephant, clothing&#10;&#10;Description automatically generated">
            <a:extLst>
              <a:ext uri="{FF2B5EF4-FFF2-40B4-BE49-F238E27FC236}">
                <a16:creationId xmlns="" xmlns:a16="http://schemas.microsoft.com/office/drawing/2014/main" id="{08427B9D-AAC0-4043-8DC3-58E7B3497D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7" name="Graphic 16">
            <a:extLst>
              <a:ext uri="{FF2B5EF4-FFF2-40B4-BE49-F238E27FC236}">
                <a16:creationId xmlns="" xmlns:a16="http://schemas.microsoft.com/office/drawing/2014/main" id="{9840B289-DD9F-42D1-BB13-0675E99B75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316" y="834553"/>
            <a:ext cx="1325468" cy="17405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DD9CD23F-B20E-499B-9C1E-B99F1B32803A}"/>
              </a:ext>
            </a:extLst>
          </p:cNvPr>
          <p:cNvSpPr/>
          <p:nvPr userDrawn="1"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9">
            <a:extLst>
              <a:ext uri="{FF2B5EF4-FFF2-40B4-BE49-F238E27FC236}">
                <a16:creationId xmlns="" xmlns:a16="http://schemas.microsoft.com/office/drawing/2014/main" id="{C08E0869-9921-1B40-A001-9F36EFAFD2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3611" y="3892527"/>
            <a:ext cx="10073301" cy="1830180"/>
          </a:xfrm>
        </p:spPr>
        <p:txBody>
          <a:bodyPr lIns="0" rIns="0">
            <a:noAutofit/>
          </a:bodyPr>
          <a:lstStyle>
            <a:lvl1pPr marL="0" indent="0">
              <a:lnSpc>
                <a:spcPts val="1400"/>
              </a:lnSpc>
              <a:buFont typeface="+mj-lt"/>
              <a:buNone/>
              <a:defRPr sz="1600" b="0" i="0">
                <a:solidFill>
                  <a:schemeClr val="accent2">
                    <a:lumMod val="50000"/>
                  </a:schemeClr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add presenter’s name, title, division/business unit/organization and date</a:t>
            </a:r>
          </a:p>
          <a:p>
            <a:pPr lvl="0"/>
            <a:endParaRPr lang="en-US" dirty="0"/>
          </a:p>
        </p:txBody>
      </p:sp>
      <p:sp>
        <p:nvSpPr>
          <p:cNvPr id="34" name="Title 10">
            <a:extLst>
              <a:ext uri="{FF2B5EF4-FFF2-40B4-BE49-F238E27FC236}">
                <a16:creationId xmlns=""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268194"/>
            <a:ext cx="10076344" cy="9099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214300"/>
            <a:ext cx="10076344" cy="416073"/>
          </a:xfrm>
        </p:spPr>
        <p:txBody>
          <a:bodyPr wrap="none"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92EBD4F-0442-764D-95B1-7BB4691D116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37197" y="6356350"/>
            <a:ext cx="501650" cy="5016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88AB6B7-FC6F-4EEC-B0F1-9C335F9667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– © 2020 Oracle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5F679F-0E14-4249-A487-FC23DA4493B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371504-33D9-B044-8C50-620C44A06CB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0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igh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8095" y="2288559"/>
            <a:ext cx="9887835" cy="336037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kern="0" spc="0" baseline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vitae </a:t>
            </a:r>
            <a:r>
              <a:rPr lang="en-US" dirty="0" err="1"/>
              <a:t>interdum</a:t>
            </a:r>
            <a:r>
              <a:rPr lang="en-US" dirty="0"/>
              <a:t> diam, non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4354AA-8715-3B44-8031-FEACECD4374F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97D596B-4276-C840-B6F0-D309028DB4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37197" y="6356350"/>
            <a:ext cx="501650" cy="5016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2F03394-9473-4450-8FF2-944DA4711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– © 2020 Oracle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09A7D7-1838-4598-8915-BF0739FE0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371504-33D9-B044-8C50-620C44A06CB1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1A426A5-DBA3-4233-8695-F903FC5C26B1}"/>
              </a:ext>
            </a:extLst>
          </p:cNvPr>
          <p:cNvGrpSpPr/>
          <p:nvPr userDrawn="1"/>
        </p:nvGrpSpPr>
        <p:grpSpPr>
          <a:xfrm>
            <a:off x="10326732" y="442269"/>
            <a:ext cx="1587500" cy="586085"/>
            <a:chOff x="2524326" y="381001"/>
            <a:chExt cx="1587500" cy="586085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AAE7C779-D32F-481C-B9D5-6A68BC2C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4326" y="381001"/>
              <a:ext cx="1587500" cy="40629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DAB98CFF-DB7C-431D-AF1C-CF7E86276AC7}"/>
                </a:ext>
              </a:extLst>
            </p:cNvPr>
            <p:cNvSpPr/>
            <p:nvPr/>
          </p:nvSpPr>
          <p:spPr>
            <a:xfrm>
              <a:off x="2599482" y="717630"/>
              <a:ext cx="1512344" cy="249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>
                  <a:solidFill>
                    <a:schemeClr val="bg2">
                      <a:lumMod val="25000"/>
                    </a:schemeClr>
                  </a:solidFill>
                </a:rPr>
                <a:t>Integration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15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Ligh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8095" y="2288559"/>
            <a:ext cx="9887835" cy="336037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kern="0" spc="0" baseline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vitae </a:t>
            </a:r>
            <a:r>
              <a:rPr lang="en-US" dirty="0" err="1"/>
              <a:t>interdum</a:t>
            </a:r>
            <a:r>
              <a:rPr lang="en-US" dirty="0"/>
              <a:t> diam, non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4354AA-8715-3B44-8031-FEACECD4374F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97D596B-4276-C840-B6F0-D309028DB4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37197" y="6356350"/>
            <a:ext cx="501650" cy="5016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2F03394-9473-4450-8FF2-944DA4711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– © 2020 Oracle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09A7D7-1838-4598-8915-BF0739FE0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371504-33D9-B044-8C50-620C44A06CB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2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Title-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Title-Only Layout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4354AA-8715-3B44-8031-FEACECD4374F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C190DBB-69E8-094F-9F7D-5D6A482AA9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37197" y="6356350"/>
            <a:ext cx="501650" cy="5016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1AD6C94-D81A-4373-BA17-63D490F7AB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– © 2020 Oracle Internal/Restricted/Highly 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D2233A9-8B36-4159-8975-F1366CB54C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371504-33D9-B044-8C50-620C44A06CB1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ECFF5E1-6E53-47DC-9C93-42B4C4F7DE16}"/>
              </a:ext>
            </a:extLst>
          </p:cNvPr>
          <p:cNvGrpSpPr/>
          <p:nvPr userDrawn="1"/>
        </p:nvGrpSpPr>
        <p:grpSpPr>
          <a:xfrm>
            <a:off x="10326732" y="442269"/>
            <a:ext cx="1587500" cy="586085"/>
            <a:chOff x="2524326" y="381001"/>
            <a:chExt cx="1587500" cy="586085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07C7A4DB-BCC5-4C17-84D1-F3D10A2C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4326" y="381001"/>
              <a:ext cx="1587500" cy="40629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5D403DA0-594F-4EEE-8AD3-70A66379914E}"/>
                </a:ext>
              </a:extLst>
            </p:cNvPr>
            <p:cNvSpPr/>
            <p:nvPr/>
          </p:nvSpPr>
          <p:spPr>
            <a:xfrm>
              <a:off x="2599482" y="717630"/>
              <a:ext cx="1512344" cy="249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>
                  <a:solidFill>
                    <a:schemeClr val="bg2">
                      <a:lumMod val="25000"/>
                    </a:schemeClr>
                  </a:solidFill>
                </a:rPr>
                <a:t>Integration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84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ight Title and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 and Subtitle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8095" y="2288559"/>
            <a:ext cx="9887835" cy="336037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kern="0" spc="0" baseline="0">
                <a:solidFill>
                  <a:srgbClr val="4A362B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vitae </a:t>
            </a:r>
            <a:r>
              <a:rPr lang="en-US" dirty="0" err="1"/>
              <a:t>interdum</a:t>
            </a:r>
            <a:r>
              <a:rPr lang="en-US" dirty="0"/>
              <a:t> diam, non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24354AA-8715-3B44-8031-FEACECD4374F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0A31DDD-B87C-9941-AC16-648C97686F8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37197" y="6356350"/>
            <a:ext cx="501650" cy="5016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307A0B-BD36-4925-BB53-F5C39932C5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– © 2020 Oracle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9B5254-C1BE-4BD7-AEA0-11CA078C98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371504-33D9-B044-8C50-620C44A06CB1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797C50B-9AD9-4586-94A1-A5BE5CA4B7B1}"/>
              </a:ext>
            </a:extLst>
          </p:cNvPr>
          <p:cNvGrpSpPr/>
          <p:nvPr userDrawn="1"/>
        </p:nvGrpSpPr>
        <p:grpSpPr>
          <a:xfrm>
            <a:off x="10326732" y="442269"/>
            <a:ext cx="1587500" cy="586085"/>
            <a:chOff x="2524326" y="381001"/>
            <a:chExt cx="1587500" cy="586085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BEA65368-B80D-431C-84F9-2029E58D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4326" y="381001"/>
              <a:ext cx="1587500" cy="40629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6F8AFE14-744F-4531-8C19-458D00FD5779}"/>
                </a:ext>
              </a:extLst>
            </p:cNvPr>
            <p:cNvSpPr/>
            <p:nvPr/>
          </p:nvSpPr>
          <p:spPr>
            <a:xfrm>
              <a:off x="2599482" y="717630"/>
              <a:ext cx="1512344" cy="249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>
                  <a:solidFill>
                    <a:schemeClr val="bg2">
                      <a:lumMod val="25000"/>
                    </a:schemeClr>
                  </a:solidFill>
                </a:rPr>
                <a:t>Integration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9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F6839A-7020-4254-BB27-017A0258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714D97-2391-495E-8C13-180C0EB28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23B6C0B-A6D8-4755-9395-F94ECF5A049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446C395-84D2-B842-A7E3-2D0A40669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515" y="6356350"/>
            <a:ext cx="3864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B8078"/>
                </a:solidFill>
                <a:latin typeface="+mn-lt"/>
                <a:cs typeface="Oracle Sans" panose="020B0503020204020204" pitchFamily="34" charset="0"/>
              </a:defRPr>
            </a:lvl1pPr>
          </a:lstStyle>
          <a:p>
            <a:fld id="{7C371504-33D9-B044-8C50-620C44A06CB1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EFF067D-4DD6-1945-911D-846CE543D5C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437197" y="6356350"/>
            <a:ext cx="501650" cy="5016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7C585BC-CCE3-468E-BD8A-AE9B6B316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95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B8078"/>
                </a:solidFill>
                <a:latin typeface="+mn-lt"/>
                <a:cs typeface="Oracle Sans" panose="020B0503020204020204" pitchFamily="34" charset="0"/>
              </a:defRPr>
            </a:lvl1pPr>
          </a:lstStyle>
          <a:p>
            <a:r>
              <a:rPr lang="en-US" dirty="0"/>
              <a:t>Confidential – © 2020 Oracle Internal/Restricted/Highly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95763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677" r:id="rId2"/>
    <p:sldLayoutId id="2147483719" r:id="rId3"/>
    <p:sldLayoutId id="2147483682" r:id="rId4"/>
    <p:sldLayoutId id="2147483758" r:id="rId5"/>
    <p:sldLayoutId id="2147483725" r:id="rId6"/>
    <p:sldLayoutId id="214748372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Oracle Sans" panose="020B05030202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9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64B5E89-ABC3-7E45-9346-FF40C369DA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Pedro </a:t>
            </a:r>
            <a:r>
              <a:rPr lang="en-US" dirty="0" smtClean="0"/>
              <a:t>Carrijo</a:t>
            </a:r>
            <a:endParaRPr lang="en-US" dirty="0"/>
          </a:p>
          <a:p>
            <a:r>
              <a:rPr lang="en-US" dirty="0" smtClean="0"/>
              <a:t>Cloud Solution </a:t>
            </a:r>
            <a:r>
              <a:rPr lang="en-US" dirty="0"/>
              <a:t>Engineer</a:t>
            </a:r>
          </a:p>
          <a:p>
            <a:endParaRPr lang="en-US" dirty="0"/>
          </a:p>
          <a:p>
            <a:r>
              <a:rPr lang="pt-BR" dirty="0" smtClean="0"/>
              <a:t>Maio de 2021</a:t>
            </a:r>
            <a:endParaRPr lang="pt-BR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1F98A6F-1063-844D-8524-BF1656C7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Oracle </a:t>
            </a:r>
            <a:r>
              <a:rPr lang="pt-BR" dirty="0" err="1" smtClean="0"/>
              <a:t>Blockchain</a:t>
            </a:r>
            <a:r>
              <a:rPr lang="pt-BR" dirty="0" smtClean="0"/>
              <a:t> Platform API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5719AA-17FE-D14D-8E22-B450683B843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33621" y="6349718"/>
            <a:ext cx="386443" cy="365125"/>
          </a:xfrm>
        </p:spPr>
        <p:txBody>
          <a:bodyPr/>
          <a:lstStyle/>
          <a:p>
            <a:fld id="{7C371504-33D9-B044-8C50-620C44A06C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8C9FF4-49D3-4004-BB6A-0F3860E960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7CAD22-833A-BB4A-90D2-9BCAA319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25" y="508402"/>
            <a:ext cx="9887834" cy="844095"/>
          </a:xfrm>
        </p:spPr>
        <p:txBody>
          <a:bodyPr/>
          <a:lstStyle/>
          <a:p>
            <a:r>
              <a:rPr lang="en-US" dirty="0" smtClean="0"/>
              <a:t>Docs API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E8530A-883F-E944-B205-7A536F19D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3621" y="6349718"/>
            <a:ext cx="386443" cy="365125"/>
          </a:xfrm>
        </p:spPr>
        <p:txBody>
          <a:bodyPr/>
          <a:lstStyle/>
          <a:p>
            <a:fld id="{7C371504-33D9-B044-8C50-620C44A06C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46324" y="2000355"/>
            <a:ext cx="11445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Adicionar etiqueta: </a:t>
            </a:r>
            <a:r>
              <a:rPr lang="pt-BR" sz="1400" dirty="0" smtClean="0"/>
              <a:t>ENDPOINT(adicionar </a:t>
            </a:r>
            <a:r>
              <a:rPr lang="pt-BR" sz="1400" b="1" dirty="0" smtClean="0"/>
              <a:t>/</a:t>
            </a:r>
            <a:r>
              <a:rPr lang="pt-BR" sz="1400" b="1" dirty="0" err="1" smtClean="0"/>
              <a:t>invocation</a:t>
            </a:r>
            <a:r>
              <a:rPr lang="pt-BR" sz="1400" b="1" dirty="0" smtClean="0"/>
              <a:t> </a:t>
            </a:r>
            <a:r>
              <a:rPr lang="pt-BR" sz="1400" dirty="0" smtClean="0"/>
              <a:t>no final da </a:t>
            </a:r>
            <a:r>
              <a:rPr lang="pt-BR" sz="1400" dirty="0" err="1" smtClean="0"/>
              <a:t>url</a:t>
            </a:r>
            <a:r>
              <a:rPr lang="pt-BR" sz="1400" dirty="0" smtClean="0"/>
              <a:t> para quando for INSERT): </a:t>
            </a:r>
          </a:p>
          <a:p>
            <a:endParaRPr lang="pt-BR" sz="1400" dirty="0" smtClean="0"/>
          </a:p>
          <a:p>
            <a:r>
              <a:rPr lang="pt-BR" sz="1400" dirty="0" smtClean="0"/>
              <a:t>https</a:t>
            </a:r>
            <a:r>
              <a:rPr lang="pt-BR" sz="1400" dirty="0"/>
              <a:t>://blockhubiteam-ladcsteam-iad.blockchain.ocp.oraclecloud.com:7443/restproxy/bcsgw/rest/v1/transaction/</a:t>
            </a:r>
            <a:r>
              <a:rPr lang="pt-BR" sz="1400" b="1" dirty="0"/>
              <a:t>invocation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42" y="2772675"/>
            <a:ext cx="5300248" cy="357704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392561" y="2772675"/>
            <a:ext cx="5296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Ex. 1: </a:t>
            </a:r>
            <a:br>
              <a:rPr lang="pt-BR" sz="1600" dirty="0" smtClean="0"/>
            </a:br>
            <a:r>
              <a:rPr lang="pt-BR" sz="1600" dirty="0" smtClean="0"/>
              <a:t>CodigoEtiqueta: “10” </a:t>
            </a:r>
            <a:br>
              <a:rPr lang="pt-BR" sz="1600" dirty="0" smtClean="0"/>
            </a:br>
            <a:r>
              <a:rPr lang="pt-BR" sz="1600" dirty="0" smtClean="0"/>
              <a:t>TipoEntidade: “família”</a:t>
            </a:r>
          </a:p>
          <a:p>
            <a:r>
              <a:rPr lang="pt-BR" sz="1600" dirty="0" smtClean="0"/>
              <a:t>CodigoEntidade: “1” </a:t>
            </a:r>
            <a:r>
              <a:rPr lang="pt-BR" sz="1400" dirty="0" smtClean="0">
                <a:solidFill>
                  <a:srgbClr val="FF0000"/>
                </a:solidFill>
              </a:rPr>
              <a:t>(aqui coloca se é a família 1, 2 etc..)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392560" y="4103086"/>
            <a:ext cx="5296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Ex. 2: </a:t>
            </a:r>
            <a:br>
              <a:rPr lang="pt-BR" sz="1600" dirty="0" smtClean="0"/>
            </a:br>
            <a:r>
              <a:rPr lang="pt-BR" sz="1600" dirty="0" smtClean="0"/>
              <a:t>CodigoEtiqueta: “15” </a:t>
            </a:r>
            <a:br>
              <a:rPr lang="pt-BR" sz="1600" dirty="0" smtClean="0"/>
            </a:br>
            <a:r>
              <a:rPr lang="pt-BR" sz="1600" dirty="0" smtClean="0"/>
              <a:t>TipoEntidade: “cooperativa”</a:t>
            </a:r>
          </a:p>
          <a:p>
            <a:r>
              <a:rPr lang="pt-BR" sz="1600" dirty="0" smtClean="0"/>
              <a:t>CodigoEntidade: “2” </a:t>
            </a:r>
            <a:r>
              <a:rPr lang="pt-BR" sz="1400" dirty="0" smtClean="0">
                <a:solidFill>
                  <a:srgbClr val="FF0000"/>
                </a:solidFill>
              </a:rPr>
              <a:t>(aqui coloca se é a cooperativa 1, 2 etc..)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469162" y="5433497"/>
            <a:ext cx="2713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Basic </a:t>
            </a:r>
            <a:r>
              <a:rPr lang="pt-BR" sz="1600" b="1" dirty="0" err="1" smtClean="0"/>
              <a:t>Auth</a:t>
            </a:r>
            <a:r>
              <a:rPr lang="pt-BR" sz="1600" b="1" dirty="0" smtClean="0"/>
              <a:t>: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b="1" i="1" dirty="0" err="1" smtClean="0"/>
              <a:t>User</a:t>
            </a:r>
            <a:r>
              <a:rPr lang="pt-BR" sz="1600" i="1" dirty="0" smtClean="0"/>
              <a:t>: </a:t>
            </a:r>
            <a:r>
              <a:rPr lang="pt-BR" sz="1600" dirty="0" err="1" smtClean="0"/>
              <a:t>pedro.blockchain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b="1" i="1" dirty="0" err="1" smtClean="0"/>
              <a:t>Pass</a:t>
            </a:r>
            <a:r>
              <a:rPr lang="pt-BR" sz="1600" b="1" i="1" dirty="0" smtClean="0"/>
              <a:t>: </a:t>
            </a:r>
            <a:r>
              <a:rPr lang="pt-BR" sz="1600" dirty="0" smtClean="0"/>
              <a:t>Block&amp;123456789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8233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7CAD22-833A-BB4A-90D2-9BCAA319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25" y="508402"/>
            <a:ext cx="9887834" cy="844095"/>
          </a:xfrm>
        </p:spPr>
        <p:txBody>
          <a:bodyPr/>
          <a:lstStyle/>
          <a:p>
            <a:r>
              <a:rPr lang="en-US" dirty="0" smtClean="0"/>
              <a:t>Docs API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E8530A-883F-E944-B205-7A536F19D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3621" y="6349718"/>
            <a:ext cx="386443" cy="365125"/>
          </a:xfrm>
        </p:spPr>
        <p:txBody>
          <a:bodyPr/>
          <a:lstStyle/>
          <a:p>
            <a:fld id="{7C371504-33D9-B044-8C50-620C44A06C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46324" y="2000355"/>
            <a:ext cx="11445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Adicionar “Lote Natura”: </a:t>
            </a:r>
            <a:r>
              <a:rPr lang="pt-BR" sz="1400" dirty="0" smtClean="0"/>
              <a:t>ENDPOINT(adicionar </a:t>
            </a:r>
            <a:r>
              <a:rPr lang="pt-BR" sz="1400" b="1" dirty="0" smtClean="0"/>
              <a:t>/</a:t>
            </a:r>
            <a:r>
              <a:rPr lang="pt-BR" sz="1400" b="1" dirty="0" err="1" smtClean="0"/>
              <a:t>invocation</a:t>
            </a:r>
            <a:r>
              <a:rPr lang="pt-BR" sz="1400" b="1" dirty="0" smtClean="0"/>
              <a:t> </a:t>
            </a:r>
            <a:r>
              <a:rPr lang="pt-BR" sz="1400" dirty="0" smtClean="0"/>
              <a:t>no final da </a:t>
            </a:r>
            <a:r>
              <a:rPr lang="pt-BR" sz="1400" dirty="0" err="1" smtClean="0"/>
              <a:t>url</a:t>
            </a:r>
            <a:r>
              <a:rPr lang="pt-BR" sz="1400" dirty="0" smtClean="0"/>
              <a:t> para quando for INSERT): </a:t>
            </a:r>
          </a:p>
          <a:p>
            <a:endParaRPr lang="pt-BR" sz="1400" dirty="0" smtClean="0"/>
          </a:p>
          <a:p>
            <a:r>
              <a:rPr lang="pt-BR" sz="1400" dirty="0" smtClean="0"/>
              <a:t>https</a:t>
            </a:r>
            <a:r>
              <a:rPr lang="pt-BR" sz="1400" dirty="0"/>
              <a:t>://blockhubiteam-ladcsteam-iad.blockchain.ocp.oraclecloud.com:7443/restproxy/bcsgw/rest/v1/transaction/</a:t>
            </a:r>
            <a:r>
              <a:rPr lang="pt-BR" sz="1400" b="1" dirty="0"/>
              <a:t>invocation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42" y="2739019"/>
            <a:ext cx="8909732" cy="25084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3620" y="5339836"/>
            <a:ext cx="1155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Obs</a:t>
            </a:r>
            <a:r>
              <a:rPr lang="pt-BR" sz="1200" dirty="0" smtClean="0"/>
              <a:t>: Colocar somente os valores de acordo com a ordem que escrevi no </a:t>
            </a:r>
            <a:r>
              <a:rPr lang="pt-BR" sz="1200" dirty="0" err="1" smtClean="0"/>
              <a:t>print</a:t>
            </a:r>
            <a:r>
              <a:rPr lang="pt-BR" sz="1200" dirty="0" smtClean="0"/>
              <a:t>, </a:t>
            </a:r>
            <a:r>
              <a:rPr lang="pt-BR" sz="1200" b="1" dirty="0" err="1" smtClean="0"/>
              <a:t>ex</a:t>
            </a:r>
            <a:r>
              <a:rPr lang="pt-BR" sz="1200" b="1" dirty="0" smtClean="0"/>
              <a:t>: </a:t>
            </a:r>
            <a:r>
              <a:rPr lang="pt-BR" sz="1200" dirty="0" smtClean="0"/>
              <a:t>“</a:t>
            </a:r>
            <a:r>
              <a:rPr lang="pt-BR" sz="1200" dirty="0" err="1" smtClean="0"/>
              <a:t>args</a:t>
            </a:r>
            <a:r>
              <a:rPr lang="pt-BR" sz="1200" dirty="0" smtClean="0"/>
              <a:t>”:[“ABC123”,”28/05/2021 10:50”,”10”, ..</a:t>
            </a:r>
            <a:r>
              <a:rPr lang="pt-BR" sz="1200" dirty="0" err="1" smtClean="0"/>
              <a:t>etc</a:t>
            </a:r>
            <a:r>
              <a:rPr lang="pt-BR" sz="1200" dirty="0" smtClean="0"/>
              <a:t>]</a:t>
            </a: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9736574" y="2971378"/>
            <a:ext cx="2713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Basic </a:t>
            </a:r>
            <a:r>
              <a:rPr lang="pt-BR" sz="1600" b="1" dirty="0" err="1" smtClean="0"/>
              <a:t>Auth</a:t>
            </a:r>
            <a:r>
              <a:rPr lang="pt-BR" sz="1600" b="1" dirty="0" smtClean="0"/>
              <a:t>: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b="1" i="1" dirty="0" err="1" smtClean="0"/>
              <a:t>User</a:t>
            </a:r>
            <a:r>
              <a:rPr lang="pt-BR" sz="1600" i="1" dirty="0" smtClean="0"/>
              <a:t>: </a:t>
            </a:r>
            <a:r>
              <a:rPr lang="pt-BR" sz="1600" dirty="0" err="1" smtClean="0"/>
              <a:t>pedro.blockchain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b="1" i="1" dirty="0" err="1" smtClean="0"/>
              <a:t>Pass</a:t>
            </a:r>
            <a:r>
              <a:rPr lang="pt-BR" sz="1600" b="1" i="1" dirty="0" smtClean="0"/>
              <a:t>: </a:t>
            </a:r>
            <a:r>
              <a:rPr lang="pt-BR" sz="1600" dirty="0" smtClean="0"/>
              <a:t>Block&amp;123456789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503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7CAD22-833A-BB4A-90D2-9BCAA319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25" y="508402"/>
            <a:ext cx="9887834" cy="844095"/>
          </a:xfrm>
        </p:spPr>
        <p:txBody>
          <a:bodyPr/>
          <a:lstStyle/>
          <a:p>
            <a:r>
              <a:rPr lang="en-US" dirty="0" smtClean="0"/>
              <a:t>Docs API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E8530A-883F-E944-B205-7A536F19D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3621" y="6349718"/>
            <a:ext cx="386443" cy="365125"/>
          </a:xfrm>
        </p:spPr>
        <p:txBody>
          <a:bodyPr/>
          <a:lstStyle/>
          <a:p>
            <a:fld id="{7C371504-33D9-B044-8C50-620C44A06C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46324" y="2000355"/>
            <a:ext cx="11445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/>
              <a:t>Get</a:t>
            </a:r>
            <a:r>
              <a:rPr lang="pt-BR" sz="1400" b="1" dirty="0" smtClean="0"/>
              <a:t> em todas as </a:t>
            </a:r>
            <a:r>
              <a:rPr lang="pt-BR" sz="1400" b="1" dirty="0" err="1" smtClean="0"/>
              <a:t>etiquesta</a:t>
            </a:r>
            <a:r>
              <a:rPr lang="pt-BR" sz="1400" b="1" dirty="0" smtClean="0"/>
              <a:t>: </a:t>
            </a:r>
            <a:r>
              <a:rPr lang="pt-BR" sz="1400" dirty="0" smtClean="0"/>
              <a:t>ENDPOINT(adicionar </a:t>
            </a:r>
            <a:r>
              <a:rPr lang="pt-BR" sz="1400" b="1" dirty="0" smtClean="0"/>
              <a:t>/query </a:t>
            </a:r>
            <a:r>
              <a:rPr lang="pt-BR" sz="1400" dirty="0" smtClean="0"/>
              <a:t>no final da </a:t>
            </a:r>
            <a:r>
              <a:rPr lang="pt-BR" sz="1400" dirty="0" err="1" smtClean="0"/>
              <a:t>url</a:t>
            </a:r>
            <a:r>
              <a:rPr lang="pt-BR" sz="1400" dirty="0" smtClean="0"/>
              <a:t> para quando for GET):</a:t>
            </a:r>
          </a:p>
          <a:p>
            <a:r>
              <a:rPr lang="pt-BR" sz="1400" dirty="0" smtClean="0"/>
              <a:t> </a:t>
            </a:r>
          </a:p>
          <a:p>
            <a:r>
              <a:rPr lang="pt-BR" sz="1400" dirty="0" smtClean="0"/>
              <a:t>https</a:t>
            </a:r>
            <a:r>
              <a:rPr lang="pt-BR" sz="1400" dirty="0"/>
              <a:t>://</a:t>
            </a:r>
            <a:r>
              <a:rPr lang="pt-BR" sz="1400" dirty="0" smtClean="0"/>
              <a:t>blockhubiteam-ladcsteam-iad.blockchain.ocp.oraclecloud.com:7443/restproxy/bcsgw/rest/v1/transaction/</a:t>
            </a:r>
            <a:r>
              <a:rPr lang="pt-BR" sz="1400" b="1" dirty="0" smtClean="0"/>
              <a:t>query</a:t>
            </a:r>
            <a:endParaRPr lang="pt-BR" sz="14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42" y="3108712"/>
            <a:ext cx="4762500" cy="12858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6842" y="2809150"/>
            <a:ext cx="604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Para dar o GET em todas as etiquetas do tipo </a:t>
            </a:r>
            <a:r>
              <a:rPr lang="pt-BR" b="1" dirty="0" smtClean="0"/>
              <a:t>FAMÍLIA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26842" y="4523733"/>
            <a:ext cx="658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Para dar o GET em todas as etiquetas do tipo </a:t>
            </a:r>
            <a:r>
              <a:rPr lang="pt-BR" b="1" dirty="0" smtClean="0"/>
              <a:t>COOPERATIVA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42" y="4963196"/>
            <a:ext cx="4171950" cy="1266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879839" y="2809150"/>
            <a:ext cx="2713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Basic </a:t>
            </a:r>
            <a:r>
              <a:rPr lang="pt-BR" sz="1600" b="1" dirty="0" err="1" smtClean="0"/>
              <a:t>Auth</a:t>
            </a:r>
            <a:r>
              <a:rPr lang="pt-BR" sz="1600" b="1" dirty="0" smtClean="0"/>
              <a:t>: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b="1" i="1" dirty="0" err="1" smtClean="0"/>
              <a:t>User</a:t>
            </a:r>
            <a:r>
              <a:rPr lang="pt-BR" sz="1600" i="1" dirty="0" smtClean="0"/>
              <a:t>: </a:t>
            </a:r>
            <a:r>
              <a:rPr lang="pt-BR" sz="1600" dirty="0" err="1" smtClean="0"/>
              <a:t>pedro.blockchain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b="1" i="1" dirty="0" err="1" smtClean="0"/>
              <a:t>Pass</a:t>
            </a:r>
            <a:r>
              <a:rPr lang="pt-BR" sz="1600" b="1" i="1" dirty="0" smtClean="0"/>
              <a:t>: </a:t>
            </a:r>
            <a:r>
              <a:rPr lang="pt-BR" sz="1600" dirty="0" smtClean="0"/>
              <a:t>Block&amp;123456789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3208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50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Master ">
  <a:themeElements>
    <a:clrScheme name="Oracle NEW">
      <a:dk1>
        <a:srgbClr val="4E3629"/>
      </a:dk1>
      <a:lt1>
        <a:sysClr val="window" lastClr="FFFFFF"/>
      </a:lt1>
      <a:dk2>
        <a:srgbClr val="312D2A"/>
      </a:dk2>
      <a:lt2>
        <a:srgbClr val="E0E2E1"/>
      </a:lt2>
      <a:accent1>
        <a:srgbClr val="D1350F"/>
      </a:accent1>
      <a:accent2>
        <a:srgbClr val="E6AC58"/>
      </a:accent2>
      <a:accent3>
        <a:srgbClr val="94AFAF"/>
      </a:accent3>
      <a:accent4>
        <a:srgbClr val="2B6242"/>
      </a:accent4>
      <a:accent5>
        <a:srgbClr val="2C5967"/>
      </a:accent5>
      <a:accent6>
        <a:srgbClr val="AE562C"/>
      </a:accent6>
      <a:hlink>
        <a:srgbClr val="2C5967"/>
      </a:hlink>
      <a:folHlink>
        <a:srgbClr val="F5B642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 (NXPowerLite Copy).pptx" id="{AE310C2E-BC4D-4F56-BD76-471CBE522D37}" vid="{029E71FD-0602-46C5-BB56-049A17F1B9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Master </Template>
  <TotalTime>1044</TotalTime>
  <Words>164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Oracle Sans</vt:lpstr>
      <vt:lpstr>Oracle Sans Light</vt:lpstr>
      <vt:lpstr>Light Master </vt:lpstr>
      <vt:lpstr>Apresentação do PowerPoint</vt:lpstr>
      <vt:lpstr>Oracle Blockchain Platform API</vt:lpstr>
      <vt:lpstr>Docs API Blockchain</vt:lpstr>
      <vt:lpstr>Docs API Blockchain</vt:lpstr>
      <vt:lpstr>Docs API Blockchain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install fonts before using</dc:title>
  <dc:creator>Victor Takano</dc:creator>
  <cp:lastModifiedBy>Pedro H</cp:lastModifiedBy>
  <cp:revision>67</cp:revision>
  <dcterms:created xsi:type="dcterms:W3CDTF">2019-09-26T12:41:39Z</dcterms:created>
  <dcterms:modified xsi:type="dcterms:W3CDTF">2021-05-28T13:53:41Z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6186370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D8.0.4</vt:lpwstr>
  </property>
</Properties>
</file>