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3A365-FF80-414E-B82C-9598250A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87FCE-1845-413B-88CA-708ABA6E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7F0B04-0E0E-4116-B234-79CC32A1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D9E567-C517-4D28-AB95-03BBAE6E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76745B-EC05-4931-BD03-33F94E00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5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47351-97EB-4547-B9E0-752C3A24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0487DC-BDA0-4573-8F6D-5962F3D7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B10DEC-30C6-4A79-867A-DD574C9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28728-BB97-42E6-B05C-3E0BF3F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8831CA-B78F-4C46-BB22-6479778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1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60D61-27BE-4F8D-A665-19BDF624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BAD4F7-92D2-4FF7-9F66-4EEB9DFA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CCECBB-6279-475C-8F2F-FDBFCD65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4D7254-3ABB-4843-9CBC-6BF6CBAA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7DE54C-7715-4CA1-8A46-6781A54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8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1CAF0-8F28-4017-AB6D-9625B47A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F1319B-E8CE-4479-B3AF-D333D26D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437B52-C9CD-498D-AF14-3FEC9A26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4A2496-0D9A-4F8C-B93A-19098FD5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47D89B-4C55-43C2-98BB-C986D3CC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C1CAC-BBAD-4071-9C3D-B3BBB912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D47644-6383-4188-BB34-438EE7C4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896409-A002-4940-A919-362AFDB4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F9AA07-4229-492B-989D-4E5A338E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8CACFF-E6B3-4735-B440-65CC7F8B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7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B4AF-C281-464E-B3FC-A25045C0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1A33D5-C420-494D-BF53-D5FCD9473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9DDF729-4A54-4540-9309-59F07D08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C3E258B-0271-4EDA-9DDF-BE17B1DC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2CDA8-7F81-4F4A-8BBC-82A07B99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69AAD2-7EE8-4687-AA7B-70BB41A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2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B2707-5D48-4B67-8752-B7871941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999C71-7F87-498D-BFFF-0BCE573A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BF7F8C-D5BE-415B-8E6E-A2F2B2DB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2E9A7C7-B211-45A0-B1BC-86FCD5D29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1F8E6F6-EF45-41AA-910A-8CEB4AE1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06231B9-312D-4820-B645-9BDE0817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FF9EB70-7F2C-441C-A56E-FB609B8F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F66137-1DC2-441D-922D-38B95C23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1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C14F-D297-40AF-B1FF-133F565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C74DE4D-D339-43B3-999D-DA508F42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2A7B33-5DA4-463B-A88F-7627828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520350-12F6-4945-9CAD-8A6C21D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3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EF9CD8A-CED0-465E-BAED-FC896F6B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E44BD9-3FF8-4626-B16B-5D10FF5B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196B3B-397B-4AC6-92BD-DDD17F1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9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95966-4AAC-4436-9A3F-C87E51E2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C054ED-2FDB-4993-ACE8-9DE5FCF5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D636313-3EE3-423D-B10B-DD4E3CA0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E12485-3748-48B9-85D1-E9B4B95C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F3B5ED5-8B37-41FB-A9E7-B6DFEB1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BBEE36-1E53-4739-B874-81D19C6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F592-5F3B-4E34-B5D2-00168422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3BFAE10-2ADA-429C-8674-EAF5644E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AADC0-97F2-40E3-A6A8-5EB27CD3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B462ED-EECE-456C-B269-C92395BE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6C7228-3BA4-4FFC-A5D0-082DC4BF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B05A69-5973-44DA-8E8B-2DFC0A64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61CB20-A935-413F-B465-76751D18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477FE0-FF8E-48A2-9074-2FAB7D9B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F7A43E-E813-45F6-974D-4FA126D3E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53F0-458C-49E9-8D09-0F23D2CC4FE9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67E64B-A877-4678-8F29-FF8A15D96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6C354F-C744-494B-87C8-F58E431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BBFA-C644-4F5E-96EB-26CD653A98FA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57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A28692-E743-4A9F-BDC1-C31CAC22A1DF}"/>
              </a:ext>
            </a:extLst>
          </p:cNvPr>
          <p:cNvSpPr/>
          <p:nvPr/>
        </p:nvSpPr>
        <p:spPr>
          <a:xfrm>
            <a:off x="2783632" y="22768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16699-A0B3-42F1-A9B1-A144CB900454}"/>
              </a:ext>
            </a:extLst>
          </p:cNvPr>
          <p:cNvSpPr/>
          <p:nvPr/>
        </p:nvSpPr>
        <p:spPr>
          <a:xfrm>
            <a:off x="4007768" y="2277235"/>
            <a:ext cx="360040" cy="360040"/>
          </a:xfrm>
          <a:custGeom>
            <a:avLst/>
            <a:gdLst>
              <a:gd name="connsiteX0" fmla="*/ 0 w 360040"/>
              <a:gd name="connsiteY0" fmla="*/ 180020 h 360040"/>
              <a:gd name="connsiteX1" fmla="*/ 180020 w 360040"/>
              <a:gd name="connsiteY1" fmla="*/ 0 h 360040"/>
              <a:gd name="connsiteX2" fmla="*/ 360040 w 360040"/>
              <a:gd name="connsiteY2" fmla="*/ 180020 h 360040"/>
              <a:gd name="connsiteX3" fmla="*/ 180020 w 360040"/>
              <a:gd name="connsiteY3" fmla="*/ 360040 h 360040"/>
              <a:gd name="connsiteX4" fmla="*/ 0 w 360040"/>
              <a:gd name="connsiteY4" fmla="*/ 18002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" h="360040" fill="none" extrusionOk="0">
                <a:moveTo>
                  <a:pt x="0" y="180020"/>
                </a:moveTo>
                <a:cubicBezTo>
                  <a:pt x="16180" y="65220"/>
                  <a:pt x="104345" y="1567"/>
                  <a:pt x="180020" y="0"/>
                </a:cubicBezTo>
                <a:cubicBezTo>
                  <a:pt x="287901" y="14459"/>
                  <a:pt x="330866" y="79971"/>
                  <a:pt x="360040" y="180020"/>
                </a:cubicBezTo>
                <a:cubicBezTo>
                  <a:pt x="368577" y="280680"/>
                  <a:pt x="254038" y="348446"/>
                  <a:pt x="180020" y="360040"/>
                </a:cubicBezTo>
                <a:cubicBezTo>
                  <a:pt x="77507" y="360962"/>
                  <a:pt x="4099" y="273885"/>
                  <a:pt x="0" y="180020"/>
                </a:cubicBezTo>
                <a:close/>
              </a:path>
              <a:path w="360040" h="360040" stroke="0" extrusionOk="0">
                <a:moveTo>
                  <a:pt x="0" y="180020"/>
                </a:moveTo>
                <a:cubicBezTo>
                  <a:pt x="-3073" y="85990"/>
                  <a:pt x="65899" y="-6070"/>
                  <a:pt x="180020" y="0"/>
                </a:cubicBezTo>
                <a:cubicBezTo>
                  <a:pt x="296143" y="-2466"/>
                  <a:pt x="351051" y="96970"/>
                  <a:pt x="360040" y="180020"/>
                </a:cubicBezTo>
                <a:cubicBezTo>
                  <a:pt x="353674" y="281570"/>
                  <a:pt x="272596" y="368136"/>
                  <a:pt x="180020" y="360040"/>
                </a:cubicBezTo>
                <a:cubicBezTo>
                  <a:pt x="85264" y="357020"/>
                  <a:pt x="-19259" y="283860"/>
                  <a:pt x="0" y="180020"/>
                </a:cubicBezTo>
                <a:close/>
              </a:path>
            </a:pathLst>
          </a:custGeom>
          <a:solidFill>
            <a:srgbClr val="00B050"/>
          </a:solidFill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B30E42-4693-4961-82FB-69D79686D511}"/>
              </a:ext>
            </a:extLst>
          </p:cNvPr>
          <p:cNvSpPr/>
          <p:nvPr/>
        </p:nvSpPr>
        <p:spPr>
          <a:xfrm>
            <a:off x="4958617" y="2308773"/>
            <a:ext cx="360040" cy="360040"/>
          </a:xfrm>
          <a:custGeom>
            <a:avLst/>
            <a:gdLst>
              <a:gd name="connsiteX0" fmla="*/ 0 w 360040"/>
              <a:gd name="connsiteY0" fmla="*/ 180020 h 360040"/>
              <a:gd name="connsiteX1" fmla="*/ 180020 w 360040"/>
              <a:gd name="connsiteY1" fmla="*/ 0 h 360040"/>
              <a:gd name="connsiteX2" fmla="*/ 360040 w 360040"/>
              <a:gd name="connsiteY2" fmla="*/ 180020 h 360040"/>
              <a:gd name="connsiteX3" fmla="*/ 180020 w 360040"/>
              <a:gd name="connsiteY3" fmla="*/ 360040 h 360040"/>
              <a:gd name="connsiteX4" fmla="*/ 0 w 360040"/>
              <a:gd name="connsiteY4" fmla="*/ 18002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0" h="360040" fill="none" extrusionOk="0">
                <a:moveTo>
                  <a:pt x="0" y="180020"/>
                </a:moveTo>
                <a:cubicBezTo>
                  <a:pt x="16180" y="65220"/>
                  <a:pt x="104345" y="1567"/>
                  <a:pt x="180020" y="0"/>
                </a:cubicBezTo>
                <a:cubicBezTo>
                  <a:pt x="287901" y="14459"/>
                  <a:pt x="330866" y="79971"/>
                  <a:pt x="360040" y="180020"/>
                </a:cubicBezTo>
                <a:cubicBezTo>
                  <a:pt x="368577" y="280680"/>
                  <a:pt x="254038" y="348446"/>
                  <a:pt x="180020" y="360040"/>
                </a:cubicBezTo>
                <a:cubicBezTo>
                  <a:pt x="77507" y="360962"/>
                  <a:pt x="4099" y="273885"/>
                  <a:pt x="0" y="180020"/>
                </a:cubicBezTo>
                <a:close/>
              </a:path>
              <a:path w="360040" h="360040" stroke="0" extrusionOk="0">
                <a:moveTo>
                  <a:pt x="0" y="180020"/>
                </a:moveTo>
                <a:cubicBezTo>
                  <a:pt x="-3073" y="85990"/>
                  <a:pt x="65899" y="-6070"/>
                  <a:pt x="180020" y="0"/>
                </a:cubicBezTo>
                <a:cubicBezTo>
                  <a:pt x="296143" y="-2466"/>
                  <a:pt x="351051" y="96970"/>
                  <a:pt x="360040" y="180020"/>
                </a:cubicBezTo>
                <a:cubicBezTo>
                  <a:pt x="353674" y="281570"/>
                  <a:pt x="272596" y="368136"/>
                  <a:pt x="180020" y="360040"/>
                </a:cubicBezTo>
                <a:cubicBezTo>
                  <a:pt x="85264" y="357020"/>
                  <a:pt x="-19259" y="283860"/>
                  <a:pt x="0" y="180020"/>
                </a:cubicBezTo>
                <a:close/>
              </a:path>
            </a:pathLst>
          </a:custGeom>
          <a:solidFill>
            <a:srgbClr val="FFC000"/>
          </a:solidFill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593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Pimenta</dc:creator>
  <cp:lastModifiedBy>Pedro Pimenta</cp:lastModifiedBy>
  <cp:revision>1</cp:revision>
  <dcterms:created xsi:type="dcterms:W3CDTF">2021-04-13T21:29:59Z</dcterms:created>
  <dcterms:modified xsi:type="dcterms:W3CDTF">2021-04-13T21:33:19Z</dcterms:modified>
</cp:coreProperties>
</file>