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1F5C4-026A-4DAD-A4E5-5C80BDD05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06F792-8C26-4A3D-B41B-4E8C311C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3144D6-DB64-47E1-BF2A-E0C68F32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760A-B6C2-4165-B1C9-3FA751DB3F62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7360EC-0DA3-404C-97B7-96CE165F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C37F2E-1080-4DF6-8D0E-745745CB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14FF-BC7C-4407-B13F-6367F879E1F8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29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F21B3-FA1B-4FCE-BBE2-6B5C9C09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2AB56CB-170B-4086-8BDE-F72E09616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A16E1F-D40A-4AFF-8D9A-A25914D9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760A-B6C2-4165-B1C9-3FA751DB3F62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73838E-985F-400D-99C9-94B850C2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6CD25E-CA01-47EB-AE0E-5ED41AF6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14FF-BC7C-4407-B13F-6367F879E1F8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9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5461A7-FEA1-40B7-B789-C08429D77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A92F04F-887F-46FD-B93E-2740D806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2BC1AD-097A-446B-94C8-C3369423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760A-B6C2-4165-B1C9-3FA751DB3F62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95C972-2681-439F-A98B-ABA83436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1470D-AB6B-44C0-A30B-4611CDCB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14FF-BC7C-4407-B13F-6367F879E1F8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64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01AFC-4526-4A4B-8F4E-C97C47D9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77C7BD-8145-43B6-9ED2-F892D238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ADF15A-DDB0-4D93-9260-A7D56010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760A-B6C2-4165-B1C9-3FA751DB3F62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2979C5-8D8C-4DB3-A6A0-431E334A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A83C1F-9C27-4CD8-862A-1FA06281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14FF-BC7C-4407-B13F-6367F879E1F8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20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10BF9-46DC-404F-A7E4-F522B913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3984DEB-8A66-47FE-B5D9-9A9966E2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044DC6C-0631-4D1D-A186-A1E94BFF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760A-B6C2-4165-B1C9-3FA751DB3F62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443FE4-BC86-407D-AE50-D860D0AB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F272FA-D0F1-4B32-85CB-0004C691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14FF-BC7C-4407-B13F-6367F879E1F8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11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B23FC-6AF1-48A6-8308-26FE0E9F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13284B-3D63-45DE-8E1C-F21AD9EE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869AEE3-DE71-4D8A-B617-168D46B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434182-9CD1-4ECC-BA82-33CEE4BC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760A-B6C2-4165-B1C9-3FA751DB3F62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E540023-ABCD-41BD-9D7D-6B3B2045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7A4F6AA-BFC2-45F0-9B04-0DC5752E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14FF-BC7C-4407-B13F-6367F879E1F8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4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F65C4-AF4A-4A8D-80D7-5597E5B3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C08B70-8A35-4E8E-B232-EC9264CD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F75A9C4-D52F-46A8-AB39-B36DCB02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7188C1F-AD52-45BB-AA65-424805CC8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7FBC8ED-C30E-43D9-9BFA-B048625FF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8BAF4A5-F2AD-4E02-BB8A-D4CCBE43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760A-B6C2-4165-B1C9-3FA751DB3F62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C531A08-9ABD-4F83-B97D-5D20019F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949A138-C48E-4BAA-B7E8-78683AA1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14FF-BC7C-4407-B13F-6367F879E1F8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5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D67B6-B46D-401B-B674-E2787830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3EDEDA-C968-4D01-94AF-AFD66535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760A-B6C2-4165-B1C9-3FA751DB3F62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259CFE8-AD91-42E5-A758-FCE09C48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D74EFDD-1D5B-4949-83C9-F2387BA1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14FF-BC7C-4407-B13F-6367F879E1F8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88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3DAE541-8C3B-403E-8C94-D10764D0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760A-B6C2-4165-B1C9-3FA751DB3F62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BA45EB7-C736-4F45-9E2A-96DED726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C34413-C339-4095-83AF-FE158F49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14FF-BC7C-4407-B13F-6367F879E1F8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48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BCF-6F73-44A0-8AC9-AF01E0F2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334D2C-D1B7-4B0A-8807-644E4A55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067F5C-E12C-4C6C-926F-11E1548E0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69F703-A2AE-47AE-9FB6-911B83B7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760A-B6C2-4165-B1C9-3FA751DB3F62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F61A3F8-0534-4307-9EF4-558A4EDB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2B2EB9-FA6B-4E73-8664-681C1A52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14FF-BC7C-4407-B13F-6367F879E1F8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289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2E1FC-9FC1-4C4A-842E-9EE3FE85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FB1D1BE-C84C-44E3-BD95-8F942B3FC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BE789CD-7CEA-47EB-A2A2-E8C3CD77C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BAC2818-2AED-4AD3-9194-FA385FE0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760A-B6C2-4165-B1C9-3FA751DB3F62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1FB4C77-5BA3-432E-A36B-4E0BF40E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1B0857D-1EC3-4F9D-B9DA-5FF2FD76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14FF-BC7C-4407-B13F-6367F879E1F8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51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C07E6AD-39B3-43E3-B4FA-7B744EFF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5E93AA-2F69-45D8-BF8A-6FF3D692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DAB1D0-ECDC-461A-897C-1770BAC26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760A-B6C2-4165-B1C9-3FA751DB3F62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671BF8-C407-4406-8B53-3033FF8C5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1548D0-BF7C-40A9-A4FB-67A173A17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814FF-BC7C-4407-B13F-6367F879E1F8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8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97FA66-B6C8-46BE-BD41-389449BA8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014412"/>
            <a:ext cx="59626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6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97FA66-B6C8-46BE-BD41-389449BA8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9" t="57753" r="75482" b="30765"/>
          <a:stretch/>
        </p:blipFill>
        <p:spPr>
          <a:xfrm>
            <a:off x="3647729" y="3861048"/>
            <a:ext cx="936104" cy="50405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4AAD5CF-8D90-470B-9C72-FEAACE49F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9" t="57753" r="75482" b="30765"/>
          <a:stretch/>
        </p:blipFill>
        <p:spPr>
          <a:xfrm>
            <a:off x="4727848" y="3861048"/>
            <a:ext cx="93610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84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Pimenta</dc:creator>
  <cp:lastModifiedBy>Pedro Pimenta</cp:lastModifiedBy>
  <cp:revision>4</cp:revision>
  <dcterms:created xsi:type="dcterms:W3CDTF">2021-04-23T08:04:20Z</dcterms:created>
  <dcterms:modified xsi:type="dcterms:W3CDTF">2021-04-23T17:06:10Z</dcterms:modified>
</cp:coreProperties>
</file>