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2" autoAdjust="0"/>
    <p:restoredTop sz="94660"/>
  </p:normalViewPr>
  <p:slideViewPr>
    <p:cSldViewPr>
      <p:cViewPr>
        <p:scale>
          <a:sx n="90" d="100"/>
          <a:sy n="90" d="100"/>
        </p:scale>
        <p:origin x="-1104" y="-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362B92-6EE6-4A95-A070-6F418F6212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982FA4B-FFE5-4E91-9AF6-7AA8FB2F4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FEB569EE-C435-4EFB-92AD-8DF2DE012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EADB16-7371-47D8-8FBA-DAFCC10CC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A669D72-2F17-4DB1-82F0-1FEF691D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05209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ABFAC-59AB-42C2-B560-4BD12289F4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D1435EAC-1016-4FDD-B634-64A15449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E609B97-2140-431F-8F87-C6B0BB4243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C3943BA-174C-42F1-AEB6-2FC1CD80E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E48C6E34-D57E-47D0-8CE6-72758CEDA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38693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63F411F3-1C0F-4936-AA45-ECE887A3A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E4201BC1-FCB0-423E-B924-B52907519A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82B18DA1-5A0C-4F8B-B4E5-286F5860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E6093A9B-3CEC-4EEB-9BFE-961EEF27B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FFBE3AD8-353F-4FD2-AFFF-28B907362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09470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840A4A-7CC8-411E-AE88-EF1ED90B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9C5053ED-2765-491E-A000-12DA599C54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2F638597-ACEB-43FC-B9D2-BBDF63880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5702ADE1-C7E5-4A23-8FDB-A7FFA0CE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DA0912D-BE20-4B15-A37A-8454AF658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636041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C2F21B-F6C0-4CF7-A22E-00F89B18E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9E6EA0F-5BAD-4952-87D1-5B7FBED41C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3C2D138-8933-46C6-BCD5-C5FE35911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0C38BC4-864E-4E3A-B50F-C896ECA39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CB4A9F3-D7AE-41C3-9378-70CDB5975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95662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25C8AA-4DBA-46BE-B048-E719C7729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4E765DF-CC41-48D5-9ECD-B578FC67AD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CF3005CC-96CC-411F-8948-D985DCCEF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BBF157B7-E305-4002-A9FE-868FADE40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A0EAFCB8-64DA-4BA1-A788-2511AF9A8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F9C4397-330B-46B1-BEAC-92D8FFA4E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37720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E79539-FBD3-4BDB-9932-A7C0EE157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8563C2A8-88D2-497D-89D7-4341B0225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B649F199-F744-4E6F-BFA8-620AA92A3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580C2775-2334-4135-A7F7-2BA4771751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A3F882D3-BFAC-4411-BF44-EAAB22F629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6C4A3ECA-DB26-42CF-8794-ECFAD160B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6A3CA2B8-AECA-479D-872D-735421658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3303AD72-C9A3-49C9-85B0-F0D6DC1B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1203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6D74E5-B560-419F-8D6D-94523C804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6D20E5BC-1C04-47DD-A6DF-8FD051420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25FE01DF-02F7-42C1-8AA2-29ECF67B8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4528D06-3C83-4F09-81E6-91F582D59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228644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B08CF59A-942D-45F4-ACC5-88B075971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F2A497C7-5372-4A3B-BC79-ADF34C7A8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A542AB0B-0FA0-4412-8197-8427089BF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615267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CC5CA-35E0-4B30-90CC-78A10CFFC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CCA6FC74-41CB-42AE-A8CC-09D31B39BC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FFC7E44-8323-4258-99CB-C522B274D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FBD9813F-EEDF-489E-936B-DC1299778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B58BE6-F49A-4161-B0E5-4687810C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4EAE097B-B9EB-45F1-9BC4-2CCA196187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89701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91235A-0800-4E43-BFCD-B4D46F38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2BE273EA-F79E-467A-A1BF-8C54B58EBC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2D2E48D4-A3CF-49A9-89D4-696BE5237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69E563E4-A1E3-4C00-BD19-A2C71426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0E74C033-B4F6-4AA2-BF00-E1F39752D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D9400AA0-2149-45F3-BDD8-3984F384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44587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C260EA5E-7507-4617-A472-EA289384BA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it-IT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D6BC392E-4182-41B9-B14E-3A988C9F0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it-IT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D986CF63-0E5A-4944-8979-5122C85F9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284564-B3F7-46E2-BFAD-0381499D5362}" type="datetimeFigureOut">
              <a:rPr lang="it-IT" smtClean="0"/>
              <a:t>20/11/2020</a:t>
            </a:fld>
            <a:endParaRPr lang="it-IT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5BED360-3FAC-4A5C-ADE9-C20C1BDAA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42B15CD-CDFC-4B3F-98F7-2A7D1E7ADD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B5300-AD5D-4C2F-B299-920E3166B2E0}" type="slidenum">
              <a:rPr lang="it-IT" smtClean="0"/>
              <a:t>‹nº›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10515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CE281D0A-3E83-4286-B08D-04EE4B0EF5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607105">
            <a:off x="4957596" y="572371"/>
            <a:ext cx="1118336" cy="1133381"/>
          </a:xfrm>
          <a:prstGeom prst="rect">
            <a:avLst/>
          </a:prstGeom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40384B8F-600C-4F72-803B-1B6141021B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633205">
            <a:off x="6798285" y="1261146"/>
            <a:ext cx="1118336" cy="1133381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39CB040-9F27-4FC2-B67B-718351F5CE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1410028">
            <a:off x="7966909" y="4835016"/>
            <a:ext cx="1118336" cy="1133381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5447C048-92E3-4D9C-800C-28250B553B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076440">
            <a:off x="7919082" y="2842300"/>
            <a:ext cx="1118336" cy="1133381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5D8DE863-DC12-45E6-A71E-F0ADF3F81E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4524173">
            <a:off x="5276842" y="4806334"/>
            <a:ext cx="1118336" cy="1133381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A846C179-753B-47E4-9540-A7EBBD374C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744830">
            <a:off x="1832503" y="4651348"/>
            <a:ext cx="1118336" cy="113338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6281F101-E8B4-42A6-99C7-6E5D95ED9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903112">
            <a:off x="1516203" y="2519858"/>
            <a:ext cx="1118336" cy="1133381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E93FA163-1D6C-43A2-8FBC-E0910A776C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49835">
            <a:off x="3211653" y="843459"/>
            <a:ext cx="1118336" cy="1133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3928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orma livre: Forma 15">
            <a:extLst>
              <a:ext uri="{FF2B5EF4-FFF2-40B4-BE49-F238E27FC236}">
                <a16:creationId xmlns:a16="http://schemas.microsoft.com/office/drawing/2014/main" id="{731D8719-24D0-4790-B700-2FD0EAC83BCA}"/>
              </a:ext>
            </a:extLst>
          </p:cNvPr>
          <p:cNvSpPr/>
          <p:nvPr/>
        </p:nvSpPr>
        <p:spPr>
          <a:xfrm>
            <a:off x="5952308" y="3627120"/>
            <a:ext cx="470263" cy="496389"/>
          </a:xfrm>
          <a:custGeom>
            <a:avLst/>
            <a:gdLst>
              <a:gd name="connsiteX0" fmla="*/ 222069 w 470263"/>
              <a:gd name="connsiteY0" fmla="*/ 496389 h 496389"/>
              <a:gd name="connsiteX1" fmla="*/ 0 w 470263"/>
              <a:gd name="connsiteY1" fmla="*/ 0 h 496389"/>
              <a:gd name="connsiteX2" fmla="*/ 470263 w 470263"/>
              <a:gd name="connsiteY2" fmla="*/ 0 h 496389"/>
              <a:gd name="connsiteX3" fmla="*/ 222069 w 470263"/>
              <a:gd name="connsiteY3" fmla="*/ 496389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63" h="496389">
                <a:moveTo>
                  <a:pt x="222069" y="496389"/>
                </a:moveTo>
                <a:lnTo>
                  <a:pt x="0" y="0"/>
                </a:lnTo>
                <a:lnTo>
                  <a:pt x="470263" y="0"/>
                </a:lnTo>
                <a:lnTo>
                  <a:pt x="222069" y="496389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800000"/>
                      <a:gd name="connsiteY0" fmla="*/ 900000 h 1800000"/>
                      <a:gd name="connsiteX1" fmla="*/ 900000 w 1800000"/>
                      <a:gd name="connsiteY1" fmla="*/ 0 h 1800000"/>
                      <a:gd name="connsiteX2" fmla="*/ 1800000 w 1800000"/>
                      <a:gd name="connsiteY2" fmla="*/ 900000 h 1800000"/>
                      <a:gd name="connsiteX3" fmla="*/ 900000 w 1800000"/>
                      <a:gd name="connsiteY3" fmla="*/ 1800000 h 1800000"/>
                      <a:gd name="connsiteX4" fmla="*/ 0 w 1800000"/>
                      <a:gd name="connsiteY4" fmla="*/ 90000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1800000" fill="none" extrusionOk="0">
                        <a:moveTo>
                          <a:pt x="0" y="900000"/>
                        </a:moveTo>
                        <a:cubicBezTo>
                          <a:pt x="29234" y="427375"/>
                          <a:pt x="380863" y="-27690"/>
                          <a:pt x="900000" y="0"/>
                        </a:cubicBezTo>
                        <a:cubicBezTo>
                          <a:pt x="1359003" y="2389"/>
                          <a:pt x="1785171" y="462869"/>
                          <a:pt x="1800000" y="900000"/>
                        </a:cubicBezTo>
                        <a:cubicBezTo>
                          <a:pt x="1800333" y="1297828"/>
                          <a:pt x="1372267" y="1808483"/>
                          <a:pt x="900000" y="1800000"/>
                        </a:cubicBezTo>
                        <a:cubicBezTo>
                          <a:pt x="375681" y="1764724"/>
                          <a:pt x="83746" y="1350086"/>
                          <a:pt x="0" y="900000"/>
                        </a:cubicBezTo>
                        <a:close/>
                      </a:path>
                      <a:path w="1800000" h="1800000" stroke="0" extrusionOk="0">
                        <a:moveTo>
                          <a:pt x="0" y="900000"/>
                        </a:moveTo>
                        <a:cubicBezTo>
                          <a:pt x="-52523" y="306089"/>
                          <a:pt x="461423" y="-26079"/>
                          <a:pt x="900000" y="0"/>
                        </a:cubicBezTo>
                        <a:cubicBezTo>
                          <a:pt x="1452737" y="118040"/>
                          <a:pt x="1731702" y="434787"/>
                          <a:pt x="1800000" y="900000"/>
                        </a:cubicBezTo>
                        <a:cubicBezTo>
                          <a:pt x="1693110" y="1304300"/>
                          <a:pt x="1451632" y="1779716"/>
                          <a:pt x="900000" y="1800000"/>
                        </a:cubicBezTo>
                        <a:cubicBezTo>
                          <a:pt x="323888" y="1717604"/>
                          <a:pt x="64836" y="1446186"/>
                          <a:pt x="0" y="90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BCDFEE44-2DEC-40AE-AB0E-53EEF72148D6}"/>
              </a:ext>
            </a:extLst>
          </p:cNvPr>
          <p:cNvSpPr/>
          <p:nvPr/>
        </p:nvSpPr>
        <p:spPr>
          <a:xfrm>
            <a:off x="2246811" y="3631474"/>
            <a:ext cx="470263" cy="496389"/>
          </a:xfrm>
          <a:custGeom>
            <a:avLst/>
            <a:gdLst>
              <a:gd name="connsiteX0" fmla="*/ 222069 w 470263"/>
              <a:gd name="connsiteY0" fmla="*/ 496389 h 496389"/>
              <a:gd name="connsiteX1" fmla="*/ 0 w 470263"/>
              <a:gd name="connsiteY1" fmla="*/ 0 h 496389"/>
              <a:gd name="connsiteX2" fmla="*/ 470263 w 470263"/>
              <a:gd name="connsiteY2" fmla="*/ 0 h 496389"/>
              <a:gd name="connsiteX3" fmla="*/ 222069 w 470263"/>
              <a:gd name="connsiteY3" fmla="*/ 496389 h 4963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70263" h="496389">
                <a:moveTo>
                  <a:pt x="222069" y="496389"/>
                </a:moveTo>
                <a:lnTo>
                  <a:pt x="0" y="0"/>
                </a:lnTo>
                <a:lnTo>
                  <a:pt x="470263" y="0"/>
                </a:lnTo>
                <a:lnTo>
                  <a:pt x="222069" y="496389"/>
                </a:lnTo>
                <a:close/>
              </a:path>
            </a:pathLst>
          </a:cu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800000"/>
                      <a:gd name="connsiteY0" fmla="*/ 900000 h 1800000"/>
                      <a:gd name="connsiteX1" fmla="*/ 900000 w 1800000"/>
                      <a:gd name="connsiteY1" fmla="*/ 0 h 1800000"/>
                      <a:gd name="connsiteX2" fmla="*/ 1800000 w 1800000"/>
                      <a:gd name="connsiteY2" fmla="*/ 900000 h 1800000"/>
                      <a:gd name="connsiteX3" fmla="*/ 900000 w 1800000"/>
                      <a:gd name="connsiteY3" fmla="*/ 1800000 h 1800000"/>
                      <a:gd name="connsiteX4" fmla="*/ 0 w 1800000"/>
                      <a:gd name="connsiteY4" fmla="*/ 90000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1800000" fill="none" extrusionOk="0">
                        <a:moveTo>
                          <a:pt x="0" y="900000"/>
                        </a:moveTo>
                        <a:cubicBezTo>
                          <a:pt x="29234" y="427375"/>
                          <a:pt x="380863" y="-27690"/>
                          <a:pt x="900000" y="0"/>
                        </a:cubicBezTo>
                        <a:cubicBezTo>
                          <a:pt x="1359003" y="2389"/>
                          <a:pt x="1785171" y="462869"/>
                          <a:pt x="1800000" y="900000"/>
                        </a:cubicBezTo>
                        <a:cubicBezTo>
                          <a:pt x="1800333" y="1297828"/>
                          <a:pt x="1372267" y="1808483"/>
                          <a:pt x="900000" y="1800000"/>
                        </a:cubicBezTo>
                        <a:cubicBezTo>
                          <a:pt x="375681" y="1764724"/>
                          <a:pt x="83746" y="1350086"/>
                          <a:pt x="0" y="900000"/>
                        </a:cubicBezTo>
                        <a:close/>
                      </a:path>
                      <a:path w="1800000" h="1800000" stroke="0" extrusionOk="0">
                        <a:moveTo>
                          <a:pt x="0" y="900000"/>
                        </a:moveTo>
                        <a:cubicBezTo>
                          <a:pt x="-52523" y="306089"/>
                          <a:pt x="461423" y="-26079"/>
                          <a:pt x="900000" y="0"/>
                        </a:cubicBezTo>
                        <a:cubicBezTo>
                          <a:pt x="1452737" y="118040"/>
                          <a:pt x="1731702" y="434787"/>
                          <a:pt x="1800000" y="900000"/>
                        </a:cubicBezTo>
                        <a:cubicBezTo>
                          <a:pt x="1693110" y="1304300"/>
                          <a:pt x="1451632" y="1779716"/>
                          <a:pt x="900000" y="1800000"/>
                        </a:cubicBezTo>
                        <a:cubicBezTo>
                          <a:pt x="323888" y="1717604"/>
                          <a:pt x="64836" y="1446186"/>
                          <a:pt x="0" y="90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3D0500B-6813-4858-8E92-B566BE4C400A}"/>
              </a:ext>
            </a:extLst>
          </p:cNvPr>
          <p:cNvSpPr/>
          <p:nvPr/>
        </p:nvSpPr>
        <p:spPr>
          <a:xfrm>
            <a:off x="1554479" y="2076994"/>
            <a:ext cx="1800000" cy="180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800000"/>
                      <a:gd name="connsiteY0" fmla="*/ 900000 h 1800000"/>
                      <a:gd name="connsiteX1" fmla="*/ 900000 w 1800000"/>
                      <a:gd name="connsiteY1" fmla="*/ 0 h 1800000"/>
                      <a:gd name="connsiteX2" fmla="*/ 1800000 w 1800000"/>
                      <a:gd name="connsiteY2" fmla="*/ 900000 h 1800000"/>
                      <a:gd name="connsiteX3" fmla="*/ 900000 w 1800000"/>
                      <a:gd name="connsiteY3" fmla="*/ 1800000 h 1800000"/>
                      <a:gd name="connsiteX4" fmla="*/ 0 w 1800000"/>
                      <a:gd name="connsiteY4" fmla="*/ 90000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1800000" fill="none" extrusionOk="0">
                        <a:moveTo>
                          <a:pt x="0" y="900000"/>
                        </a:moveTo>
                        <a:cubicBezTo>
                          <a:pt x="29234" y="427375"/>
                          <a:pt x="380863" y="-27690"/>
                          <a:pt x="900000" y="0"/>
                        </a:cubicBezTo>
                        <a:cubicBezTo>
                          <a:pt x="1359003" y="2389"/>
                          <a:pt x="1785171" y="462869"/>
                          <a:pt x="1800000" y="900000"/>
                        </a:cubicBezTo>
                        <a:cubicBezTo>
                          <a:pt x="1800333" y="1297828"/>
                          <a:pt x="1372267" y="1808483"/>
                          <a:pt x="900000" y="1800000"/>
                        </a:cubicBezTo>
                        <a:cubicBezTo>
                          <a:pt x="375681" y="1764724"/>
                          <a:pt x="83746" y="1350086"/>
                          <a:pt x="0" y="900000"/>
                        </a:cubicBezTo>
                        <a:close/>
                      </a:path>
                      <a:path w="1800000" h="1800000" stroke="0" extrusionOk="0">
                        <a:moveTo>
                          <a:pt x="0" y="900000"/>
                        </a:moveTo>
                        <a:cubicBezTo>
                          <a:pt x="-52523" y="306089"/>
                          <a:pt x="461423" y="-26079"/>
                          <a:pt x="900000" y="0"/>
                        </a:cubicBezTo>
                        <a:cubicBezTo>
                          <a:pt x="1452737" y="118040"/>
                          <a:pt x="1731702" y="434787"/>
                          <a:pt x="1800000" y="900000"/>
                        </a:cubicBezTo>
                        <a:cubicBezTo>
                          <a:pt x="1693110" y="1304300"/>
                          <a:pt x="1451632" y="1779716"/>
                          <a:pt x="900000" y="1800000"/>
                        </a:cubicBezTo>
                        <a:cubicBezTo>
                          <a:pt x="323888" y="1717604"/>
                          <a:pt x="64836" y="1446186"/>
                          <a:pt x="0" y="90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470651C-9A00-44DB-B6C3-DDC0563C34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4424" y="2288177"/>
            <a:ext cx="1195348" cy="1195348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3D8191A7-24AC-4A46-91F3-2317FBC74DE7}"/>
              </a:ext>
            </a:extLst>
          </p:cNvPr>
          <p:cNvSpPr/>
          <p:nvPr/>
        </p:nvSpPr>
        <p:spPr>
          <a:xfrm>
            <a:off x="5259976" y="2072640"/>
            <a:ext cx="1800000" cy="180000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978248048">
                  <a:custGeom>
                    <a:avLst/>
                    <a:gdLst>
                      <a:gd name="connsiteX0" fmla="*/ 0 w 1800000"/>
                      <a:gd name="connsiteY0" fmla="*/ 900000 h 1800000"/>
                      <a:gd name="connsiteX1" fmla="*/ 900000 w 1800000"/>
                      <a:gd name="connsiteY1" fmla="*/ 0 h 1800000"/>
                      <a:gd name="connsiteX2" fmla="*/ 1800000 w 1800000"/>
                      <a:gd name="connsiteY2" fmla="*/ 900000 h 1800000"/>
                      <a:gd name="connsiteX3" fmla="*/ 900000 w 1800000"/>
                      <a:gd name="connsiteY3" fmla="*/ 1800000 h 1800000"/>
                      <a:gd name="connsiteX4" fmla="*/ 0 w 1800000"/>
                      <a:gd name="connsiteY4" fmla="*/ 900000 h 18000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800000" h="1800000" fill="none" extrusionOk="0">
                        <a:moveTo>
                          <a:pt x="0" y="900000"/>
                        </a:moveTo>
                        <a:cubicBezTo>
                          <a:pt x="29234" y="427375"/>
                          <a:pt x="380863" y="-27690"/>
                          <a:pt x="900000" y="0"/>
                        </a:cubicBezTo>
                        <a:cubicBezTo>
                          <a:pt x="1359003" y="2389"/>
                          <a:pt x="1785171" y="462869"/>
                          <a:pt x="1800000" y="900000"/>
                        </a:cubicBezTo>
                        <a:cubicBezTo>
                          <a:pt x="1800333" y="1297828"/>
                          <a:pt x="1372267" y="1808483"/>
                          <a:pt x="900000" y="1800000"/>
                        </a:cubicBezTo>
                        <a:cubicBezTo>
                          <a:pt x="375681" y="1764724"/>
                          <a:pt x="83746" y="1350086"/>
                          <a:pt x="0" y="900000"/>
                        </a:cubicBezTo>
                        <a:close/>
                      </a:path>
                      <a:path w="1800000" h="1800000" stroke="0" extrusionOk="0">
                        <a:moveTo>
                          <a:pt x="0" y="900000"/>
                        </a:moveTo>
                        <a:cubicBezTo>
                          <a:pt x="-52523" y="306089"/>
                          <a:pt x="461423" y="-26079"/>
                          <a:pt x="900000" y="0"/>
                        </a:cubicBezTo>
                        <a:cubicBezTo>
                          <a:pt x="1452737" y="118040"/>
                          <a:pt x="1731702" y="434787"/>
                          <a:pt x="1800000" y="900000"/>
                        </a:cubicBezTo>
                        <a:cubicBezTo>
                          <a:pt x="1693110" y="1304300"/>
                          <a:pt x="1451632" y="1779716"/>
                          <a:pt x="900000" y="1800000"/>
                        </a:cubicBezTo>
                        <a:cubicBezTo>
                          <a:pt x="323888" y="1717604"/>
                          <a:pt x="64836" y="1446186"/>
                          <a:pt x="0" y="90000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EFD3EA18-60A4-4772-AF27-A66CEFAFEC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3533" y="2540726"/>
            <a:ext cx="1195348" cy="1195348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5AF2E853-CCCA-4F4D-A657-878889202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526" y="2233748"/>
            <a:ext cx="1243147" cy="124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06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luxograma: Conexão 5">
            <a:extLst>
              <a:ext uri="{FF2B5EF4-FFF2-40B4-BE49-F238E27FC236}">
                <a16:creationId xmlns:a16="http://schemas.microsoft.com/office/drawing/2014/main" id="{7F2D6266-C55A-4DDB-8487-DF142157AE35}"/>
              </a:ext>
            </a:extLst>
          </p:cNvPr>
          <p:cNvSpPr/>
          <p:nvPr/>
        </p:nvSpPr>
        <p:spPr>
          <a:xfrm>
            <a:off x="2390503" y="2312125"/>
            <a:ext cx="1800000" cy="1800000"/>
          </a:xfrm>
          <a:prstGeom prst="flowChartConnector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8000" b="1" dirty="0">
                <a:latin typeface="Lato" panose="020F0502020204030203" pitchFamily="34" charset="0"/>
              </a:rPr>
              <a:t>C</a:t>
            </a:r>
            <a:endParaRPr lang="it-IT" sz="8000" b="1" dirty="0">
              <a:latin typeface="Lato" panose="020F0502020204030203" pitchFamily="34" charset="0"/>
            </a:endParaRPr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18A40D8-3A29-4423-848D-C4E9BA058B88}"/>
              </a:ext>
            </a:extLst>
          </p:cNvPr>
          <p:cNvSpPr/>
          <p:nvPr/>
        </p:nvSpPr>
        <p:spPr>
          <a:xfrm>
            <a:off x="4398318" y="631984"/>
            <a:ext cx="1332000" cy="1332000"/>
          </a:xfrm>
          <a:prstGeom prst="roundRect">
            <a:avLst/>
          </a:prstGeom>
          <a:solidFill>
            <a:srgbClr val="92D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PT" sz="11500" b="1" dirty="0"/>
              <a:t>V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85FE40BF-D36E-4A1D-9F44-6A39E594F74D}"/>
              </a:ext>
            </a:extLst>
          </p:cNvPr>
          <p:cNvSpPr/>
          <p:nvPr/>
        </p:nvSpPr>
        <p:spPr>
          <a:xfrm>
            <a:off x="7124101" y="2952818"/>
            <a:ext cx="1332000" cy="133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1500" b="1" dirty="0"/>
          </a:p>
        </p:txBody>
      </p:sp>
      <p:sp>
        <p:nvSpPr>
          <p:cNvPr id="5" name="Forma livre: Forma 4">
            <a:extLst>
              <a:ext uri="{FF2B5EF4-FFF2-40B4-BE49-F238E27FC236}">
                <a16:creationId xmlns:a16="http://schemas.microsoft.com/office/drawing/2014/main" id="{39F7A52A-1164-49F9-A0DA-BFBD74F2C077}"/>
              </a:ext>
            </a:extLst>
          </p:cNvPr>
          <p:cNvSpPr/>
          <p:nvPr/>
        </p:nvSpPr>
        <p:spPr>
          <a:xfrm>
            <a:off x="7442572" y="3079864"/>
            <a:ext cx="698556" cy="1107970"/>
          </a:xfrm>
          <a:custGeom>
            <a:avLst/>
            <a:gdLst>
              <a:gd name="connsiteX0" fmla="*/ 0 w 731520"/>
              <a:gd name="connsiteY0" fmla="*/ 901337 h 914400"/>
              <a:gd name="connsiteX1" fmla="*/ 13063 w 731520"/>
              <a:gd name="connsiteY1" fmla="*/ 0 h 914400"/>
              <a:gd name="connsiteX2" fmla="*/ 169817 w 731520"/>
              <a:gd name="connsiteY2" fmla="*/ 39188 h 914400"/>
              <a:gd name="connsiteX3" fmla="*/ 169817 w 731520"/>
              <a:gd name="connsiteY3" fmla="*/ 378822 h 914400"/>
              <a:gd name="connsiteX4" fmla="*/ 391886 w 731520"/>
              <a:gd name="connsiteY4" fmla="*/ 404948 h 914400"/>
              <a:gd name="connsiteX5" fmla="*/ 391886 w 731520"/>
              <a:gd name="connsiteY5" fmla="*/ 326571 h 914400"/>
              <a:gd name="connsiteX6" fmla="*/ 692332 w 731520"/>
              <a:gd name="connsiteY6" fmla="*/ 326571 h 914400"/>
              <a:gd name="connsiteX7" fmla="*/ 705394 w 731520"/>
              <a:gd name="connsiteY7" fmla="*/ 705394 h 914400"/>
              <a:gd name="connsiteX8" fmla="*/ 731520 w 731520"/>
              <a:gd name="connsiteY8" fmla="*/ 914400 h 914400"/>
              <a:gd name="connsiteX9" fmla="*/ 0 w 731520"/>
              <a:gd name="connsiteY9" fmla="*/ 901337 h 914400"/>
              <a:gd name="connsiteX0" fmla="*/ 0 w 731520"/>
              <a:gd name="connsiteY0" fmla="*/ 901337 h 914400"/>
              <a:gd name="connsiteX1" fmla="*/ 13063 w 731520"/>
              <a:gd name="connsiteY1" fmla="*/ 0 h 914400"/>
              <a:gd name="connsiteX2" fmla="*/ 169817 w 731520"/>
              <a:gd name="connsiteY2" fmla="*/ 39188 h 914400"/>
              <a:gd name="connsiteX3" fmla="*/ 169817 w 731520"/>
              <a:gd name="connsiteY3" fmla="*/ 378822 h 914400"/>
              <a:gd name="connsiteX4" fmla="*/ 391886 w 731520"/>
              <a:gd name="connsiteY4" fmla="*/ 404948 h 914400"/>
              <a:gd name="connsiteX5" fmla="*/ 391886 w 731520"/>
              <a:gd name="connsiteY5" fmla="*/ 326571 h 914400"/>
              <a:gd name="connsiteX6" fmla="*/ 692332 w 731520"/>
              <a:gd name="connsiteY6" fmla="*/ 326571 h 914400"/>
              <a:gd name="connsiteX7" fmla="*/ 731520 w 731520"/>
              <a:gd name="connsiteY7" fmla="*/ 914400 h 914400"/>
              <a:gd name="connsiteX8" fmla="*/ 0 w 731520"/>
              <a:gd name="connsiteY8" fmla="*/ 901337 h 914400"/>
              <a:gd name="connsiteX0" fmla="*/ 0 w 698269"/>
              <a:gd name="connsiteY0" fmla="*/ 901337 h 910244"/>
              <a:gd name="connsiteX1" fmla="*/ 13063 w 698269"/>
              <a:gd name="connsiteY1" fmla="*/ 0 h 910244"/>
              <a:gd name="connsiteX2" fmla="*/ 169817 w 698269"/>
              <a:gd name="connsiteY2" fmla="*/ 39188 h 910244"/>
              <a:gd name="connsiteX3" fmla="*/ 169817 w 698269"/>
              <a:gd name="connsiteY3" fmla="*/ 378822 h 910244"/>
              <a:gd name="connsiteX4" fmla="*/ 391886 w 698269"/>
              <a:gd name="connsiteY4" fmla="*/ 404948 h 910244"/>
              <a:gd name="connsiteX5" fmla="*/ 391886 w 698269"/>
              <a:gd name="connsiteY5" fmla="*/ 326571 h 910244"/>
              <a:gd name="connsiteX6" fmla="*/ 692332 w 698269"/>
              <a:gd name="connsiteY6" fmla="*/ 326571 h 910244"/>
              <a:gd name="connsiteX7" fmla="*/ 698269 w 698269"/>
              <a:gd name="connsiteY7" fmla="*/ 910244 h 910244"/>
              <a:gd name="connsiteX8" fmla="*/ 0 w 698269"/>
              <a:gd name="connsiteY8" fmla="*/ 901337 h 910244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69817 w 698269"/>
              <a:gd name="connsiteY3" fmla="*/ 460169 h 991591"/>
              <a:gd name="connsiteX4" fmla="*/ 391886 w 698269"/>
              <a:gd name="connsiteY4" fmla="*/ 486295 h 991591"/>
              <a:gd name="connsiteX5" fmla="*/ 391886 w 698269"/>
              <a:gd name="connsiteY5" fmla="*/ 407918 h 991591"/>
              <a:gd name="connsiteX6" fmla="*/ 692332 w 698269"/>
              <a:gd name="connsiteY6" fmla="*/ 407918 h 991591"/>
              <a:gd name="connsiteX7" fmla="*/ 698269 w 698269"/>
              <a:gd name="connsiteY7" fmla="*/ 991591 h 991591"/>
              <a:gd name="connsiteX8" fmla="*/ 0 w 698269"/>
              <a:gd name="connsiteY8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69817 w 698269"/>
              <a:gd name="connsiteY3" fmla="*/ 460169 h 991591"/>
              <a:gd name="connsiteX4" fmla="*/ 167443 w 698269"/>
              <a:gd name="connsiteY4" fmla="*/ 153787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69817 w 698269"/>
              <a:gd name="connsiteY3" fmla="*/ 460169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0 w 698269"/>
              <a:gd name="connsiteY0" fmla="*/ 982684 h 991591"/>
              <a:gd name="connsiteX1" fmla="*/ 13063 w 698269"/>
              <a:gd name="connsiteY1" fmla="*/ 81347 h 991591"/>
              <a:gd name="connsiteX2" fmla="*/ 173973 w 698269"/>
              <a:gd name="connsiteY2" fmla="*/ 0 h 991591"/>
              <a:gd name="connsiteX3" fmla="*/ 182286 w 698269"/>
              <a:gd name="connsiteY3" fmla="*/ 260663 h 991591"/>
              <a:gd name="connsiteX4" fmla="*/ 433451 w 698269"/>
              <a:gd name="connsiteY4" fmla="*/ 141318 h 991591"/>
              <a:gd name="connsiteX5" fmla="*/ 391886 w 698269"/>
              <a:gd name="connsiteY5" fmla="*/ 486295 h 991591"/>
              <a:gd name="connsiteX6" fmla="*/ 391886 w 698269"/>
              <a:gd name="connsiteY6" fmla="*/ 407918 h 991591"/>
              <a:gd name="connsiteX7" fmla="*/ 692332 w 698269"/>
              <a:gd name="connsiteY7" fmla="*/ 407918 h 991591"/>
              <a:gd name="connsiteX8" fmla="*/ 698269 w 698269"/>
              <a:gd name="connsiteY8" fmla="*/ 991591 h 991591"/>
              <a:gd name="connsiteX9" fmla="*/ 0 w 698269"/>
              <a:gd name="connsiteY9" fmla="*/ 982684 h 991591"/>
              <a:gd name="connsiteX0" fmla="*/ 3563 w 701832"/>
              <a:gd name="connsiteY0" fmla="*/ 982684 h 991591"/>
              <a:gd name="connsiteX1" fmla="*/ 0 w 701832"/>
              <a:gd name="connsiteY1" fmla="*/ 81347 h 991591"/>
              <a:gd name="connsiteX2" fmla="*/ 177536 w 701832"/>
              <a:gd name="connsiteY2" fmla="*/ 0 h 991591"/>
              <a:gd name="connsiteX3" fmla="*/ 185849 w 701832"/>
              <a:gd name="connsiteY3" fmla="*/ 260663 h 991591"/>
              <a:gd name="connsiteX4" fmla="*/ 437014 w 701832"/>
              <a:gd name="connsiteY4" fmla="*/ 141318 h 991591"/>
              <a:gd name="connsiteX5" fmla="*/ 395449 w 701832"/>
              <a:gd name="connsiteY5" fmla="*/ 486295 h 991591"/>
              <a:gd name="connsiteX6" fmla="*/ 395449 w 701832"/>
              <a:gd name="connsiteY6" fmla="*/ 407918 h 991591"/>
              <a:gd name="connsiteX7" fmla="*/ 695895 w 701832"/>
              <a:gd name="connsiteY7" fmla="*/ 407918 h 991591"/>
              <a:gd name="connsiteX8" fmla="*/ 701832 w 701832"/>
              <a:gd name="connsiteY8" fmla="*/ 991591 h 991591"/>
              <a:gd name="connsiteX9" fmla="*/ 3563 w 701832"/>
              <a:gd name="connsiteY9" fmla="*/ 982684 h 991591"/>
              <a:gd name="connsiteX0" fmla="*/ 3563 w 701832"/>
              <a:gd name="connsiteY0" fmla="*/ 982684 h 991591"/>
              <a:gd name="connsiteX1" fmla="*/ 0 w 701832"/>
              <a:gd name="connsiteY1" fmla="*/ 81347 h 991591"/>
              <a:gd name="connsiteX2" fmla="*/ 177536 w 701832"/>
              <a:gd name="connsiteY2" fmla="*/ 0 h 991591"/>
              <a:gd name="connsiteX3" fmla="*/ 185849 w 701832"/>
              <a:gd name="connsiteY3" fmla="*/ 260663 h 991591"/>
              <a:gd name="connsiteX4" fmla="*/ 437014 w 701832"/>
              <a:gd name="connsiteY4" fmla="*/ 141318 h 991591"/>
              <a:gd name="connsiteX5" fmla="*/ 507671 w 701832"/>
              <a:gd name="connsiteY5" fmla="*/ 407324 h 991591"/>
              <a:gd name="connsiteX6" fmla="*/ 395449 w 701832"/>
              <a:gd name="connsiteY6" fmla="*/ 407918 h 991591"/>
              <a:gd name="connsiteX7" fmla="*/ 695895 w 701832"/>
              <a:gd name="connsiteY7" fmla="*/ 407918 h 991591"/>
              <a:gd name="connsiteX8" fmla="*/ 701832 w 701832"/>
              <a:gd name="connsiteY8" fmla="*/ 991591 h 991591"/>
              <a:gd name="connsiteX9" fmla="*/ 3563 w 701832"/>
              <a:gd name="connsiteY9" fmla="*/ 982684 h 991591"/>
              <a:gd name="connsiteX0" fmla="*/ 3563 w 701832"/>
              <a:gd name="connsiteY0" fmla="*/ 982684 h 991591"/>
              <a:gd name="connsiteX1" fmla="*/ 0 w 701832"/>
              <a:gd name="connsiteY1" fmla="*/ 81347 h 991591"/>
              <a:gd name="connsiteX2" fmla="*/ 177536 w 701832"/>
              <a:gd name="connsiteY2" fmla="*/ 0 h 991591"/>
              <a:gd name="connsiteX3" fmla="*/ 185849 w 701832"/>
              <a:gd name="connsiteY3" fmla="*/ 260663 h 991591"/>
              <a:gd name="connsiteX4" fmla="*/ 437014 w 701832"/>
              <a:gd name="connsiteY4" fmla="*/ 141318 h 991591"/>
              <a:gd name="connsiteX5" fmla="*/ 507671 w 701832"/>
              <a:gd name="connsiteY5" fmla="*/ 407324 h 991591"/>
              <a:gd name="connsiteX6" fmla="*/ 582485 w 701832"/>
              <a:gd name="connsiteY6" fmla="*/ 407918 h 991591"/>
              <a:gd name="connsiteX7" fmla="*/ 695895 w 701832"/>
              <a:gd name="connsiteY7" fmla="*/ 407918 h 991591"/>
              <a:gd name="connsiteX8" fmla="*/ 701832 w 701832"/>
              <a:gd name="connsiteY8" fmla="*/ 991591 h 991591"/>
              <a:gd name="connsiteX9" fmla="*/ 3563 w 701832"/>
              <a:gd name="connsiteY9" fmla="*/ 982684 h 991591"/>
              <a:gd name="connsiteX0" fmla="*/ 287 w 698556"/>
              <a:gd name="connsiteY0" fmla="*/ 1034340 h 1043247"/>
              <a:gd name="connsiteX1" fmla="*/ 880 w 698556"/>
              <a:gd name="connsiteY1" fmla="*/ 0 h 1043247"/>
              <a:gd name="connsiteX2" fmla="*/ 174260 w 698556"/>
              <a:gd name="connsiteY2" fmla="*/ 51656 h 1043247"/>
              <a:gd name="connsiteX3" fmla="*/ 182573 w 698556"/>
              <a:gd name="connsiteY3" fmla="*/ 312319 h 1043247"/>
              <a:gd name="connsiteX4" fmla="*/ 433738 w 698556"/>
              <a:gd name="connsiteY4" fmla="*/ 192974 h 1043247"/>
              <a:gd name="connsiteX5" fmla="*/ 504395 w 698556"/>
              <a:gd name="connsiteY5" fmla="*/ 458980 h 1043247"/>
              <a:gd name="connsiteX6" fmla="*/ 579209 w 698556"/>
              <a:gd name="connsiteY6" fmla="*/ 459574 h 1043247"/>
              <a:gd name="connsiteX7" fmla="*/ 692619 w 698556"/>
              <a:gd name="connsiteY7" fmla="*/ 459574 h 1043247"/>
              <a:gd name="connsiteX8" fmla="*/ 698556 w 698556"/>
              <a:gd name="connsiteY8" fmla="*/ 1043247 h 1043247"/>
              <a:gd name="connsiteX9" fmla="*/ 287 w 698556"/>
              <a:gd name="connsiteY9" fmla="*/ 1034340 h 1043247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579209 w 698556"/>
              <a:gd name="connsiteY6" fmla="*/ 524297 h 1107970"/>
              <a:gd name="connsiteX7" fmla="*/ 692619 w 698556"/>
              <a:gd name="connsiteY7" fmla="*/ 524297 h 1107970"/>
              <a:gd name="connsiteX8" fmla="*/ 698556 w 698556"/>
              <a:gd name="connsiteY8" fmla="*/ 1107970 h 1107970"/>
              <a:gd name="connsiteX9" fmla="*/ 287 w 698556"/>
              <a:gd name="connsiteY9" fmla="*/ 1099063 h 1107970"/>
              <a:gd name="connsiteX0" fmla="*/ 287 w 698556"/>
              <a:gd name="connsiteY0" fmla="*/ 1099063 h 1107970"/>
              <a:gd name="connsiteX1" fmla="*/ 880 w 698556"/>
              <a:gd name="connsiteY1" fmla="*/ 64723 h 1107970"/>
              <a:gd name="connsiteX2" fmla="*/ 170104 w 698556"/>
              <a:gd name="connsiteY2" fmla="*/ 0 h 1107970"/>
              <a:gd name="connsiteX3" fmla="*/ 182573 w 698556"/>
              <a:gd name="connsiteY3" fmla="*/ 377042 h 1107970"/>
              <a:gd name="connsiteX4" fmla="*/ 433738 w 698556"/>
              <a:gd name="connsiteY4" fmla="*/ 257697 h 1107970"/>
              <a:gd name="connsiteX5" fmla="*/ 504395 w 698556"/>
              <a:gd name="connsiteY5" fmla="*/ 523703 h 1107970"/>
              <a:gd name="connsiteX6" fmla="*/ 692619 w 698556"/>
              <a:gd name="connsiteY6" fmla="*/ 524297 h 1107970"/>
              <a:gd name="connsiteX7" fmla="*/ 698556 w 698556"/>
              <a:gd name="connsiteY7" fmla="*/ 1107970 h 1107970"/>
              <a:gd name="connsiteX8" fmla="*/ 287 w 698556"/>
              <a:gd name="connsiteY8" fmla="*/ 1099063 h 11079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8556" h="1107970">
                <a:moveTo>
                  <a:pt x="287" y="1099063"/>
                </a:moveTo>
                <a:cubicBezTo>
                  <a:pt x="-901" y="798617"/>
                  <a:pt x="2068" y="365169"/>
                  <a:pt x="880" y="64723"/>
                </a:cubicBezTo>
                <a:cubicBezTo>
                  <a:pt x="57288" y="43149"/>
                  <a:pt x="80446" y="38200"/>
                  <a:pt x="170104" y="0"/>
                </a:cubicBezTo>
                <a:cubicBezTo>
                  <a:pt x="176338" y="263335"/>
                  <a:pt x="170103" y="242554"/>
                  <a:pt x="182573" y="377042"/>
                </a:cubicBezTo>
                <a:cubicBezTo>
                  <a:pt x="306473" y="312322"/>
                  <a:pt x="293808" y="217520"/>
                  <a:pt x="433738" y="257697"/>
                </a:cubicBezTo>
                <a:cubicBezTo>
                  <a:pt x="536261" y="342209"/>
                  <a:pt x="505782" y="401783"/>
                  <a:pt x="504395" y="523703"/>
                </a:cubicBezTo>
                <a:lnTo>
                  <a:pt x="692619" y="524297"/>
                </a:lnTo>
                <a:lnTo>
                  <a:pt x="698556" y="1107970"/>
                </a:lnTo>
                <a:lnTo>
                  <a:pt x="287" y="1099063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9" name="Retângulo: Cantos Arredondados 8">
            <a:extLst>
              <a:ext uri="{FF2B5EF4-FFF2-40B4-BE49-F238E27FC236}">
                <a16:creationId xmlns:a16="http://schemas.microsoft.com/office/drawing/2014/main" id="{50B31EBD-BDFA-49BF-B4E2-47F3824D1DCF}"/>
              </a:ext>
            </a:extLst>
          </p:cNvPr>
          <p:cNvSpPr/>
          <p:nvPr/>
        </p:nvSpPr>
        <p:spPr>
          <a:xfrm>
            <a:off x="4637804" y="4450693"/>
            <a:ext cx="1332000" cy="13320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11500" b="1" dirty="0"/>
          </a:p>
        </p:txBody>
      </p:sp>
      <p:sp>
        <p:nvSpPr>
          <p:cNvPr id="12" name="Forma livre: Forma 11">
            <a:extLst>
              <a:ext uri="{FF2B5EF4-FFF2-40B4-BE49-F238E27FC236}">
                <a16:creationId xmlns:a16="http://schemas.microsoft.com/office/drawing/2014/main" id="{859C473F-5D22-43B1-8B46-6D35C473223F}"/>
              </a:ext>
            </a:extLst>
          </p:cNvPr>
          <p:cNvSpPr/>
          <p:nvPr/>
        </p:nvSpPr>
        <p:spPr>
          <a:xfrm>
            <a:off x="4838007" y="4700847"/>
            <a:ext cx="968433" cy="980902"/>
          </a:xfrm>
          <a:custGeom>
            <a:avLst/>
            <a:gdLst>
              <a:gd name="connsiteX0" fmla="*/ 0 w 968433"/>
              <a:gd name="connsiteY0" fmla="*/ 16626 h 980902"/>
              <a:gd name="connsiteX1" fmla="*/ 4157 w 968433"/>
              <a:gd name="connsiteY1" fmla="*/ 99753 h 980902"/>
              <a:gd name="connsiteX2" fmla="*/ 108066 w 968433"/>
              <a:gd name="connsiteY2" fmla="*/ 91440 h 980902"/>
              <a:gd name="connsiteX3" fmla="*/ 120535 w 968433"/>
              <a:gd name="connsiteY3" fmla="*/ 897775 h 980902"/>
              <a:gd name="connsiteX4" fmla="*/ 24938 w 968433"/>
              <a:gd name="connsiteY4" fmla="*/ 901931 h 980902"/>
              <a:gd name="connsiteX5" fmla="*/ 45720 w 968433"/>
              <a:gd name="connsiteY5" fmla="*/ 980902 h 980902"/>
              <a:gd name="connsiteX6" fmla="*/ 968433 w 968433"/>
              <a:gd name="connsiteY6" fmla="*/ 964277 h 980902"/>
              <a:gd name="connsiteX7" fmla="*/ 964277 w 968433"/>
              <a:gd name="connsiteY7" fmla="*/ 615142 h 980902"/>
              <a:gd name="connsiteX8" fmla="*/ 876993 w 968433"/>
              <a:gd name="connsiteY8" fmla="*/ 615142 h 980902"/>
              <a:gd name="connsiteX9" fmla="*/ 872837 w 968433"/>
              <a:gd name="connsiteY9" fmla="*/ 831273 h 980902"/>
              <a:gd name="connsiteX10" fmla="*/ 764771 w 968433"/>
              <a:gd name="connsiteY10" fmla="*/ 831273 h 980902"/>
              <a:gd name="connsiteX11" fmla="*/ 773084 w 968433"/>
              <a:gd name="connsiteY11" fmla="*/ 615142 h 980902"/>
              <a:gd name="connsiteX12" fmla="*/ 307571 w 968433"/>
              <a:gd name="connsiteY12" fmla="*/ 627611 h 980902"/>
              <a:gd name="connsiteX13" fmla="*/ 286789 w 968433"/>
              <a:gd name="connsiteY13" fmla="*/ 99753 h 980902"/>
              <a:gd name="connsiteX14" fmla="*/ 407324 w 968433"/>
              <a:gd name="connsiteY14" fmla="*/ 87284 h 980902"/>
              <a:gd name="connsiteX15" fmla="*/ 399011 w 968433"/>
              <a:gd name="connsiteY15" fmla="*/ 0 h 980902"/>
              <a:gd name="connsiteX16" fmla="*/ 0 w 968433"/>
              <a:gd name="connsiteY16" fmla="*/ 16626 h 980902"/>
              <a:gd name="connsiteX0" fmla="*/ 0 w 968433"/>
              <a:gd name="connsiteY0" fmla="*/ 16626 h 980902"/>
              <a:gd name="connsiteX1" fmla="*/ 4157 w 968433"/>
              <a:gd name="connsiteY1" fmla="*/ 99753 h 980902"/>
              <a:gd name="connsiteX2" fmla="*/ 108066 w 968433"/>
              <a:gd name="connsiteY2" fmla="*/ 91440 h 980902"/>
              <a:gd name="connsiteX3" fmla="*/ 120535 w 968433"/>
              <a:gd name="connsiteY3" fmla="*/ 897775 h 980902"/>
              <a:gd name="connsiteX4" fmla="*/ 24938 w 968433"/>
              <a:gd name="connsiteY4" fmla="*/ 901931 h 980902"/>
              <a:gd name="connsiteX5" fmla="*/ 45720 w 968433"/>
              <a:gd name="connsiteY5" fmla="*/ 980902 h 980902"/>
              <a:gd name="connsiteX6" fmla="*/ 968433 w 968433"/>
              <a:gd name="connsiteY6" fmla="*/ 964277 h 980902"/>
              <a:gd name="connsiteX7" fmla="*/ 964277 w 968433"/>
              <a:gd name="connsiteY7" fmla="*/ 615142 h 980902"/>
              <a:gd name="connsiteX8" fmla="*/ 876993 w 968433"/>
              <a:gd name="connsiteY8" fmla="*/ 615142 h 980902"/>
              <a:gd name="connsiteX9" fmla="*/ 872837 w 968433"/>
              <a:gd name="connsiteY9" fmla="*/ 831273 h 980902"/>
              <a:gd name="connsiteX10" fmla="*/ 764771 w 968433"/>
              <a:gd name="connsiteY10" fmla="*/ 831273 h 980902"/>
              <a:gd name="connsiteX11" fmla="*/ 773084 w 968433"/>
              <a:gd name="connsiteY11" fmla="*/ 615142 h 980902"/>
              <a:gd name="connsiteX12" fmla="*/ 290946 w 968433"/>
              <a:gd name="connsiteY12" fmla="*/ 885306 h 980902"/>
              <a:gd name="connsiteX13" fmla="*/ 286789 w 968433"/>
              <a:gd name="connsiteY13" fmla="*/ 99753 h 980902"/>
              <a:gd name="connsiteX14" fmla="*/ 407324 w 968433"/>
              <a:gd name="connsiteY14" fmla="*/ 87284 h 980902"/>
              <a:gd name="connsiteX15" fmla="*/ 399011 w 968433"/>
              <a:gd name="connsiteY15" fmla="*/ 0 h 980902"/>
              <a:gd name="connsiteX16" fmla="*/ 0 w 968433"/>
              <a:gd name="connsiteY16" fmla="*/ 16626 h 980902"/>
              <a:gd name="connsiteX0" fmla="*/ 0 w 968433"/>
              <a:gd name="connsiteY0" fmla="*/ 16626 h 980902"/>
              <a:gd name="connsiteX1" fmla="*/ 4157 w 968433"/>
              <a:gd name="connsiteY1" fmla="*/ 99753 h 980902"/>
              <a:gd name="connsiteX2" fmla="*/ 108066 w 968433"/>
              <a:gd name="connsiteY2" fmla="*/ 91440 h 980902"/>
              <a:gd name="connsiteX3" fmla="*/ 120535 w 968433"/>
              <a:gd name="connsiteY3" fmla="*/ 897775 h 980902"/>
              <a:gd name="connsiteX4" fmla="*/ 24938 w 968433"/>
              <a:gd name="connsiteY4" fmla="*/ 901931 h 980902"/>
              <a:gd name="connsiteX5" fmla="*/ 45720 w 968433"/>
              <a:gd name="connsiteY5" fmla="*/ 980902 h 980902"/>
              <a:gd name="connsiteX6" fmla="*/ 968433 w 968433"/>
              <a:gd name="connsiteY6" fmla="*/ 964277 h 980902"/>
              <a:gd name="connsiteX7" fmla="*/ 964277 w 968433"/>
              <a:gd name="connsiteY7" fmla="*/ 615142 h 980902"/>
              <a:gd name="connsiteX8" fmla="*/ 876993 w 968433"/>
              <a:gd name="connsiteY8" fmla="*/ 615142 h 980902"/>
              <a:gd name="connsiteX9" fmla="*/ 872837 w 968433"/>
              <a:gd name="connsiteY9" fmla="*/ 831273 h 980902"/>
              <a:gd name="connsiteX10" fmla="*/ 764771 w 968433"/>
              <a:gd name="connsiteY10" fmla="*/ 831273 h 980902"/>
              <a:gd name="connsiteX11" fmla="*/ 773084 w 968433"/>
              <a:gd name="connsiteY11" fmla="*/ 615142 h 980902"/>
              <a:gd name="connsiteX12" fmla="*/ 390698 w 968433"/>
              <a:gd name="connsiteY12" fmla="*/ 822960 h 980902"/>
              <a:gd name="connsiteX13" fmla="*/ 290946 w 968433"/>
              <a:gd name="connsiteY13" fmla="*/ 885306 h 980902"/>
              <a:gd name="connsiteX14" fmla="*/ 286789 w 968433"/>
              <a:gd name="connsiteY14" fmla="*/ 99753 h 980902"/>
              <a:gd name="connsiteX15" fmla="*/ 407324 w 968433"/>
              <a:gd name="connsiteY15" fmla="*/ 87284 h 980902"/>
              <a:gd name="connsiteX16" fmla="*/ 399011 w 968433"/>
              <a:gd name="connsiteY16" fmla="*/ 0 h 980902"/>
              <a:gd name="connsiteX17" fmla="*/ 0 w 968433"/>
              <a:gd name="connsiteY17" fmla="*/ 16626 h 980902"/>
              <a:gd name="connsiteX0" fmla="*/ 0 w 968433"/>
              <a:gd name="connsiteY0" fmla="*/ 16626 h 980902"/>
              <a:gd name="connsiteX1" fmla="*/ 4157 w 968433"/>
              <a:gd name="connsiteY1" fmla="*/ 99753 h 980902"/>
              <a:gd name="connsiteX2" fmla="*/ 108066 w 968433"/>
              <a:gd name="connsiteY2" fmla="*/ 91440 h 980902"/>
              <a:gd name="connsiteX3" fmla="*/ 120535 w 968433"/>
              <a:gd name="connsiteY3" fmla="*/ 897775 h 980902"/>
              <a:gd name="connsiteX4" fmla="*/ 24938 w 968433"/>
              <a:gd name="connsiteY4" fmla="*/ 901931 h 980902"/>
              <a:gd name="connsiteX5" fmla="*/ 45720 w 968433"/>
              <a:gd name="connsiteY5" fmla="*/ 980902 h 980902"/>
              <a:gd name="connsiteX6" fmla="*/ 968433 w 968433"/>
              <a:gd name="connsiteY6" fmla="*/ 964277 h 980902"/>
              <a:gd name="connsiteX7" fmla="*/ 964277 w 968433"/>
              <a:gd name="connsiteY7" fmla="*/ 615142 h 980902"/>
              <a:gd name="connsiteX8" fmla="*/ 876993 w 968433"/>
              <a:gd name="connsiteY8" fmla="*/ 615142 h 980902"/>
              <a:gd name="connsiteX9" fmla="*/ 872837 w 968433"/>
              <a:gd name="connsiteY9" fmla="*/ 831273 h 980902"/>
              <a:gd name="connsiteX10" fmla="*/ 764771 w 968433"/>
              <a:gd name="connsiteY10" fmla="*/ 831273 h 980902"/>
              <a:gd name="connsiteX11" fmla="*/ 773084 w 968433"/>
              <a:gd name="connsiteY11" fmla="*/ 615142 h 980902"/>
              <a:gd name="connsiteX12" fmla="*/ 415637 w 968433"/>
              <a:gd name="connsiteY12" fmla="*/ 872837 h 980902"/>
              <a:gd name="connsiteX13" fmla="*/ 290946 w 968433"/>
              <a:gd name="connsiteY13" fmla="*/ 885306 h 980902"/>
              <a:gd name="connsiteX14" fmla="*/ 286789 w 968433"/>
              <a:gd name="connsiteY14" fmla="*/ 99753 h 980902"/>
              <a:gd name="connsiteX15" fmla="*/ 407324 w 968433"/>
              <a:gd name="connsiteY15" fmla="*/ 87284 h 980902"/>
              <a:gd name="connsiteX16" fmla="*/ 399011 w 968433"/>
              <a:gd name="connsiteY16" fmla="*/ 0 h 980902"/>
              <a:gd name="connsiteX17" fmla="*/ 0 w 968433"/>
              <a:gd name="connsiteY17" fmla="*/ 16626 h 980902"/>
              <a:gd name="connsiteX0" fmla="*/ 0 w 968433"/>
              <a:gd name="connsiteY0" fmla="*/ 16626 h 980902"/>
              <a:gd name="connsiteX1" fmla="*/ 4157 w 968433"/>
              <a:gd name="connsiteY1" fmla="*/ 99753 h 980902"/>
              <a:gd name="connsiteX2" fmla="*/ 108066 w 968433"/>
              <a:gd name="connsiteY2" fmla="*/ 91440 h 980902"/>
              <a:gd name="connsiteX3" fmla="*/ 120535 w 968433"/>
              <a:gd name="connsiteY3" fmla="*/ 897775 h 980902"/>
              <a:gd name="connsiteX4" fmla="*/ 24938 w 968433"/>
              <a:gd name="connsiteY4" fmla="*/ 901931 h 980902"/>
              <a:gd name="connsiteX5" fmla="*/ 45720 w 968433"/>
              <a:gd name="connsiteY5" fmla="*/ 980902 h 980902"/>
              <a:gd name="connsiteX6" fmla="*/ 968433 w 968433"/>
              <a:gd name="connsiteY6" fmla="*/ 964277 h 980902"/>
              <a:gd name="connsiteX7" fmla="*/ 964277 w 968433"/>
              <a:gd name="connsiteY7" fmla="*/ 615142 h 980902"/>
              <a:gd name="connsiteX8" fmla="*/ 876993 w 968433"/>
              <a:gd name="connsiteY8" fmla="*/ 615142 h 980902"/>
              <a:gd name="connsiteX9" fmla="*/ 872837 w 968433"/>
              <a:gd name="connsiteY9" fmla="*/ 831273 h 980902"/>
              <a:gd name="connsiteX10" fmla="*/ 764771 w 968433"/>
              <a:gd name="connsiteY10" fmla="*/ 831273 h 980902"/>
              <a:gd name="connsiteX11" fmla="*/ 773084 w 968433"/>
              <a:gd name="connsiteY11" fmla="*/ 615142 h 980902"/>
              <a:gd name="connsiteX12" fmla="*/ 494608 w 968433"/>
              <a:gd name="connsiteY12" fmla="*/ 822960 h 980902"/>
              <a:gd name="connsiteX13" fmla="*/ 415637 w 968433"/>
              <a:gd name="connsiteY13" fmla="*/ 872837 h 980902"/>
              <a:gd name="connsiteX14" fmla="*/ 290946 w 968433"/>
              <a:gd name="connsiteY14" fmla="*/ 885306 h 980902"/>
              <a:gd name="connsiteX15" fmla="*/ 286789 w 968433"/>
              <a:gd name="connsiteY15" fmla="*/ 99753 h 980902"/>
              <a:gd name="connsiteX16" fmla="*/ 407324 w 968433"/>
              <a:gd name="connsiteY16" fmla="*/ 87284 h 980902"/>
              <a:gd name="connsiteX17" fmla="*/ 399011 w 968433"/>
              <a:gd name="connsiteY17" fmla="*/ 0 h 980902"/>
              <a:gd name="connsiteX18" fmla="*/ 0 w 968433"/>
              <a:gd name="connsiteY18" fmla="*/ 16626 h 980902"/>
              <a:gd name="connsiteX0" fmla="*/ 0 w 968433"/>
              <a:gd name="connsiteY0" fmla="*/ 16626 h 980902"/>
              <a:gd name="connsiteX1" fmla="*/ 4157 w 968433"/>
              <a:gd name="connsiteY1" fmla="*/ 99753 h 980902"/>
              <a:gd name="connsiteX2" fmla="*/ 108066 w 968433"/>
              <a:gd name="connsiteY2" fmla="*/ 91440 h 980902"/>
              <a:gd name="connsiteX3" fmla="*/ 120535 w 968433"/>
              <a:gd name="connsiteY3" fmla="*/ 897775 h 980902"/>
              <a:gd name="connsiteX4" fmla="*/ 24938 w 968433"/>
              <a:gd name="connsiteY4" fmla="*/ 901931 h 980902"/>
              <a:gd name="connsiteX5" fmla="*/ 45720 w 968433"/>
              <a:gd name="connsiteY5" fmla="*/ 980902 h 980902"/>
              <a:gd name="connsiteX6" fmla="*/ 968433 w 968433"/>
              <a:gd name="connsiteY6" fmla="*/ 964277 h 980902"/>
              <a:gd name="connsiteX7" fmla="*/ 964277 w 968433"/>
              <a:gd name="connsiteY7" fmla="*/ 615142 h 980902"/>
              <a:gd name="connsiteX8" fmla="*/ 876993 w 968433"/>
              <a:gd name="connsiteY8" fmla="*/ 615142 h 980902"/>
              <a:gd name="connsiteX9" fmla="*/ 872837 w 968433"/>
              <a:gd name="connsiteY9" fmla="*/ 831273 h 980902"/>
              <a:gd name="connsiteX10" fmla="*/ 764771 w 968433"/>
              <a:gd name="connsiteY10" fmla="*/ 831273 h 980902"/>
              <a:gd name="connsiteX11" fmla="*/ 773084 w 968433"/>
              <a:gd name="connsiteY11" fmla="*/ 615142 h 980902"/>
              <a:gd name="connsiteX12" fmla="*/ 403168 w 968433"/>
              <a:gd name="connsiteY12" fmla="*/ 610985 h 980902"/>
              <a:gd name="connsiteX13" fmla="*/ 415637 w 968433"/>
              <a:gd name="connsiteY13" fmla="*/ 872837 h 980902"/>
              <a:gd name="connsiteX14" fmla="*/ 290946 w 968433"/>
              <a:gd name="connsiteY14" fmla="*/ 885306 h 980902"/>
              <a:gd name="connsiteX15" fmla="*/ 286789 w 968433"/>
              <a:gd name="connsiteY15" fmla="*/ 99753 h 980902"/>
              <a:gd name="connsiteX16" fmla="*/ 407324 w 968433"/>
              <a:gd name="connsiteY16" fmla="*/ 87284 h 980902"/>
              <a:gd name="connsiteX17" fmla="*/ 399011 w 968433"/>
              <a:gd name="connsiteY17" fmla="*/ 0 h 980902"/>
              <a:gd name="connsiteX18" fmla="*/ 0 w 968433"/>
              <a:gd name="connsiteY18" fmla="*/ 16626 h 980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968433" h="980902">
                <a:moveTo>
                  <a:pt x="0" y="16626"/>
                </a:moveTo>
                <a:lnTo>
                  <a:pt x="4157" y="99753"/>
                </a:lnTo>
                <a:lnTo>
                  <a:pt x="108066" y="91440"/>
                </a:lnTo>
                <a:lnTo>
                  <a:pt x="120535" y="897775"/>
                </a:lnTo>
                <a:lnTo>
                  <a:pt x="24938" y="901931"/>
                </a:lnTo>
                <a:lnTo>
                  <a:pt x="45720" y="980902"/>
                </a:lnTo>
                <a:lnTo>
                  <a:pt x="968433" y="964277"/>
                </a:lnTo>
                <a:cubicBezTo>
                  <a:pt x="967048" y="847899"/>
                  <a:pt x="965662" y="731520"/>
                  <a:pt x="964277" y="615142"/>
                </a:cubicBezTo>
                <a:lnTo>
                  <a:pt x="876993" y="615142"/>
                </a:lnTo>
                <a:cubicBezTo>
                  <a:pt x="875608" y="687186"/>
                  <a:pt x="874222" y="759229"/>
                  <a:pt x="872837" y="831273"/>
                </a:cubicBezTo>
                <a:lnTo>
                  <a:pt x="764771" y="831273"/>
                </a:lnTo>
                <a:lnTo>
                  <a:pt x="773084" y="615142"/>
                </a:lnTo>
                <a:lnTo>
                  <a:pt x="403168" y="610985"/>
                </a:lnTo>
                <a:lnTo>
                  <a:pt x="415637" y="872837"/>
                </a:lnTo>
                <a:lnTo>
                  <a:pt x="290946" y="885306"/>
                </a:lnTo>
                <a:cubicBezTo>
                  <a:pt x="289560" y="623455"/>
                  <a:pt x="288175" y="361604"/>
                  <a:pt x="286789" y="99753"/>
                </a:cubicBezTo>
                <a:lnTo>
                  <a:pt x="407324" y="87284"/>
                </a:lnTo>
                <a:lnTo>
                  <a:pt x="399011" y="0"/>
                </a:lnTo>
                <a:lnTo>
                  <a:pt x="0" y="16626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500" b="1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C0193C7-C75C-454B-9541-CF559D47138D}"/>
              </a:ext>
            </a:extLst>
          </p:cNvPr>
          <p:cNvSpPr/>
          <p:nvPr/>
        </p:nvSpPr>
        <p:spPr>
          <a:xfrm>
            <a:off x="5706687" y="5174673"/>
            <a:ext cx="91440" cy="91440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1500" b="1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520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7FBE6EB7-7650-4016-948E-895052FB6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557" y="1086393"/>
            <a:ext cx="1971015" cy="197101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0378FC94-580A-42AF-824E-DEBF507D80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4995" y="303984"/>
            <a:ext cx="5962650" cy="5962650"/>
          </a:xfrm>
          <a:prstGeom prst="rect">
            <a:avLst/>
          </a:prstGeom>
        </p:spPr>
      </p:pic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B63FE6E5-98FA-4189-825C-6C8DFC95DA5A}"/>
              </a:ext>
            </a:extLst>
          </p:cNvPr>
          <p:cNvSpPr/>
          <p:nvPr/>
        </p:nvSpPr>
        <p:spPr>
          <a:xfrm>
            <a:off x="1295401" y="4411980"/>
            <a:ext cx="685256" cy="496388"/>
          </a:xfrm>
          <a:custGeom>
            <a:avLst/>
            <a:gdLst>
              <a:gd name="connsiteX0" fmla="*/ 261257 w 666206"/>
              <a:gd name="connsiteY0" fmla="*/ 496388 h 496388"/>
              <a:gd name="connsiteX1" fmla="*/ 0 w 666206"/>
              <a:gd name="connsiteY1" fmla="*/ 0 h 496388"/>
              <a:gd name="connsiteX2" fmla="*/ 666206 w 666206"/>
              <a:gd name="connsiteY2" fmla="*/ 65314 h 496388"/>
              <a:gd name="connsiteX3" fmla="*/ 261257 w 666206"/>
              <a:gd name="connsiteY3" fmla="*/ 496388 h 496388"/>
              <a:gd name="connsiteX0" fmla="*/ 261257 w 685256"/>
              <a:gd name="connsiteY0" fmla="*/ 496388 h 496388"/>
              <a:gd name="connsiteX1" fmla="*/ 0 w 685256"/>
              <a:gd name="connsiteY1" fmla="*/ 0 h 496388"/>
              <a:gd name="connsiteX2" fmla="*/ 685256 w 685256"/>
              <a:gd name="connsiteY2" fmla="*/ 17689 h 496388"/>
              <a:gd name="connsiteX3" fmla="*/ 261257 w 685256"/>
              <a:gd name="connsiteY3" fmla="*/ 496388 h 496388"/>
              <a:gd name="connsiteX0" fmla="*/ 327932 w 685256"/>
              <a:gd name="connsiteY0" fmla="*/ 496388 h 496388"/>
              <a:gd name="connsiteX1" fmla="*/ 0 w 685256"/>
              <a:gd name="connsiteY1" fmla="*/ 0 h 496388"/>
              <a:gd name="connsiteX2" fmla="*/ 685256 w 685256"/>
              <a:gd name="connsiteY2" fmla="*/ 17689 h 496388"/>
              <a:gd name="connsiteX3" fmla="*/ 327932 w 685256"/>
              <a:gd name="connsiteY3" fmla="*/ 496388 h 496388"/>
              <a:gd name="connsiteX0" fmla="*/ 327932 w 685256"/>
              <a:gd name="connsiteY0" fmla="*/ 496388 h 496388"/>
              <a:gd name="connsiteX1" fmla="*/ 0 w 685256"/>
              <a:gd name="connsiteY1" fmla="*/ 0 h 496388"/>
              <a:gd name="connsiteX2" fmla="*/ 380999 w 685256"/>
              <a:gd name="connsiteY2" fmla="*/ 36195 h 496388"/>
              <a:gd name="connsiteX3" fmla="*/ 685256 w 685256"/>
              <a:gd name="connsiteY3" fmla="*/ 17689 h 496388"/>
              <a:gd name="connsiteX4" fmla="*/ 327932 w 685256"/>
              <a:gd name="connsiteY4" fmla="*/ 496388 h 49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256" h="496388">
                <a:moveTo>
                  <a:pt x="327932" y="496388"/>
                </a:moveTo>
                <a:lnTo>
                  <a:pt x="0" y="0"/>
                </a:lnTo>
                <a:cubicBezTo>
                  <a:pt x="123825" y="2540"/>
                  <a:pt x="257174" y="33655"/>
                  <a:pt x="380999" y="36195"/>
                </a:cubicBezTo>
                <a:lnTo>
                  <a:pt x="685256" y="17689"/>
                </a:lnTo>
                <a:lnTo>
                  <a:pt x="327932" y="49638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DB44E9B0-4018-4D63-BE96-8B02309236D0}"/>
              </a:ext>
            </a:extLst>
          </p:cNvPr>
          <p:cNvSpPr/>
          <p:nvPr/>
        </p:nvSpPr>
        <p:spPr>
          <a:xfrm>
            <a:off x="1201783" y="3618411"/>
            <a:ext cx="966651" cy="209006"/>
          </a:xfrm>
          <a:custGeom>
            <a:avLst/>
            <a:gdLst>
              <a:gd name="connsiteX0" fmla="*/ 0 w 966651"/>
              <a:gd name="connsiteY0" fmla="*/ 209006 h 209006"/>
              <a:gd name="connsiteX1" fmla="*/ 0 w 966651"/>
              <a:gd name="connsiteY1" fmla="*/ 0 h 209006"/>
              <a:gd name="connsiteX2" fmla="*/ 966651 w 966651"/>
              <a:gd name="connsiteY2" fmla="*/ 0 h 209006"/>
              <a:gd name="connsiteX3" fmla="*/ 940526 w 966651"/>
              <a:gd name="connsiteY3" fmla="*/ 195943 h 209006"/>
              <a:gd name="connsiteX4" fmla="*/ 836023 w 966651"/>
              <a:gd name="connsiteY4" fmla="*/ 78378 h 209006"/>
              <a:gd name="connsiteX5" fmla="*/ 182880 w 966651"/>
              <a:gd name="connsiteY5" fmla="*/ 78378 h 209006"/>
              <a:gd name="connsiteX6" fmla="*/ 0 w 966651"/>
              <a:gd name="connsiteY6" fmla="*/ 209006 h 2090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66651" h="209006">
                <a:moveTo>
                  <a:pt x="0" y="209006"/>
                </a:moveTo>
                <a:lnTo>
                  <a:pt x="0" y="0"/>
                </a:lnTo>
                <a:lnTo>
                  <a:pt x="966651" y="0"/>
                </a:lnTo>
                <a:lnTo>
                  <a:pt x="940526" y="195943"/>
                </a:lnTo>
                <a:lnTo>
                  <a:pt x="836023" y="78378"/>
                </a:lnTo>
                <a:lnTo>
                  <a:pt x="182880" y="78378"/>
                </a:lnTo>
                <a:lnTo>
                  <a:pt x="0" y="209006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9AFEE285-EDC0-42B6-9E01-A5D325BBE40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56" t="66832" r="68914" b="24624"/>
          <a:stretch/>
        </p:blipFill>
        <p:spPr>
          <a:xfrm>
            <a:off x="4799856" y="2432114"/>
            <a:ext cx="666205" cy="787336"/>
          </a:xfrm>
          <a:prstGeom prst="rect">
            <a:avLst/>
          </a:prstGeom>
        </p:spPr>
      </p:pic>
      <p:pic>
        <p:nvPicPr>
          <p:cNvPr id="12" name="Imagem 11">
            <a:extLst>
              <a:ext uri="{FF2B5EF4-FFF2-40B4-BE49-F238E27FC236}">
                <a16:creationId xmlns:a16="http://schemas.microsoft.com/office/drawing/2014/main" id="{0B73DD7D-05A4-4E74-B8A0-6914D80971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804" t="31780" r="42843" b="59895"/>
          <a:stretch/>
        </p:blipFill>
        <p:spPr>
          <a:xfrm>
            <a:off x="4246245" y="1767840"/>
            <a:ext cx="378823" cy="49638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9677D1F7-FB83-4BA1-8DC4-683A52C27B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20" t="31123" r="59493" b="59676"/>
          <a:stretch/>
        </p:blipFill>
        <p:spPr>
          <a:xfrm>
            <a:off x="3498125" y="1733006"/>
            <a:ext cx="470264" cy="548640"/>
          </a:xfrm>
          <a:prstGeom prst="rect">
            <a:avLst/>
          </a:prstGeom>
        </p:spPr>
      </p:pic>
      <p:sp>
        <p:nvSpPr>
          <p:cNvPr id="14" name="Forma livre: Forma 13">
            <a:extLst>
              <a:ext uri="{FF2B5EF4-FFF2-40B4-BE49-F238E27FC236}">
                <a16:creationId xmlns:a16="http://schemas.microsoft.com/office/drawing/2014/main" id="{9E2737E5-E4A7-4DE2-8312-A7E2DD6E8BC3}"/>
              </a:ext>
            </a:extLst>
          </p:cNvPr>
          <p:cNvSpPr/>
          <p:nvPr/>
        </p:nvSpPr>
        <p:spPr>
          <a:xfrm>
            <a:off x="1800225" y="3743325"/>
            <a:ext cx="371475" cy="809625"/>
          </a:xfrm>
          <a:custGeom>
            <a:avLst/>
            <a:gdLst>
              <a:gd name="connsiteX0" fmla="*/ 66675 w 371475"/>
              <a:gd name="connsiteY0" fmla="*/ 809625 h 809625"/>
              <a:gd name="connsiteX1" fmla="*/ 352425 w 371475"/>
              <a:gd name="connsiteY1" fmla="*/ 514350 h 809625"/>
              <a:gd name="connsiteX2" fmla="*/ 371475 w 371475"/>
              <a:gd name="connsiteY2" fmla="*/ 0 h 809625"/>
              <a:gd name="connsiteX3" fmla="*/ 276225 w 371475"/>
              <a:gd name="connsiteY3" fmla="*/ 0 h 809625"/>
              <a:gd name="connsiteX4" fmla="*/ 276225 w 371475"/>
              <a:gd name="connsiteY4" fmla="*/ 476250 h 809625"/>
              <a:gd name="connsiteX5" fmla="*/ 0 w 371475"/>
              <a:gd name="connsiteY5" fmla="*/ 781050 h 809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1475" h="809625">
                <a:moveTo>
                  <a:pt x="66675" y="809625"/>
                </a:moveTo>
                <a:lnTo>
                  <a:pt x="352425" y="514350"/>
                </a:lnTo>
                <a:lnTo>
                  <a:pt x="371475" y="0"/>
                </a:lnTo>
                <a:lnTo>
                  <a:pt x="276225" y="0"/>
                </a:lnTo>
                <a:lnTo>
                  <a:pt x="276225" y="476250"/>
                </a:lnTo>
                <a:lnTo>
                  <a:pt x="0" y="781050"/>
                </a:lnTo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198F9AE-6D1E-4361-A435-44167EEFFF2B}"/>
              </a:ext>
            </a:extLst>
          </p:cNvPr>
          <p:cNvSpPr/>
          <p:nvPr/>
        </p:nvSpPr>
        <p:spPr>
          <a:xfrm>
            <a:off x="2905125" y="3219450"/>
            <a:ext cx="1224000" cy="122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354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2CC30CBF-3224-4521-8B67-88ABC903201A}"/>
              </a:ext>
            </a:extLst>
          </p:cNvPr>
          <p:cNvSpPr/>
          <p:nvPr/>
        </p:nvSpPr>
        <p:spPr>
          <a:xfrm>
            <a:off x="2647887" y="1052736"/>
            <a:ext cx="2520000" cy="252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0BC5EDF-ACA6-43AA-B1F8-9C1BBCE2BD06}"/>
              </a:ext>
            </a:extLst>
          </p:cNvPr>
          <p:cNvSpPr/>
          <p:nvPr/>
        </p:nvSpPr>
        <p:spPr>
          <a:xfrm>
            <a:off x="3871887" y="5013297"/>
            <a:ext cx="72000" cy="7200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3A73D37-9932-4ADC-9D22-FA5535167C3D}"/>
              </a:ext>
            </a:extLst>
          </p:cNvPr>
          <p:cNvSpPr>
            <a:spLocks noChangeAspect="1"/>
          </p:cNvSpPr>
          <p:nvPr/>
        </p:nvSpPr>
        <p:spPr>
          <a:xfrm>
            <a:off x="3971616" y="2583171"/>
            <a:ext cx="4932696" cy="493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D14CE-D85E-4E4B-A3AD-71795FDDB53D}"/>
              </a:ext>
            </a:extLst>
          </p:cNvPr>
          <p:cNvSpPr>
            <a:spLocks noChangeAspect="1"/>
          </p:cNvSpPr>
          <p:nvPr/>
        </p:nvSpPr>
        <p:spPr>
          <a:xfrm>
            <a:off x="-1033080" y="2583171"/>
            <a:ext cx="4932696" cy="493226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8ED141-D247-4E93-B8CA-61D8B14B91DD}"/>
              </a:ext>
            </a:extLst>
          </p:cNvPr>
          <p:cNvSpPr>
            <a:spLocks noChangeAspect="1"/>
          </p:cNvSpPr>
          <p:nvPr/>
        </p:nvSpPr>
        <p:spPr>
          <a:xfrm>
            <a:off x="2926122" y="1330971"/>
            <a:ext cx="1963530" cy="196353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33FDC67-A0AA-4530-A900-80389468089B}"/>
              </a:ext>
            </a:extLst>
          </p:cNvPr>
          <p:cNvSpPr/>
          <p:nvPr/>
        </p:nvSpPr>
        <p:spPr>
          <a:xfrm>
            <a:off x="9692991" y="1080416"/>
            <a:ext cx="1913728" cy="3946358"/>
          </a:xfrm>
          <a:custGeom>
            <a:avLst/>
            <a:gdLst>
              <a:gd name="connsiteX0" fmla="*/ 930442 w 2165684"/>
              <a:gd name="connsiteY0" fmla="*/ 3946358 h 3946358"/>
              <a:gd name="connsiteX1" fmla="*/ 1042736 w 2165684"/>
              <a:gd name="connsiteY1" fmla="*/ 3336758 h 3946358"/>
              <a:gd name="connsiteX2" fmla="*/ 1267326 w 2165684"/>
              <a:gd name="connsiteY2" fmla="*/ 2743200 h 3946358"/>
              <a:gd name="connsiteX3" fmla="*/ 1459831 w 2165684"/>
              <a:gd name="connsiteY3" fmla="*/ 2534653 h 3946358"/>
              <a:gd name="connsiteX4" fmla="*/ 1588168 w 2165684"/>
              <a:gd name="connsiteY4" fmla="*/ 2245895 h 3946358"/>
              <a:gd name="connsiteX5" fmla="*/ 1748589 w 2165684"/>
              <a:gd name="connsiteY5" fmla="*/ 2117558 h 3946358"/>
              <a:gd name="connsiteX6" fmla="*/ 1989221 w 2165684"/>
              <a:gd name="connsiteY6" fmla="*/ 1860884 h 3946358"/>
              <a:gd name="connsiteX7" fmla="*/ 2117557 w 2165684"/>
              <a:gd name="connsiteY7" fmla="*/ 1636295 h 3946358"/>
              <a:gd name="connsiteX8" fmla="*/ 2165684 w 2165684"/>
              <a:gd name="connsiteY8" fmla="*/ 1187116 h 3946358"/>
              <a:gd name="connsiteX9" fmla="*/ 2053389 w 2165684"/>
              <a:gd name="connsiteY9" fmla="*/ 705853 h 3946358"/>
              <a:gd name="connsiteX10" fmla="*/ 1925052 w 2165684"/>
              <a:gd name="connsiteY10" fmla="*/ 352927 h 3946358"/>
              <a:gd name="connsiteX11" fmla="*/ 1540042 w 2165684"/>
              <a:gd name="connsiteY11" fmla="*/ 160421 h 3946358"/>
              <a:gd name="connsiteX12" fmla="*/ 1155031 w 2165684"/>
              <a:gd name="connsiteY12" fmla="*/ 16042 h 3946358"/>
              <a:gd name="connsiteX13" fmla="*/ 882315 w 2165684"/>
              <a:gd name="connsiteY13" fmla="*/ 0 h 3946358"/>
              <a:gd name="connsiteX14" fmla="*/ 417094 w 2165684"/>
              <a:gd name="connsiteY14" fmla="*/ 32084 h 3946358"/>
              <a:gd name="connsiteX15" fmla="*/ 96252 w 2165684"/>
              <a:gd name="connsiteY15" fmla="*/ 208548 h 3946358"/>
              <a:gd name="connsiteX16" fmla="*/ 0 w 2165684"/>
              <a:gd name="connsiteY16" fmla="*/ 385011 h 3946358"/>
              <a:gd name="connsiteX17" fmla="*/ 144379 w 2165684"/>
              <a:gd name="connsiteY17" fmla="*/ 577516 h 3946358"/>
              <a:gd name="connsiteX18" fmla="*/ 513347 w 2165684"/>
              <a:gd name="connsiteY18" fmla="*/ 256674 h 3946358"/>
              <a:gd name="connsiteX19" fmla="*/ 962526 w 2165684"/>
              <a:gd name="connsiteY19" fmla="*/ 208548 h 3946358"/>
              <a:gd name="connsiteX20" fmla="*/ 1187115 w 2165684"/>
              <a:gd name="connsiteY20" fmla="*/ 272716 h 3946358"/>
              <a:gd name="connsiteX21" fmla="*/ 1524000 w 2165684"/>
              <a:gd name="connsiteY21" fmla="*/ 417095 h 3946358"/>
              <a:gd name="connsiteX22" fmla="*/ 1732547 w 2165684"/>
              <a:gd name="connsiteY22" fmla="*/ 689811 h 3946358"/>
              <a:gd name="connsiteX23" fmla="*/ 1909010 w 2165684"/>
              <a:gd name="connsiteY23" fmla="*/ 1122948 h 3946358"/>
              <a:gd name="connsiteX24" fmla="*/ 1909010 w 2165684"/>
              <a:gd name="connsiteY24" fmla="*/ 1459832 h 3946358"/>
              <a:gd name="connsiteX25" fmla="*/ 1684421 w 2165684"/>
              <a:gd name="connsiteY25" fmla="*/ 1844842 h 3946358"/>
              <a:gd name="connsiteX26" fmla="*/ 160421 w 2165684"/>
              <a:gd name="connsiteY26" fmla="*/ 1860884 h 3946358"/>
              <a:gd name="connsiteX27" fmla="*/ 32084 w 2165684"/>
              <a:gd name="connsiteY27" fmla="*/ 2021306 h 3946358"/>
              <a:gd name="connsiteX28" fmla="*/ 304800 w 2165684"/>
              <a:gd name="connsiteY28" fmla="*/ 2277979 h 3946358"/>
              <a:gd name="connsiteX29" fmla="*/ 513347 w 2165684"/>
              <a:gd name="connsiteY29" fmla="*/ 2630906 h 3946358"/>
              <a:gd name="connsiteX30" fmla="*/ 737936 w 2165684"/>
              <a:gd name="connsiteY30" fmla="*/ 2983832 h 3946358"/>
              <a:gd name="connsiteX31" fmla="*/ 850231 w 2165684"/>
              <a:gd name="connsiteY31" fmla="*/ 3288632 h 3946358"/>
              <a:gd name="connsiteX32" fmla="*/ 898357 w 2165684"/>
              <a:gd name="connsiteY32" fmla="*/ 3705727 h 3946358"/>
              <a:gd name="connsiteX33" fmla="*/ 930442 w 2165684"/>
              <a:gd name="connsiteY33" fmla="*/ 3946358 h 3946358"/>
              <a:gd name="connsiteX0" fmla="*/ 930442 w 2165684"/>
              <a:gd name="connsiteY0" fmla="*/ 3946358 h 3946358"/>
              <a:gd name="connsiteX1" fmla="*/ 1042736 w 2165684"/>
              <a:gd name="connsiteY1" fmla="*/ 3336758 h 3946358"/>
              <a:gd name="connsiteX2" fmla="*/ 1267326 w 2165684"/>
              <a:gd name="connsiteY2" fmla="*/ 2743200 h 3946358"/>
              <a:gd name="connsiteX3" fmla="*/ 1459831 w 2165684"/>
              <a:gd name="connsiteY3" fmla="*/ 2534653 h 3946358"/>
              <a:gd name="connsiteX4" fmla="*/ 1588168 w 2165684"/>
              <a:gd name="connsiteY4" fmla="*/ 2245895 h 3946358"/>
              <a:gd name="connsiteX5" fmla="*/ 1748589 w 2165684"/>
              <a:gd name="connsiteY5" fmla="*/ 2117558 h 3946358"/>
              <a:gd name="connsiteX6" fmla="*/ 1989221 w 2165684"/>
              <a:gd name="connsiteY6" fmla="*/ 1860884 h 3946358"/>
              <a:gd name="connsiteX7" fmla="*/ 2117557 w 2165684"/>
              <a:gd name="connsiteY7" fmla="*/ 1636295 h 3946358"/>
              <a:gd name="connsiteX8" fmla="*/ 2165684 w 2165684"/>
              <a:gd name="connsiteY8" fmla="*/ 1187116 h 3946358"/>
              <a:gd name="connsiteX9" fmla="*/ 2053389 w 2165684"/>
              <a:gd name="connsiteY9" fmla="*/ 705853 h 3946358"/>
              <a:gd name="connsiteX10" fmla="*/ 1925052 w 2165684"/>
              <a:gd name="connsiteY10" fmla="*/ 352927 h 3946358"/>
              <a:gd name="connsiteX11" fmla="*/ 1540042 w 2165684"/>
              <a:gd name="connsiteY11" fmla="*/ 160421 h 3946358"/>
              <a:gd name="connsiteX12" fmla="*/ 1155031 w 2165684"/>
              <a:gd name="connsiteY12" fmla="*/ 16042 h 3946358"/>
              <a:gd name="connsiteX13" fmla="*/ 882315 w 2165684"/>
              <a:gd name="connsiteY13" fmla="*/ 0 h 3946358"/>
              <a:gd name="connsiteX14" fmla="*/ 417094 w 2165684"/>
              <a:gd name="connsiteY14" fmla="*/ 32084 h 3946358"/>
              <a:gd name="connsiteX15" fmla="*/ 96252 w 2165684"/>
              <a:gd name="connsiteY15" fmla="*/ 208548 h 3946358"/>
              <a:gd name="connsiteX16" fmla="*/ 0 w 2165684"/>
              <a:gd name="connsiteY16" fmla="*/ 385011 h 3946358"/>
              <a:gd name="connsiteX17" fmla="*/ 251956 w 2165684"/>
              <a:gd name="connsiteY17" fmla="*/ 505799 h 3946358"/>
              <a:gd name="connsiteX18" fmla="*/ 513347 w 2165684"/>
              <a:gd name="connsiteY18" fmla="*/ 256674 h 3946358"/>
              <a:gd name="connsiteX19" fmla="*/ 962526 w 2165684"/>
              <a:gd name="connsiteY19" fmla="*/ 208548 h 3946358"/>
              <a:gd name="connsiteX20" fmla="*/ 1187115 w 2165684"/>
              <a:gd name="connsiteY20" fmla="*/ 272716 h 3946358"/>
              <a:gd name="connsiteX21" fmla="*/ 1524000 w 2165684"/>
              <a:gd name="connsiteY21" fmla="*/ 417095 h 3946358"/>
              <a:gd name="connsiteX22" fmla="*/ 1732547 w 2165684"/>
              <a:gd name="connsiteY22" fmla="*/ 689811 h 3946358"/>
              <a:gd name="connsiteX23" fmla="*/ 1909010 w 2165684"/>
              <a:gd name="connsiteY23" fmla="*/ 1122948 h 3946358"/>
              <a:gd name="connsiteX24" fmla="*/ 1909010 w 2165684"/>
              <a:gd name="connsiteY24" fmla="*/ 1459832 h 3946358"/>
              <a:gd name="connsiteX25" fmla="*/ 1684421 w 2165684"/>
              <a:gd name="connsiteY25" fmla="*/ 1844842 h 3946358"/>
              <a:gd name="connsiteX26" fmla="*/ 160421 w 2165684"/>
              <a:gd name="connsiteY26" fmla="*/ 1860884 h 3946358"/>
              <a:gd name="connsiteX27" fmla="*/ 32084 w 2165684"/>
              <a:gd name="connsiteY27" fmla="*/ 2021306 h 3946358"/>
              <a:gd name="connsiteX28" fmla="*/ 304800 w 2165684"/>
              <a:gd name="connsiteY28" fmla="*/ 2277979 h 3946358"/>
              <a:gd name="connsiteX29" fmla="*/ 513347 w 2165684"/>
              <a:gd name="connsiteY29" fmla="*/ 2630906 h 3946358"/>
              <a:gd name="connsiteX30" fmla="*/ 737936 w 2165684"/>
              <a:gd name="connsiteY30" fmla="*/ 2983832 h 3946358"/>
              <a:gd name="connsiteX31" fmla="*/ 850231 w 2165684"/>
              <a:gd name="connsiteY31" fmla="*/ 3288632 h 3946358"/>
              <a:gd name="connsiteX32" fmla="*/ 898357 w 2165684"/>
              <a:gd name="connsiteY32" fmla="*/ 3705727 h 3946358"/>
              <a:gd name="connsiteX33" fmla="*/ 930442 w 2165684"/>
              <a:gd name="connsiteY33" fmla="*/ 3946358 h 3946358"/>
              <a:gd name="connsiteX0" fmla="*/ 930442 w 2165684"/>
              <a:gd name="connsiteY0" fmla="*/ 3946358 h 3946358"/>
              <a:gd name="connsiteX1" fmla="*/ 1042736 w 2165684"/>
              <a:gd name="connsiteY1" fmla="*/ 3336758 h 3946358"/>
              <a:gd name="connsiteX2" fmla="*/ 1267326 w 2165684"/>
              <a:gd name="connsiteY2" fmla="*/ 2743200 h 3946358"/>
              <a:gd name="connsiteX3" fmla="*/ 1459831 w 2165684"/>
              <a:gd name="connsiteY3" fmla="*/ 2534653 h 3946358"/>
              <a:gd name="connsiteX4" fmla="*/ 1588168 w 2165684"/>
              <a:gd name="connsiteY4" fmla="*/ 2245895 h 3946358"/>
              <a:gd name="connsiteX5" fmla="*/ 1748589 w 2165684"/>
              <a:gd name="connsiteY5" fmla="*/ 2117558 h 3946358"/>
              <a:gd name="connsiteX6" fmla="*/ 1989221 w 2165684"/>
              <a:gd name="connsiteY6" fmla="*/ 1860884 h 3946358"/>
              <a:gd name="connsiteX7" fmla="*/ 2117557 w 2165684"/>
              <a:gd name="connsiteY7" fmla="*/ 1636295 h 3946358"/>
              <a:gd name="connsiteX8" fmla="*/ 2165684 w 2165684"/>
              <a:gd name="connsiteY8" fmla="*/ 1187116 h 3946358"/>
              <a:gd name="connsiteX9" fmla="*/ 2053389 w 2165684"/>
              <a:gd name="connsiteY9" fmla="*/ 705853 h 3946358"/>
              <a:gd name="connsiteX10" fmla="*/ 1925052 w 2165684"/>
              <a:gd name="connsiteY10" fmla="*/ 352927 h 3946358"/>
              <a:gd name="connsiteX11" fmla="*/ 1540042 w 2165684"/>
              <a:gd name="connsiteY11" fmla="*/ 160421 h 3946358"/>
              <a:gd name="connsiteX12" fmla="*/ 1155031 w 2165684"/>
              <a:gd name="connsiteY12" fmla="*/ 16042 h 3946358"/>
              <a:gd name="connsiteX13" fmla="*/ 882315 w 2165684"/>
              <a:gd name="connsiteY13" fmla="*/ 0 h 3946358"/>
              <a:gd name="connsiteX14" fmla="*/ 417094 w 2165684"/>
              <a:gd name="connsiteY14" fmla="*/ 32084 h 3946358"/>
              <a:gd name="connsiteX15" fmla="*/ 96252 w 2165684"/>
              <a:gd name="connsiteY15" fmla="*/ 208548 h 3946358"/>
              <a:gd name="connsiteX16" fmla="*/ 0 w 2165684"/>
              <a:gd name="connsiteY16" fmla="*/ 385011 h 3946358"/>
              <a:gd name="connsiteX17" fmla="*/ 251956 w 2165684"/>
              <a:gd name="connsiteY17" fmla="*/ 505799 h 3946358"/>
              <a:gd name="connsiteX18" fmla="*/ 513347 w 2165684"/>
              <a:gd name="connsiteY18" fmla="*/ 256674 h 3946358"/>
              <a:gd name="connsiteX19" fmla="*/ 962526 w 2165684"/>
              <a:gd name="connsiteY19" fmla="*/ 208548 h 3946358"/>
              <a:gd name="connsiteX20" fmla="*/ 1187115 w 2165684"/>
              <a:gd name="connsiteY20" fmla="*/ 272716 h 3946358"/>
              <a:gd name="connsiteX21" fmla="*/ 1524000 w 2165684"/>
              <a:gd name="connsiteY21" fmla="*/ 417095 h 3946358"/>
              <a:gd name="connsiteX22" fmla="*/ 1732547 w 2165684"/>
              <a:gd name="connsiteY22" fmla="*/ 689811 h 3946358"/>
              <a:gd name="connsiteX23" fmla="*/ 1909010 w 2165684"/>
              <a:gd name="connsiteY23" fmla="*/ 1122948 h 3946358"/>
              <a:gd name="connsiteX24" fmla="*/ 1909010 w 2165684"/>
              <a:gd name="connsiteY24" fmla="*/ 1459832 h 3946358"/>
              <a:gd name="connsiteX25" fmla="*/ 1684421 w 2165684"/>
              <a:gd name="connsiteY25" fmla="*/ 1844842 h 3946358"/>
              <a:gd name="connsiteX26" fmla="*/ 160421 w 2165684"/>
              <a:gd name="connsiteY26" fmla="*/ 1860884 h 3946358"/>
              <a:gd name="connsiteX27" fmla="*/ 8178 w 2165684"/>
              <a:gd name="connsiteY27" fmla="*/ 1973494 h 3946358"/>
              <a:gd name="connsiteX28" fmla="*/ 304800 w 2165684"/>
              <a:gd name="connsiteY28" fmla="*/ 2277979 h 3946358"/>
              <a:gd name="connsiteX29" fmla="*/ 513347 w 2165684"/>
              <a:gd name="connsiteY29" fmla="*/ 2630906 h 3946358"/>
              <a:gd name="connsiteX30" fmla="*/ 737936 w 2165684"/>
              <a:gd name="connsiteY30" fmla="*/ 2983832 h 3946358"/>
              <a:gd name="connsiteX31" fmla="*/ 850231 w 2165684"/>
              <a:gd name="connsiteY31" fmla="*/ 3288632 h 3946358"/>
              <a:gd name="connsiteX32" fmla="*/ 898357 w 2165684"/>
              <a:gd name="connsiteY32" fmla="*/ 3705727 h 3946358"/>
              <a:gd name="connsiteX33" fmla="*/ 930442 w 2165684"/>
              <a:gd name="connsiteY33" fmla="*/ 3946358 h 3946358"/>
              <a:gd name="connsiteX0" fmla="*/ 930442 w 2165684"/>
              <a:gd name="connsiteY0" fmla="*/ 3946358 h 3946358"/>
              <a:gd name="connsiteX1" fmla="*/ 1042736 w 2165684"/>
              <a:gd name="connsiteY1" fmla="*/ 3336758 h 3946358"/>
              <a:gd name="connsiteX2" fmla="*/ 1267326 w 2165684"/>
              <a:gd name="connsiteY2" fmla="*/ 2743200 h 3946358"/>
              <a:gd name="connsiteX3" fmla="*/ 1459831 w 2165684"/>
              <a:gd name="connsiteY3" fmla="*/ 2534653 h 3946358"/>
              <a:gd name="connsiteX4" fmla="*/ 1588168 w 2165684"/>
              <a:gd name="connsiteY4" fmla="*/ 2245895 h 3946358"/>
              <a:gd name="connsiteX5" fmla="*/ 1748589 w 2165684"/>
              <a:gd name="connsiteY5" fmla="*/ 2117558 h 3946358"/>
              <a:gd name="connsiteX6" fmla="*/ 1989221 w 2165684"/>
              <a:gd name="connsiteY6" fmla="*/ 1860884 h 3946358"/>
              <a:gd name="connsiteX7" fmla="*/ 2117557 w 2165684"/>
              <a:gd name="connsiteY7" fmla="*/ 1636295 h 3946358"/>
              <a:gd name="connsiteX8" fmla="*/ 2165684 w 2165684"/>
              <a:gd name="connsiteY8" fmla="*/ 1187116 h 3946358"/>
              <a:gd name="connsiteX9" fmla="*/ 2053389 w 2165684"/>
              <a:gd name="connsiteY9" fmla="*/ 705853 h 3946358"/>
              <a:gd name="connsiteX10" fmla="*/ 1925052 w 2165684"/>
              <a:gd name="connsiteY10" fmla="*/ 352927 h 3946358"/>
              <a:gd name="connsiteX11" fmla="*/ 1540042 w 2165684"/>
              <a:gd name="connsiteY11" fmla="*/ 160421 h 3946358"/>
              <a:gd name="connsiteX12" fmla="*/ 1155031 w 2165684"/>
              <a:gd name="connsiteY12" fmla="*/ 16042 h 3946358"/>
              <a:gd name="connsiteX13" fmla="*/ 882315 w 2165684"/>
              <a:gd name="connsiteY13" fmla="*/ 0 h 3946358"/>
              <a:gd name="connsiteX14" fmla="*/ 417094 w 2165684"/>
              <a:gd name="connsiteY14" fmla="*/ 32084 h 3946358"/>
              <a:gd name="connsiteX15" fmla="*/ 96252 w 2165684"/>
              <a:gd name="connsiteY15" fmla="*/ 208548 h 3946358"/>
              <a:gd name="connsiteX16" fmla="*/ 0 w 2165684"/>
              <a:gd name="connsiteY16" fmla="*/ 385011 h 3946358"/>
              <a:gd name="connsiteX17" fmla="*/ 251956 w 2165684"/>
              <a:gd name="connsiteY17" fmla="*/ 505799 h 3946358"/>
              <a:gd name="connsiteX18" fmla="*/ 513347 w 2165684"/>
              <a:gd name="connsiteY18" fmla="*/ 256674 h 3946358"/>
              <a:gd name="connsiteX19" fmla="*/ 962526 w 2165684"/>
              <a:gd name="connsiteY19" fmla="*/ 208548 h 3946358"/>
              <a:gd name="connsiteX20" fmla="*/ 1187115 w 2165684"/>
              <a:gd name="connsiteY20" fmla="*/ 272716 h 3946358"/>
              <a:gd name="connsiteX21" fmla="*/ 1524000 w 2165684"/>
              <a:gd name="connsiteY21" fmla="*/ 417095 h 3946358"/>
              <a:gd name="connsiteX22" fmla="*/ 1732547 w 2165684"/>
              <a:gd name="connsiteY22" fmla="*/ 689811 h 3946358"/>
              <a:gd name="connsiteX23" fmla="*/ 1909010 w 2165684"/>
              <a:gd name="connsiteY23" fmla="*/ 1122948 h 3946358"/>
              <a:gd name="connsiteX24" fmla="*/ 1909010 w 2165684"/>
              <a:gd name="connsiteY24" fmla="*/ 1459832 h 3946358"/>
              <a:gd name="connsiteX25" fmla="*/ 1684421 w 2165684"/>
              <a:gd name="connsiteY25" fmla="*/ 1844842 h 3946358"/>
              <a:gd name="connsiteX26" fmla="*/ 944912 w 2165684"/>
              <a:gd name="connsiteY26" fmla="*/ 1826557 h 3946358"/>
              <a:gd name="connsiteX27" fmla="*/ 160421 w 2165684"/>
              <a:gd name="connsiteY27" fmla="*/ 1860884 h 3946358"/>
              <a:gd name="connsiteX28" fmla="*/ 8178 w 2165684"/>
              <a:gd name="connsiteY28" fmla="*/ 1973494 h 3946358"/>
              <a:gd name="connsiteX29" fmla="*/ 304800 w 2165684"/>
              <a:gd name="connsiteY29" fmla="*/ 2277979 h 3946358"/>
              <a:gd name="connsiteX30" fmla="*/ 513347 w 2165684"/>
              <a:gd name="connsiteY30" fmla="*/ 2630906 h 3946358"/>
              <a:gd name="connsiteX31" fmla="*/ 737936 w 2165684"/>
              <a:gd name="connsiteY31" fmla="*/ 2983832 h 3946358"/>
              <a:gd name="connsiteX32" fmla="*/ 850231 w 2165684"/>
              <a:gd name="connsiteY32" fmla="*/ 3288632 h 3946358"/>
              <a:gd name="connsiteX33" fmla="*/ 898357 w 2165684"/>
              <a:gd name="connsiteY33" fmla="*/ 3705727 h 3946358"/>
              <a:gd name="connsiteX34" fmla="*/ 930442 w 2165684"/>
              <a:gd name="connsiteY34" fmla="*/ 3946358 h 3946358"/>
              <a:gd name="connsiteX0" fmla="*/ 922264 w 2157506"/>
              <a:gd name="connsiteY0" fmla="*/ 3946358 h 3946358"/>
              <a:gd name="connsiteX1" fmla="*/ 1034558 w 2157506"/>
              <a:gd name="connsiteY1" fmla="*/ 3336758 h 3946358"/>
              <a:gd name="connsiteX2" fmla="*/ 1259148 w 2157506"/>
              <a:gd name="connsiteY2" fmla="*/ 2743200 h 3946358"/>
              <a:gd name="connsiteX3" fmla="*/ 1451653 w 2157506"/>
              <a:gd name="connsiteY3" fmla="*/ 2534653 h 3946358"/>
              <a:gd name="connsiteX4" fmla="*/ 1579990 w 2157506"/>
              <a:gd name="connsiteY4" fmla="*/ 2245895 h 3946358"/>
              <a:gd name="connsiteX5" fmla="*/ 1740411 w 2157506"/>
              <a:gd name="connsiteY5" fmla="*/ 2117558 h 3946358"/>
              <a:gd name="connsiteX6" fmla="*/ 1981043 w 2157506"/>
              <a:gd name="connsiteY6" fmla="*/ 1860884 h 3946358"/>
              <a:gd name="connsiteX7" fmla="*/ 2109379 w 2157506"/>
              <a:gd name="connsiteY7" fmla="*/ 1636295 h 3946358"/>
              <a:gd name="connsiteX8" fmla="*/ 2157506 w 2157506"/>
              <a:gd name="connsiteY8" fmla="*/ 1187116 h 3946358"/>
              <a:gd name="connsiteX9" fmla="*/ 2045211 w 2157506"/>
              <a:gd name="connsiteY9" fmla="*/ 705853 h 3946358"/>
              <a:gd name="connsiteX10" fmla="*/ 1916874 w 2157506"/>
              <a:gd name="connsiteY10" fmla="*/ 352927 h 3946358"/>
              <a:gd name="connsiteX11" fmla="*/ 1531864 w 2157506"/>
              <a:gd name="connsiteY11" fmla="*/ 160421 h 3946358"/>
              <a:gd name="connsiteX12" fmla="*/ 1146853 w 2157506"/>
              <a:gd name="connsiteY12" fmla="*/ 16042 h 3946358"/>
              <a:gd name="connsiteX13" fmla="*/ 874137 w 2157506"/>
              <a:gd name="connsiteY13" fmla="*/ 0 h 3946358"/>
              <a:gd name="connsiteX14" fmla="*/ 408916 w 2157506"/>
              <a:gd name="connsiteY14" fmla="*/ 32084 h 3946358"/>
              <a:gd name="connsiteX15" fmla="*/ 88074 w 2157506"/>
              <a:gd name="connsiteY15" fmla="*/ 208548 h 3946358"/>
              <a:gd name="connsiteX16" fmla="*/ 243778 w 2157506"/>
              <a:gd name="connsiteY16" fmla="*/ 505799 h 3946358"/>
              <a:gd name="connsiteX17" fmla="*/ 505169 w 2157506"/>
              <a:gd name="connsiteY17" fmla="*/ 256674 h 3946358"/>
              <a:gd name="connsiteX18" fmla="*/ 954348 w 2157506"/>
              <a:gd name="connsiteY18" fmla="*/ 208548 h 3946358"/>
              <a:gd name="connsiteX19" fmla="*/ 1178937 w 2157506"/>
              <a:gd name="connsiteY19" fmla="*/ 272716 h 3946358"/>
              <a:gd name="connsiteX20" fmla="*/ 1515822 w 2157506"/>
              <a:gd name="connsiteY20" fmla="*/ 417095 h 3946358"/>
              <a:gd name="connsiteX21" fmla="*/ 1724369 w 2157506"/>
              <a:gd name="connsiteY21" fmla="*/ 689811 h 3946358"/>
              <a:gd name="connsiteX22" fmla="*/ 1900832 w 2157506"/>
              <a:gd name="connsiteY22" fmla="*/ 1122948 h 3946358"/>
              <a:gd name="connsiteX23" fmla="*/ 1900832 w 2157506"/>
              <a:gd name="connsiteY23" fmla="*/ 1459832 h 3946358"/>
              <a:gd name="connsiteX24" fmla="*/ 1676243 w 2157506"/>
              <a:gd name="connsiteY24" fmla="*/ 1844842 h 3946358"/>
              <a:gd name="connsiteX25" fmla="*/ 936734 w 2157506"/>
              <a:gd name="connsiteY25" fmla="*/ 1826557 h 3946358"/>
              <a:gd name="connsiteX26" fmla="*/ 152243 w 2157506"/>
              <a:gd name="connsiteY26" fmla="*/ 1860884 h 3946358"/>
              <a:gd name="connsiteX27" fmla="*/ 0 w 2157506"/>
              <a:gd name="connsiteY27" fmla="*/ 1973494 h 3946358"/>
              <a:gd name="connsiteX28" fmla="*/ 296622 w 2157506"/>
              <a:gd name="connsiteY28" fmla="*/ 2277979 h 3946358"/>
              <a:gd name="connsiteX29" fmla="*/ 505169 w 2157506"/>
              <a:gd name="connsiteY29" fmla="*/ 2630906 h 3946358"/>
              <a:gd name="connsiteX30" fmla="*/ 729758 w 2157506"/>
              <a:gd name="connsiteY30" fmla="*/ 2983832 h 3946358"/>
              <a:gd name="connsiteX31" fmla="*/ 842053 w 2157506"/>
              <a:gd name="connsiteY31" fmla="*/ 3288632 h 3946358"/>
              <a:gd name="connsiteX32" fmla="*/ 890179 w 2157506"/>
              <a:gd name="connsiteY32" fmla="*/ 3705727 h 3946358"/>
              <a:gd name="connsiteX33" fmla="*/ 922264 w 2157506"/>
              <a:gd name="connsiteY33" fmla="*/ 3946358 h 3946358"/>
              <a:gd name="connsiteX0" fmla="*/ 922264 w 2157506"/>
              <a:gd name="connsiteY0" fmla="*/ 3946358 h 3946358"/>
              <a:gd name="connsiteX1" fmla="*/ 1034558 w 2157506"/>
              <a:gd name="connsiteY1" fmla="*/ 3336758 h 3946358"/>
              <a:gd name="connsiteX2" fmla="*/ 1259148 w 2157506"/>
              <a:gd name="connsiteY2" fmla="*/ 2743200 h 3946358"/>
              <a:gd name="connsiteX3" fmla="*/ 1451653 w 2157506"/>
              <a:gd name="connsiteY3" fmla="*/ 2534653 h 3946358"/>
              <a:gd name="connsiteX4" fmla="*/ 1579990 w 2157506"/>
              <a:gd name="connsiteY4" fmla="*/ 2245895 h 3946358"/>
              <a:gd name="connsiteX5" fmla="*/ 1740411 w 2157506"/>
              <a:gd name="connsiteY5" fmla="*/ 2117558 h 3946358"/>
              <a:gd name="connsiteX6" fmla="*/ 1981043 w 2157506"/>
              <a:gd name="connsiteY6" fmla="*/ 1860884 h 3946358"/>
              <a:gd name="connsiteX7" fmla="*/ 2109379 w 2157506"/>
              <a:gd name="connsiteY7" fmla="*/ 1636295 h 3946358"/>
              <a:gd name="connsiteX8" fmla="*/ 2157506 w 2157506"/>
              <a:gd name="connsiteY8" fmla="*/ 1187116 h 3946358"/>
              <a:gd name="connsiteX9" fmla="*/ 2045211 w 2157506"/>
              <a:gd name="connsiteY9" fmla="*/ 705853 h 3946358"/>
              <a:gd name="connsiteX10" fmla="*/ 1916874 w 2157506"/>
              <a:gd name="connsiteY10" fmla="*/ 352927 h 3946358"/>
              <a:gd name="connsiteX11" fmla="*/ 1531864 w 2157506"/>
              <a:gd name="connsiteY11" fmla="*/ 160421 h 3946358"/>
              <a:gd name="connsiteX12" fmla="*/ 1146853 w 2157506"/>
              <a:gd name="connsiteY12" fmla="*/ 16042 h 3946358"/>
              <a:gd name="connsiteX13" fmla="*/ 874137 w 2157506"/>
              <a:gd name="connsiteY13" fmla="*/ 0 h 3946358"/>
              <a:gd name="connsiteX14" fmla="*/ 408916 w 2157506"/>
              <a:gd name="connsiteY14" fmla="*/ 32084 h 3946358"/>
              <a:gd name="connsiteX15" fmla="*/ 197256 w 2157506"/>
              <a:gd name="connsiteY15" fmla="*/ 208548 h 3946358"/>
              <a:gd name="connsiteX16" fmla="*/ 243778 w 2157506"/>
              <a:gd name="connsiteY16" fmla="*/ 505799 h 3946358"/>
              <a:gd name="connsiteX17" fmla="*/ 505169 w 2157506"/>
              <a:gd name="connsiteY17" fmla="*/ 256674 h 3946358"/>
              <a:gd name="connsiteX18" fmla="*/ 954348 w 2157506"/>
              <a:gd name="connsiteY18" fmla="*/ 208548 h 3946358"/>
              <a:gd name="connsiteX19" fmla="*/ 1178937 w 2157506"/>
              <a:gd name="connsiteY19" fmla="*/ 272716 h 3946358"/>
              <a:gd name="connsiteX20" fmla="*/ 1515822 w 2157506"/>
              <a:gd name="connsiteY20" fmla="*/ 417095 h 3946358"/>
              <a:gd name="connsiteX21" fmla="*/ 1724369 w 2157506"/>
              <a:gd name="connsiteY21" fmla="*/ 689811 h 3946358"/>
              <a:gd name="connsiteX22" fmla="*/ 1900832 w 2157506"/>
              <a:gd name="connsiteY22" fmla="*/ 1122948 h 3946358"/>
              <a:gd name="connsiteX23" fmla="*/ 1900832 w 2157506"/>
              <a:gd name="connsiteY23" fmla="*/ 1459832 h 3946358"/>
              <a:gd name="connsiteX24" fmla="*/ 1676243 w 2157506"/>
              <a:gd name="connsiteY24" fmla="*/ 1844842 h 3946358"/>
              <a:gd name="connsiteX25" fmla="*/ 936734 w 2157506"/>
              <a:gd name="connsiteY25" fmla="*/ 1826557 h 3946358"/>
              <a:gd name="connsiteX26" fmla="*/ 152243 w 2157506"/>
              <a:gd name="connsiteY26" fmla="*/ 1860884 h 3946358"/>
              <a:gd name="connsiteX27" fmla="*/ 0 w 2157506"/>
              <a:gd name="connsiteY27" fmla="*/ 1973494 h 3946358"/>
              <a:gd name="connsiteX28" fmla="*/ 296622 w 2157506"/>
              <a:gd name="connsiteY28" fmla="*/ 2277979 h 3946358"/>
              <a:gd name="connsiteX29" fmla="*/ 505169 w 2157506"/>
              <a:gd name="connsiteY29" fmla="*/ 2630906 h 3946358"/>
              <a:gd name="connsiteX30" fmla="*/ 729758 w 2157506"/>
              <a:gd name="connsiteY30" fmla="*/ 2983832 h 3946358"/>
              <a:gd name="connsiteX31" fmla="*/ 842053 w 2157506"/>
              <a:gd name="connsiteY31" fmla="*/ 3288632 h 3946358"/>
              <a:gd name="connsiteX32" fmla="*/ 890179 w 2157506"/>
              <a:gd name="connsiteY32" fmla="*/ 3705727 h 3946358"/>
              <a:gd name="connsiteX33" fmla="*/ 922264 w 2157506"/>
              <a:gd name="connsiteY33" fmla="*/ 3946358 h 3946358"/>
              <a:gd name="connsiteX0" fmla="*/ 770021 w 2005263"/>
              <a:gd name="connsiteY0" fmla="*/ 3946358 h 3946358"/>
              <a:gd name="connsiteX1" fmla="*/ 882315 w 2005263"/>
              <a:gd name="connsiteY1" fmla="*/ 3336758 h 3946358"/>
              <a:gd name="connsiteX2" fmla="*/ 1106905 w 2005263"/>
              <a:gd name="connsiteY2" fmla="*/ 2743200 h 3946358"/>
              <a:gd name="connsiteX3" fmla="*/ 1299410 w 2005263"/>
              <a:gd name="connsiteY3" fmla="*/ 2534653 h 3946358"/>
              <a:gd name="connsiteX4" fmla="*/ 1427747 w 2005263"/>
              <a:gd name="connsiteY4" fmla="*/ 2245895 h 3946358"/>
              <a:gd name="connsiteX5" fmla="*/ 1588168 w 2005263"/>
              <a:gd name="connsiteY5" fmla="*/ 2117558 h 3946358"/>
              <a:gd name="connsiteX6" fmla="*/ 1828800 w 2005263"/>
              <a:gd name="connsiteY6" fmla="*/ 1860884 h 3946358"/>
              <a:gd name="connsiteX7" fmla="*/ 1957136 w 2005263"/>
              <a:gd name="connsiteY7" fmla="*/ 1636295 h 3946358"/>
              <a:gd name="connsiteX8" fmla="*/ 2005263 w 2005263"/>
              <a:gd name="connsiteY8" fmla="*/ 1187116 h 3946358"/>
              <a:gd name="connsiteX9" fmla="*/ 1892968 w 2005263"/>
              <a:gd name="connsiteY9" fmla="*/ 705853 h 3946358"/>
              <a:gd name="connsiteX10" fmla="*/ 1764631 w 2005263"/>
              <a:gd name="connsiteY10" fmla="*/ 352927 h 3946358"/>
              <a:gd name="connsiteX11" fmla="*/ 1379621 w 2005263"/>
              <a:gd name="connsiteY11" fmla="*/ 160421 h 3946358"/>
              <a:gd name="connsiteX12" fmla="*/ 994610 w 2005263"/>
              <a:gd name="connsiteY12" fmla="*/ 16042 h 3946358"/>
              <a:gd name="connsiteX13" fmla="*/ 721894 w 2005263"/>
              <a:gd name="connsiteY13" fmla="*/ 0 h 3946358"/>
              <a:gd name="connsiteX14" fmla="*/ 256673 w 2005263"/>
              <a:gd name="connsiteY14" fmla="*/ 32084 h 3946358"/>
              <a:gd name="connsiteX15" fmla="*/ 45013 w 2005263"/>
              <a:gd name="connsiteY15" fmla="*/ 208548 h 3946358"/>
              <a:gd name="connsiteX16" fmla="*/ 91535 w 2005263"/>
              <a:gd name="connsiteY16" fmla="*/ 505799 h 3946358"/>
              <a:gd name="connsiteX17" fmla="*/ 352926 w 2005263"/>
              <a:gd name="connsiteY17" fmla="*/ 256674 h 3946358"/>
              <a:gd name="connsiteX18" fmla="*/ 802105 w 2005263"/>
              <a:gd name="connsiteY18" fmla="*/ 208548 h 3946358"/>
              <a:gd name="connsiteX19" fmla="*/ 1026694 w 2005263"/>
              <a:gd name="connsiteY19" fmla="*/ 272716 h 3946358"/>
              <a:gd name="connsiteX20" fmla="*/ 1363579 w 2005263"/>
              <a:gd name="connsiteY20" fmla="*/ 417095 h 3946358"/>
              <a:gd name="connsiteX21" fmla="*/ 1572126 w 2005263"/>
              <a:gd name="connsiteY21" fmla="*/ 689811 h 3946358"/>
              <a:gd name="connsiteX22" fmla="*/ 1748589 w 2005263"/>
              <a:gd name="connsiteY22" fmla="*/ 1122948 h 3946358"/>
              <a:gd name="connsiteX23" fmla="*/ 1748589 w 2005263"/>
              <a:gd name="connsiteY23" fmla="*/ 1459832 h 3946358"/>
              <a:gd name="connsiteX24" fmla="*/ 1524000 w 2005263"/>
              <a:gd name="connsiteY24" fmla="*/ 1844842 h 3946358"/>
              <a:gd name="connsiteX25" fmla="*/ 784491 w 2005263"/>
              <a:gd name="connsiteY25" fmla="*/ 1826557 h 3946358"/>
              <a:gd name="connsiteX26" fmla="*/ 0 w 2005263"/>
              <a:gd name="connsiteY26" fmla="*/ 1860884 h 3946358"/>
              <a:gd name="connsiteX27" fmla="*/ 144379 w 2005263"/>
              <a:gd name="connsiteY27" fmla="*/ 2277979 h 3946358"/>
              <a:gd name="connsiteX28" fmla="*/ 352926 w 2005263"/>
              <a:gd name="connsiteY28" fmla="*/ 2630906 h 3946358"/>
              <a:gd name="connsiteX29" fmla="*/ 577515 w 2005263"/>
              <a:gd name="connsiteY29" fmla="*/ 2983832 h 3946358"/>
              <a:gd name="connsiteX30" fmla="*/ 689810 w 2005263"/>
              <a:gd name="connsiteY30" fmla="*/ 3288632 h 3946358"/>
              <a:gd name="connsiteX31" fmla="*/ 737936 w 2005263"/>
              <a:gd name="connsiteY31" fmla="*/ 3705727 h 3946358"/>
              <a:gd name="connsiteX32" fmla="*/ 770021 w 2005263"/>
              <a:gd name="connsiteY32" fmla="*/ 3946358 h 3946358"/>
              <a:gd name="connsiteX0" fmla="*/ 725008 w 1960250"/>
              <a:gd name="connsiteY0" fmla="*/ 3946358 h 3946358"/>
              <a:gd name="connsiteX1" fmla="*/ 837302 w 1960250"/>
              <a:gd name="connsiteY1" fmla="*/ 3336758 h 3946358"/>
              <a:gd name="connsiteX2" fmla="*/ 1061892 w 1960250"/>
              <a:gd name="connsiteY2" fmla="*/ 2743200 h 3946358"/>
              <a:gd name="connsiteX3" fmla="*/ 1254397 w 1960250"/>
              <a:gd name="connsiteY3" fmla="*/ 2534653 h 3946358"/>
              <a:gd name="connsiteX4" fmla="*/ 1382734 w 1960250"/>
              <a:gd name="connsiteY4" fmla="*/ 2245895 h 3946358"/>
              <a:gd name="connsiteX5" fmla="*/ 1543155 w 1960250"/>
              <a:gd name="connsiteY5" fmla="*/ 2117558 h 3946358"/>
              <a:gd name="connsiteX6" fmla="*/ 1783787 w 1960250"/>
              <a:gd name="connsiteY6" fmla="*/ 1860884 h 3946358"/>
              <a:gd name="connsiteX7" fmla="*/ 1912123 w 1960250"/>
              <a:gd name="connsiteY7" fmla="*/ 1636295 h 3946358"/>
              <a:gd name="connsiteX8" fmla="*/ 1960250 w 1960250"/>
              <a:gd name="connsiteY8" fmla="*/ 1187116 h 3946358"/>
              <a:gd name="connsiteX9" fmla="*/ 1847955 w 1960250"/>
              <a:gd name="connsiteY9" fmla="*/ 705853 h 3946358"/>
              <a:gd name="connsiteX10" fmla="*/ 1719618 w 1960250"/>
              <a:gd name="connsiteY10" fmla="*/ 352927 h 3946358"/>
              <a:gd name="connsiteX11" fmla="*/ 1334608 w 1960250"/>
              <a:gd name="connsiteY11" fmla="*/ 160421 h 3946358"/>
              <a:gd name="connsiteX12" fmla="*/ 949597 w 1960250"/>
              <a:gd name="connsiteY12" fmla="*/ 16042 h 3946358"/>
              <a:gd name="connsiteX13" fmla="*/ 676881 w 1960250"/>
              <a:gd name="connsiteY13" fmla="*/ 0 h 3946358"/>
              <a:gd name="connsiteX14" fmla="*/ 211660 w 1960250"/>
              <a:gd name="connsiteY14" fmla="*/ 32084 h 3946358"/>
              <a:gd name="connsiteX15" fmla="*/ 0 w 1960250"/>
              <a:gd name="connsiteY15" fmla="*/ 208548 h 3946358"/>
              <a:gd name="connsiteX16" fmla="*/ 46522 w 1960250"/>
              <a:gd name="connsiteY16" fmla="*/ 505799 h 3946358"/>
              <a:gd name="connsiteX17" fmla="*/ 307913 w 1960250"/>
              <a:gd name="connsiteY17" fmla="*/ 256674 h 3946358"/>
              <a:gd name="connsiteX18" fmla="*/ 757092 w 1960250"/>
              <a:gd name="connsiteY18" fmla="*/ 208548 h 3946358"/>
              <a:gd name="connsiteX19" fmla="*/ 981681 w 1960250"/>
              <a:gd name="connsiteY19" fmla="*/ 272716 h 3946358"/>
              <a:gd name="connsiteX20" fmla="*/ 1318566 w 1960250"/>
              <a:gd name="connsiteY20" fmla="*/ 417095 h 3946358"/>
              <a:gd name="connsiteX21" fmla="*/ 1527113 w 1960250"/>
              <a:gd name="connsiteY21" fmla="*/ 689811 h 3946358"/>
              <a:gd name="connsiteX22" fmla="*/ 1703576 w 1960250"/>
              <a:gd name="connsiteY22" fmla="*/ 1122948 h 3946358"/>
              <a:gd name="connsiteX23" fmla="*/ 1703576 w 1960250"/>
              <a:gd name="connsiteY23" fmla="*/ 1459832 h 3946358"/>
              <a:gd name="connsiteX24" fmla="*/ 1478987 w 1960250"/>
              <a:gd name="connsiteY24" fmla="*/ 1844842 h 3946358"/>
              <a:gd name="connsiteX25" fmla="*/ 739478 w 1960250"/>
              <a:gd name="connsiteY25" fmla="*/ 1826557 h 3946358"/>
              <a:gd name="connsiteX26" fmla="*/ 118760 w 1960250"/>
              <a:gd name="connsiteY26" fmla="*/ 1860884 h 3946358"/>
              <a:gd name="connsiteX27" fmla="*/ 99366 w 1960250"/>
              <a:gd name="connsiteY27" fmla="*/ 2277979 h 3946358"/>
              <a:gd name="connsiteX28" fmla="*/ 307913 w 1960250"/>
              <a:gd name="connsiteY28" fmla="*/ 2630906 h 3946358"/>
              <a:gd name="connsiteX29" fmla="*/ 532502 w 1960250"/>
              <a:gd name="connsiteY29" fmla="*/ 2983832 h 3946358"/>
              <a:gd name="connsiteX30" fmla="*/ 644797 w 1960250"/>
              <a:gd name="connsiteY30" fmla="*/ 3288632 h 3946358"/>
              <a:gd name="connsiteX31" fmla="*/ 692923 w 1960250"/>
              <a:gd name="connsiteY31" fmla="*/ 3705727 h 3946358"/>
              <a:gd name="connsiteX32" fmla="*/ 725008 w 1960250"/>
              <a:gd name="connsiteY32" fmla="*/ 3946358 h 3946358"/>
              <a:gd name="connsiteX0" fmla="*/ 678486 w 1913728"/>
              <a:gd name="connsiteY0" fmla="*/ 3946358 h 3946358"/>
              <a:gd name="connsiteX1" fmla="*/ 790780 w 1913728"/>
              <a:gd name="connsiteY1" fmla="*/ 3336758 h 3946358"/>
              <a:gd name="connsiteX2" fmla="*/ 1015370 w 1913728"/>
              <a:gd name="connsiteY2" fmla="*/ 2743200 h 3946358"/>
              <a:gd name="connsiteX3" fmla="*/ 1207875 w 1913728"/>
              <a:gd name="connsiteY3" fmla="*/ 2534653 h 3946358"/>
              <a:gd name="connsiteX4" fmla="*/ 1336212 w 1913728"/>
              <a:gd name="connsiteY4" fmla="*/ 2245895 h 3946358"/>
              <a:gd name="connsiteX5" fmla="*/ 1496633 w 1913728"/>
              <a:gd name="connsiteY5" fmla="*/ 2117558 h 3946358"/>
              <a:gd name="connsiteX6" fmla="*/ 1737265 w 1913728"/>
              <a:gd name="connsiteY6" fmla="*/ 1860884 h 3946358"/>
              <a:gd name="connsiteX7" fmla="*/ 1865601 w 1913728"/>
              <a:gd name="connsiteY7" fmla="*/ 1636295 h 3946358"/>
              <a:gd name="connsiteX8" fmla="*/ 1913728 w 1913728"/>
              <a:gd name="connsiteY8" fmla="*/ 1187116 h 3946358"/>
              <a:gd name="connsiteX9" fmla="*/ 1801433 w 1913728"/>
              <a:gd name="connsiteY9" fmla="*/ 705853 h 3946358"/>
              <a:gd name="connsiteX10" fmla="*/ 1673096 w 1913728"/>
              <a:gd name="connsiteY10" fmla="*/ 352927 h 3946358"/>
              <a:gd name="connsiteX11" fmla="*/ 1288086 w 1913728"/>
              <a:gd name="connsiteY11" fmla="*/ 160421 h 3946358"/>
              <a:gd name="connsiteX12" fmla="*/ 903075 w 1913728"/>
              <a:gd name="connsiteY12" fmla="*/ 16042 h 3946358"/>
              <a:gd name="connsiteX13" fmla="*/ 630359 w 1913728"/>
              <a:gd name="connsiteY13" fmla="*/ 0 h 3946358"/>
              <a:gd name="connsiteX14" fmla="*/ 165138 w 1913728"/>
              <a:gd name="connsiteY14" fmla="*/ 32084 h 3946358"/>
              <a:gd name="connsiteX15" fmla="*/ 8069 w 1913728"/>
              <a:gd name="connsiteY15" fmla="*/ 208548 h 3946358"/>
              <a:gd name="connsiteX16" fmla="*/ 0 w 1913728"/>
              <a:gd name="connsiteY16" fmla="*/ 505799 h 3946358"/>
              <a:gd name="connsiteX17" fmla="*/ 261391 w 1913728"/>
              <a:gd name="connsiteY17" fmla="*/ 256674 h 3946358"/>
              <a:gd name="connsiteX18" fmla="*/ 710570 w 1913728"/>
              <a:gd name="connsiteY18" fmla="*/ 208548 h 3946358"/>
              <a:gd name="connsiteX19" fmla="*/ 935159 w 1913728"/>
              <a:gd name="connsiteY19" fmla="*/ 272716 h 3946358"/>
              <a:gd name="connsiteX20" fmla="*/ 1272044 w 1913728"/>
              <a:gd name="connsiteY20" fmla="*/ 417095 h 3946358"/>
              <a:gd name="connsiteX21" fmla="*/ 1480591 w 1913728"/>
              <a:gd name="connsiteY21" fmla="*/ 689811 h 3946358"/>
              <a:gd name="connsiteX22" fmla="*/ 1657054 w 1913728"/>
              <a:gd name="connsiteY22" fmla="*/ 1122948 h 3946358"/>
              <a:gd name="connsiteX23" fmla="*/ 1657054 w 1913728"/>
              <a:gd name="connsiteY23" fmla="*/ 1459832 h 3946358"/>
              <a:gd name="connsiteX24" fmla="*/ 1432465 w 1913728"/>
              <a:gd name="connsiteY24" fmla="*/ 1844842 h 3946358"/>
              <a:gd name="connsiteX25" fmla="*/ 692956 w 1913728"/>
              <a:gd name="connsiteY25" fmla="*/ 1826557 h 3946358"/>
              <a:gd name="connsiteX26" fmla="*/ 72238 w 1913728"/>
              <a:gd name="connsiteY26" fmla="*/ 1860884 h 3946358"/>
              <a:gd name="connsiteX27" fmla="*/ 52844 w 1913728"/>
              <a:gd name="connsiteY27" fmla="*/ 2277979 h 3946358"/>
              <a:gd name="connsiteX28" fmla="*/ 261391 w 1913728"/>
              <a:gd name="connsiteY28" fmla="*/ 2630906 h 3946358"/>
              <a:gd name="connsiteX29" fmla="*/ 485980 w 1913728"/>
              <a:gd name="connsiteY29" fmla="*/ 2983832 h 3946358"/>
              <a:gd name="connsiteX30" fmla="*/ 598275 w 1913728"/>
              <a:gd name="connsiteY30" fmla="*/ 3288632 h 3946358"/>
              <a:gd name="connsiteX31" fmla="*/ 646401 w 1913728"/>
              <a:gd name="connsiteY31" fmla="*/ 3705727 h 3946358"/>
              <a:gd name="connsiteX32" fmla="*/ 678486 w 1913728"/>
              <a:gd name="connsiteY32" fmla="*/ 3946358 h 39463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1913728" h="3946358">
                <a:moveTo>
                  <a:pt x="678486" y="3946358"/>
                </a:moveTo>
                <a:lnTo>
                  <a:pt x="790780" y="3336758"/>
                </a:lnTo>
                <a:lnTo>
                  <a:pt x="1015370" y="2743200"/>
                </a:lnTo>
                <a:lnTo>
                  <a:pt x="1207875" y="2534653"/>
                </a:lnTo>
                <a:lnTo>
                  <a:pt x="1336212" y="2245895"/>
                </a:lnTo>
                <a:lnTo>
                  <a:pt x="1496633" y="2117558"/>
                </a:lnTo>
                <a:lnTo>
                  <a:pt x="1737265" y="1860884"/>
                </a:lnTo>
                <a:lnTo>
                  <a:pt x="1865601" y="1636295"/>
                </a:lnTo>
                <a:lnTo>
                  <a:pt x="1913728" y="1187116"/>
                </a:lnTo>
                <a:lnTo>
                  <a:pt x="1801433" y="705853"/>
                </a:lnTo>
                <a:lnTo>
                  <a:pt x="1673096" y="352927"/>
                </a:lnTo>
                <a:lnTo>
                  <a:pt x="1288086" y="160421"/>
                </a:lnTo>
                <a:lnTo>
                  <a:pt x="903075" y="16042"/>
                </a:lnTo>
                <a:lnTo>
                  <a:pt x="630359" y="0"/>
                </a:lnTo>
                <a:lnTo>
                  <a:pt x="165138" y="32084"/>
                </a:lnTo>
                <a:lnTo>
                  <a:pt x="8069" y="208548"/>
                </a:lnTo>
                <a:lnTo>
                  <a:pt x="0" y="505799"/>
                </a:lnTo>
                <a:lnTo>
                  <a:pt x="261391" y="256674"/>
                </a:lnTo>
                <a:lnTo>
                  <a:pt x="710570" y="208548"/>
                </a:lnTo>
                <a:lnTo>
                  <a:pt x="935159" y="272716"/>
                </a:lnTo>
                <a:lnTo>
                  <a:pt x="1272044" y="417095"/>
                </a:lnTo>
                <a:lnTo>
                  <a:pt x="1480591" y="689811"/>
                </a:lnTo>
                <a:lnTo>
                  <a:pt x="1657054" y="1122948"/>
                </a:lnTo>
                <a:lnTo>
                  <a:pt x="1657054" y="1459832"/>
                </a:lnTo>
                <a:lnTo>
                  <a:pt x="1432465" y="1844842"/>
                </a:lnTo>
                <a:lnTo>
                  <a:pt x="692956" y="1826557"/>
                </a:lnTo>
                <a:lnTo>
                  <a:pt x="72238" y="1860884"/>
                </a:lnTo>
                <a:lnTo>
                  <a:pt x="52844" y="2277979"/>
                </a:lnTo>
                <a:lnTo>
                  <a:pt x="261391" y="2630906"/>
                </a:lnTo>
                <a:lnTo>
                  <a:pt x="485980" y="2983832"/>
                </a:lnTo>
                <a:lnTo>
                  <a:pt x="598275" y="3288632"/>
                </a:lnTo>
                <a:lnTo>
                  <a:pt x="646401" y="3705727"/>
                </a:lnTo>
                <a:lnTo>
                  <a:pt x="678486" y="3946358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10" name="Forma livre: Forma 9">
            <a:extLst>
              <a:ext uri="{FF2B5EF4-FFF2-40B4-BE49-F238E27FC236}">
                <a16:creationId xmlns:a16="http://schemas.microsoft.com/office/drawing/2014/main" id="{B8012EEF-DB7B-4191-A3B1-E95E7DFA8559}"/>
              </a:ext>
            </a:extLst>
          </p:cNvPr>
          <p:cNvSpPr/>
          <p:nvPr/>
        </p:nvSpPr>
        <p:spPr>
          <a:xfrm>
            <a:off x="6596973" y="85631"/>
            <a:ext cx="2251881" cy="3944203"/>
          </a:xfrm>
          <a:custGeom>
            <a:avLst/>
            <a:gdLst>
              <a:gd name="connsiteX0" fmla="*/ 1023582 w 2251881"/>
              <a:gd name="connsiteY0" fmla="*/ 3944203 h 3944203"/>
              <a:gd name="connsiteX1" fmla="*/ 1105469 w 2251881"/>
              <a:gd name="connsiteY1" fmla="*/ 3425588 h 3944203"/>
              <a:gd name="connsiteX2" fmla="*/ 1351128 w 2251881"/>
              <a:gd name="connsiteY2" fmla="*/ 2838735 h 3944203"/>
              <a:gd name="connsiteX3" fmla="*/ 1542197 w 2251881"/>
              <a:gd name="connsiteY3" fmla="*/ 2579427 h 3944203"/>
              <a:gd name="connsiteX4" fmla="*/ 1828800 w 2251881"/>
              <a:gd name="connsiteY4" fmla="*/ 2183642 h 3944203"/>
              <a:gd name="connsiteX5" fmla="*/ 2156346 w 2251881"/>
              <a:gd name="connsiteY5" fmla="*/ 1719618 h 3944203"/>
              <a:gd name="connsiteX6" fmla="*/ 2251881 w 2251881"/>
              <a:gd name="connsiteY6" fmla="*/ 1337481 h 3944203"/>
              <a:gd name="connsiteX7" fmla="*/ 2183642 w 2251881"/>
              <a:gd name="connsiteY7" fmla="*/ 764275 h 3944203"/>
              <a:gd name="connsiteX8" fmla="*/ 1869743 w 2251881"/>
              <a:gd name="connsiteY8" fmla="*/ 313899 h 3944203"/>
              <a:gd name="connsiteX9" fmla="*/ 1419367 w 2251881"/>
              <a:gd name="connsiteY9" fmla="*/ 95535 h 3944203"/>
              <a:gd name="connsiteX10" fmla="*/ 1009934 w 2251881"/>
              <a:gd name="connsiteY10" fmla="*/ 0 h 3944203"/>
              <a:gd name="connsiteX11" fmla="*/ 559558 w 2251881"/>
              <a:gd name="connsiteY11" fmla="*/ 81887 h 3944203"/>
              <a:gd name="connsiteX12" fmla="*/ 136478 w 2251881"/>
              <a:gd name="connsiteY12" fmla="*/ 354842 h 3944203"/>
              <a:gd name="connsiteX13" fmla="*/ 0 w 2251881"/>
              <a:gd name="connsiteY13" fmla="*/ 491320 h 3944203"/>
              <a:gd name="connsiteX14" fmla="*/ 204717 w 2251881"/>
              <a:gd name="connsiteY14" fmla="*/ 627797 h 3944203"/>
              <a:gd name="connsiteX15" fmla="*/ 573206 w 2251881"/>
              <a:gd name="connsiteY15" fmla="*/ 354842 h 3944203"/>
              <a:gd name="connsiteX16" fmla="*/ 873457 w 2251881"/>
              <a:gd name="connsiteY16" fmla="*/ 313899 h 3944203"/>
              <a:gd name="connsiteX17" fmla="*/ 1241946 w 2251881"/>
              <a:gd name="connsiteY17" fmla="*/ 313899 h 3944203"/>
              <a:gd name="connsiteX18" fmla="*/ 1733266 w 2251881"/>
              <a:gd name="connsiteY18" fmla="*/ 586854 h 3944203"/>
              <a:gd name="connsiteX19" fmla="*/ 1951630 w 2251881"/>
              <a:gd name="connsiteY19" fmla="*/ 928048 h 3944203"/>
              <a:gd name="connsiteX20" fmla="*/ 1978926 w 2251881"/>
              <a:gd name="connsiteY20" fmla="*/ 1296538 h 3944203"/>
              <a:gd name="connsiteX21" fmla="*/ 1897039 w 2251881"/>
              <a:gd name="connsiteY21" fmla="*/ 1760562 h 3944203"/>
              <a:gd name="connsiteX22" fmla="*/ 1678675 w 2251881"/>
              <a:gd name="connsiteY22" fmla="*/ 1924335 h 3944203"/>
              <a:gd name="connsiteX23" fmla="*/ 368490 w 2251881"/>
              <a:gd name="connsiteY23" fmla="*/ 1965278 h 3944203"/>
              <a:gd name="connsiteX24" fmla="*/ 245660 w 2251881"/>
              <a:gd name="connsiteY24" fmla="*/ 1801505 h 3944203"/>
              <a:gd name="connsiteX25" fmla="*/ 13648 w 2251881"/>
              <a:gd name="connsiteY25" fmla="*/ 1924335 h 3944203"/>
              <a:gd name="connsiteX26" fmla="*/ 191069 w 2251881"/>
              <a:gd name="connsiteY26" fmla="*/ 2183642 h 3944203"/>
              <a:gd name="connsiteX27" fmla="*/ 559558 w 2251881"/>
              <a:gd name="connsiteY27" fmla="*/ 2593075 h 3944203"/>
              <a:gd name="connsiteX28" fmla="*/ 764275 w 2251881"/>
              <a:gd name="connsiteY28" fmla="*/ 3002508 h 3944203"/>
              <a:gd name="connsiteX29" fmla="*/ 955343 w 2251881"/>
              <a:gd name="connsiteY29" fmla="*/ 3480179 h 3944203"/>
              <a:gd name="connsiteX30" fmla="*/ 1023582 w 2251881"/>
              <a:gd name="connsiteY30" fmla="*/ 3944203 h 3944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2251881" h="3944203">
                <a:moveTo>
                  <a:pt x="1023582" y="3944203"/>
                </a:moveTo>
                <a:lnTo>
                  <a:pt x="1105469" y="3425588"/>
                </a:lnTo>
                <a:lnTo>
                  <a:pt x="1351128" y="2838735"/>
                </a:lnTo>
                <a:lnTo>
                  <a:pt x="1542197" y="2579427"/>
                </a:lnTo>
                <a:lnTo>
                  <a:pt x="1828800" y="2183642"/>
                </a:lnTo>
                <a:lnTo>
                  <a:pt x="2156346" y="1719618"/>
                </a:lnTo>
                <a:lnTo>
                  <a:pt x="2251881" y="1337481"/>
                </a:lnTo>
                <a:lnTo>
                  <a:pt x="2183642" y="764275"/>
                </a:lnTo>
                <a:lnTo>
                  <a:pt x="1869743" y="313899"/>
                </a:lnTo>
                <a:lnTo>
                  <a:pt x="1419367" y="95535"/>
                </a:lnTo>
                <a:lnTo>
                  <a:pt x="1009934" y="0"/>
                </a:lnTo>
                <a:lnTo>
                  <a:pt x="559558" y="81887"/>
                </a:lnTo>
                <a:lnTo>
                  <a:pt x="136478" y="354842"/>
                </a:lnTo>
                <a:lnTo>
                  <a:pt x="0" y="491320"/>
                </a:lnTo>
                <a:lnTo>
                  <a:pt x="204717" y="627797"/>
                </a:lnTo>
                <a:lnTo>
                  <a:pt x="573206" y="354842"/>
                </a:lnTo>
                <a:lnTo>
                  <a:pt x="873457" y="313899"/>
                </a:lnTo>
                <a:lnTo>
                  <a:pt x="1241946" y="313899"/>
                </a:lnTo>
                <a:lnTo>
                  <a:pt x="1733266" y="586854"/>
                </a:lnTo>
                <a:lnTo>
                  <a:pt x="1951630" y="928048"/>
                </a:lnTo>
                <a:lnTo>
                  <a:pt x="1978926" y="1296538"/>
                </a:lnTo>
                <a:lnTo>
                  <a:pt x="1897039" y="1760562"/>
                </a:lnTo>
                <a:lnTo>
                  <a:pt x="1678675" y="1924335"/>
                </a:lnTo>
                <a:lnTo>
                  <a:pt x="368490" y="1965278"/>
                </a:lnTo>
                <a:lnTo>
                  <a:pt x="245660" y="1801505"/>
                </a:lnTo>
                <a:lnTo>
                  <a:pt x="13648" y="1924335"/>
                </a:lnTo>
                <a:lnTo>
                  <a:pt x="191069" y="2183642"/>
                </a:lnTo>
                <a:lnTo>
                  <a:pt x="559558" y="2593075"/>
                </a:lnTo>
                <a:lnTo>
                  <a:pt x="764275" y="3002508"/>
                </a:lnTo>
                <a:lnTo>
                  <a:pt x="955343" y="3480179"/>
                </a:lnTo>
                <a:lnTo>
                  <a:pt x="1023582" y="3944203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433A8B80-471E-43CC-83CA-AEEFA6665577}"/>
              </a:ext>
            </a:extLst>
          </p:cNvPr>
          <p:cNvSpPr/>
          <p:nvPr/>
        </p:nvSpPr>
        <p:spPr>
          <a:xfrm>
            <a:off x="5239887" y="260648"/>
            <a:ext cx="13603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708EE47F-C0EA-4D2B-91BB-F5AE7CC998DC}"/>
              </a:ext>
            </a:extLst>
          </p:cNvPr>
          <p:cNvSpPr/>
          <p:nvPr/>
        </p:nvSpPr>
        <p:spPr>
          <a:xfrm>
            <a:off x="7104112" y="1841708"/>
            <a:ext cx="13603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744C0FAC-77F3-424E-8403-E530C39FF80F}"/>
              </a:ext>
            </a:extLst>
          </p:cNvPr>
          <p:cNvSpPr/>
          <p:nvPr/>
        </p:nvSpPr>
        <p:spPr>
          <a:xfrm>
            <a:off x="7976483" y="1772730"/>
            <a:ext cx="136033" cy="2160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A00C55BF-2862-4F48-A5F1-E45A0256C1DB}"/>
              </a:ext>
            </a:extLst>
          </p:cNvPr>
          <p:cNvSpPr/>
          <p:nvPr/>
        </p:nvSpPr>
        <p:spPr>
          <a:xfrm>
            <a:off x="8464657" y="113516"/>
            <a:ext cx="700121" cy="36724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524D12BB-830C-4EF5-8EBA-85EB271F2B88}"/>
              </a:ext>
            </a:extLst>
          </p:cNvPr>
          <p:cNvSpPr/>
          <p:nvPr/>
        </p:nvSpPr>
        <p:spPr>
          <a:xfrm rot="15755321">
            <a:off x="4641737" y="80629"/>
            <a:ext cx="700121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81760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agem 14">
            <a:extLst>
              <a:ext uri="{FF2B5EF4-FFF2-40B4-BE49-F238E27FC236}">
                <a16:creationId xmlns:a16="http://schemas.microsoft.com/office/drawing/2014/main" id="{6D5E331F-00E7-4B79-807A-14F247FCBC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 flipH="1">
            <a:off x="3071664" y="1133154"/>
            <a:ext cx="3210373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8092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765</TotalTime>
  <Words>2</Words>
  <Application>Microsoft Office PowerPoint</Application>
  <PresentationFormat>Ecrã Panorâmico</PresentationFormat>
  <Paragraphs>2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Lato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Pimenta</dc:creator>
  <cp:lastModifiedBy>Pedro Pimenta</cp:lastModifiedBy>
  <cp:revision>15</cp:revision>
  <dcterms:created xsi:type="dcterms:W3CDTF">2020-10-19T13:11:27Z</dcterms:created>
  <dcterms:modified xsi:type="dcterms:W3CDTF">2020-11-21T02:20:17Z</dcterms:modified>
</cp:coreProperties>
</file>