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57B81-BF86-0C03-3CD2-0F3725B64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16554-BB2F-63FC-BCF6-7CAE442D6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FF0918-234E-D633-36A5-D694CD4F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DCF15E-1F7B-99D8-E324-44335DE0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998F65-3607-78CF-F23D-DD562873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72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FB67A-AEC5-EF24-7077-0DB68C3F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B935D61-E7D8-62D5-4A3A-8C0F0315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12D590-A5F7-44B9-ED17-EF655036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DE4471-5E5F-1C99-BBC0-CA4B828A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DDC49C-2D5A-D30A-3ABE-0D9E1862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52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85E930-7302-08C2-CC20-7AC23FF20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32BEA6-1EF9-DD88-E85F-F88BBDE4A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4568DC-7C55-3383-6F17-A4AFBC83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35081-D028-ADE5-F3ED-C3E703E5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64F238-6E27-195B-2A5D-EED4A1E6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18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350E5-8BA5-19A9-8DD2-0A0BC0FA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C565E9-4D4D-7384-F930-0073D38C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2B4124-64A5-F21D-0F4D-2AE5EE7E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EC16DB-3B9A-9664-3A38-4DD15F8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3D35A0-7508-348F-C1EF-9C2C6068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74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18635-9265-4321-A275-1F8CB0D5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B88263-5CAE-E44E-7C8F-3053FF49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E57CF2-A018-35B6-5F9D-5555BA73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0C317A-1EED-9424-2485-1DDB9047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5CE195-6906-52B1-F0FC-0EACE47A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61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EE139-3DF6-E083-AD67-1667FA5D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9360D9-7FBF-BF69-BA24-B48CFE47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F8CF543-100E-6ED9-9211-F0BF2E87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821F4A-C291-5360-092B-33A70835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56285A2-88DD-711D-701C-CC1F3C4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3487B4-6775-87CE-7031-B37EB92C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70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61E79-EB13-5E5A-C6F5-025F6A8C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8767AB-F9A3-60E6-76E8-8305110B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4E3E4-1576-F979-E889-8BE3A690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4CFE228-F87B-28E1-1FE6-5AF084BD5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12829F9-EE0A-448A-FA2D-005EC9C5D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0563BCB-DD61-0698-4BBD-474D4823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C0B973B-D84B-0128-77EC-D9C6BF0E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1FE4E7B-7734-CD5A-74B4-BBB52AD2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3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A37C1-5E76-D365-613C-7CC360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B6241E3-35C5-8D3B-6091-AB2C3E27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78707D6-F3B7-DFE8-E8F1-6AD2365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3FC6DEA-EFBB-1496-B3D1-3CBDFF6F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76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869315D-0347-4C31-9A80-2119156B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2630438-B1CA-A7A7-044E-383598D6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0285E4B-B256-F01A-A27D-769EF3B9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66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8D19-2C9A-D868-B64F-D34078A4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2B2F1-7F9D-7F60-B6A1-6B813925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FC40519-4A98-4FFA-C4B1-9734132F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283B78-1E4B-00C9-71F6-226FDA0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086E1CB-FCEC-C037-58A0-938EEB43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A97170-0E1E-1C68-17AE-C49CC75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3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0AF95-EEA8-9F79-142D-84461F47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71BAF3-FB38-0222-D08D-08BCF8122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E02507D-E87F-3C7E-5385-494ED200C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8BBA5A-4A88-0156-CBFA-16375EC8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0FFC540-D68D-EBDA-4F9E-6FCCDAE9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4C97425-8644-A3B3-7D9B-DE321DC5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38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33E8098-D998-0D0F-D9CE-14AA139F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78D08B-F5B3-E8BB-E760-E0A6C530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D71DCE-9493-233C-F909-12E04590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939C-5EE0-4C01-9583-488700BF4409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01DB49-B2EA-16EB-CA14-019738B6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0E9EA0-E3F4-76AF-45FD-6328DEB1F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44CB-3334-432E-8631-848FD3943FB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68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-campus.ismai.p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2B69B-8786-31BC-5587-96493C4EA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Como consultar os sumários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683FB9-DC6F-E5DE-147E-4F6A72587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Portal e-campus</a:t>
            </a:r>
          </a:p>
        </p:txBody>
      </p:sp>
    </p:spTree>
    <p:extLst>
      <p:ext uri="{BB962C8B-B14F-4D97-AF65-F5344CB8AC3E}">
        <p14:creationId xmlns:p14="http://schemas.microsoft.com/office/powerpoint/2010/main" val="296108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A1330DD-7264-3F5B-DE83-316E1EDF4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19" y="620688"/>
            <a:ext cx="7928139" cy="59766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BDDC0909-A8BD-CAEC-DC74-DF4258160297}"/>
              </a:ext>
            </a:extLst>
          </p:cNvPr>
          <p:cNvSpPr/>
          <p:nvPr/>
        </p:nvSpPr>
        <p:spPr>
          <a:xfrm rot="21129262">
            <a:off x="2080298" y="5325814"/>
            <a:ext cx="2761152" cy="135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Lista de Unidades Curriculares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BFFBDE-F697-F6F9-26C5-40D91C931295}"/>
              </a:ext>
            </a:extLst>
          </p:cNvPr>
          <p:cNvSpPr txBox="1"/>
          <p:nvPr/>
        </p:nvSpPr>
        <p:spPr>
          <a:xfrm>
            <a:off x="95974" y="1556792"/>
            <a:ext cx="3874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Arial Nova" panose="020B0604020202020204" pitchFamily="34" charset="0"/>
                <a:hlinkClick r:id="rId3"/>
              </a:rPr>
              <a:t>https://e-campus.ismai.pt/</a:t>
            </a:r>
            <a:endParaRPr lang="it-IT" sz="2400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EB0864F4-1C03-BBCE-529B-F7E568476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052736"/>
            <a:ext cx="10200456" cy="4337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0F9843E8-4086-F01E-48F3-10813C26A664}"/>
              </a:ext>
            </a:extLst>
          </p:cNvPr>
          <p:cNvSpPr/>
          <p:nvPr/>
        </p:nvSpPr>
        <p:spPr>
          <a:xfrm rot="453497">
            <a:off x="2572394" y="868425"/>
            <a:ext cx="2761152" cy="135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Unidade Curricular seleccionada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975FEC-D374-BF42-8979-0B0CA41C686F}"/>
              </a:ext>
            </a:extLst>
          </p:cNvPr>
          <p:cNvSpPr/>
          <p:nvPr/>
        </p:nvSpPr>
        <p:spPr>
          <a:xfrm>
            <a:off x="5303912" y="1628800"/>
            <a:ext cx="1584176" cy="21602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66FF66"/>
                </a:solidFill>
              </a:ln>
              <a:noFill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1D964B8-02EB-7F1B-0D6E-49E50ACFD659}"/>
              </a:ext>
            </a:extLst>
          </p:cNvPr>
          <p:cNvSpPr/>
          <p:nvPr/>
        </p:nvSpPr>
        <p:spPr>
          <a:xfrm rot="21012364" flipH="1">
            <a:off x="8922543" y="1494729"/>
            <a:ext cx="2768042" cy="129813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Seleccione a sua turma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ED260F-27DB-8F56-A4F9-FBA9C7D216DA}"/>
              </a:ext>
            </a:extLst>
          </p:cNvPr>
          <p:cNvSpPr/>
          <p:nvPr/>
        </p:nvSpPr>
        <p:spPr>
          <a:xfrm>
            <a:off x="8400256" y="2286192"/>
            <a:ext cx="576064" cy="1346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66FF66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8663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07E835CA-FA9C-D253-C147-857170A6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968472"/>
            <a:ext cx="9843371" cy="43826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24CFB7B-9709-3F07-526C-2B8643A1B165}"/>
              </a:ext>
            </a:extLst>
          </p:cNvPr>
          <p:cNvSpPr/>
          <p:nvPr/>
        </p:nvSpPr>
        <p:spPr>
          <a:xfrm rot="21012364" flipH="1">
            <a:off x="7945355" y="702642"/>
            <a:ext cx="2768042" cy="129813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Unidade Curricular e Turma seleccionada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433271-6332-17A0-0908-B96C79433CEF}"/>
              </a:ext>
            </a:extLst>
          </p:cNvPr>
          <p:cNvSpPr/>
          <p:nvPr/>
        </p:nvSpPr>
        <p:spPr>
          <a:xfrm>
            <a:off x="6198932" y="1494104"/>
            <a:ext cx="1728192" cy="2067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66FF66"/>
                </a:solidFill>
              </a:ln>
              <a:noFill/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A56123-1544-0EA5-B905-CA9CDCDE3EA3}"/>
              </a:ext>
            </a:extLst>
          </p:cNvPr>
          <p:cNvSpPr/>
          <p:nvPr/>
        </p:nvSpPr>
        <p:spPr>
          <a:xfrm rot="21129262">
            <a:off x="422150" y="4871488"/>
            <a:ext cx="1735046" cy="8569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SUMÁRIOS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858058-7352-9F93-286C-5247E825BDD1}"/>
              </a:ext>
            </a:extLst>
          </p:cNvPr>
          <p:cNvSpPr/>
          <p:nvPr/>
        </p:nvSpPr>
        <p:spPr>
          <a:xfrm>
            <a:off x="2207568" y="5013176"/>
            <a:ext cx="504056" cy="14401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66FF66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570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, captura de ecrã, interior, computador portátil&#10;&#10;Descrição gerada automaticamente">
            <a:extLst>
              <a:ext uri="{FF2B5EF4-FFF2-40B4-BE49-F238E27FC236}">
                <a16:creationId xmlns:a16="http://schemas.microsoft.com/office/drawing/2014/main" id="{D8CF736F-A37C-FA5A-0C04-1A4A8F9AE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120406"/>
            <a:ext cx="9073008" cy="39881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698CAF2-D9F4-2651-8A3B-1EAAB40F6698}"/>
              </a:ext>
            </a:extLst>
          </p:cNvPr>
          <p:cNvSpPr/>
          <p:nvPr/>
        </p:nvSpPr>
        <p:spPr>
          <a:xfrm>
            <a:off x="191344" y="3501008"/>
            <a:ext cx="4273545" cy="192959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Seleccionador de Sumários</a:t>
            </a:r>
            <a:br>
              <a:rPr lang="it-IT" dirty="0"/>
            </a:br>
            <a:r>
              <a:rPr lang="it-IT" dirty="0"/>
              <a:t>Pode deixar as datas de início e fim por preencher.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F21992-C1CD-0EEB-966A-6F6DF8E2A52F}"/>
              </a:ext>
            </a:extLst>
          </p:cNvPr>
          <p:cNvSpPr/>
          <p:nvPr/>
        </p:nvSpPr>
        <p:spPr>
          <a:xfrm>
            <a:off x="4295800" y="3212976"/>
            <a:ext cx="3600400" cy="209412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66FF66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0642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5560A5-869B-AECF-0364-8B77C0DC7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713996"/>
            <a:ext cx="7401958" cy="54300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72468BF-26AB-4B2E-73F0-B2C104CF65C0}"/>
              </a:ext>
            </a:extLst>
          </p:cNvPr>
          <p:cNvSpPr/>
          <p:nvPr/>
        </p:nvSpPr>
        <p:spPr>
          <a:xfrm>
            <a:off x="119336" y="4077072"/>
            <a:ext cx="2545353" cy="15121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Sumários</a:t>
            </a:r>
            <a:endParaRPr lang="it-I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57EF2BC-6688-FB81-A1CD-D69BD7093F3A}"/>
              </a:ext>
            </a:extLst>
          </p:cNvPr>
          <p:cNvSpPr/>
          <p:nvPr/>
        </p:nvSpPr>
        <p:spPr>
          <a:xfrm>
            <a:off x="2630434" y="4221088"/>
            <a:ext cx="6849942" cy="1224136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66FF66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98734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47</Words>
  <Application>Microsoft Office PowerPoint</Application>
  <PresentationFormat>Ecrã Panorâmico</PresentationFormat>
  <Paragraphs>10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Tema do Office</vt:lpstr>
      <vt:lpstr>Como consultar os sumários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consultar os sumários</dc:title>
  <dc:creator>Pedro</dc:creator>
  <cp:lastModifiedBy>Pedro</cp:lastModifiedBy>
  <cp:revision>3</cp:revision>
  <dcterms:created xsi:type="dcterms:W3CDTF">2023-03-21T20:01:28Z</dcterms:created>
  <dcterms:modified xsi:type="dcterms:W3CDTF">2023-03-22T15:06:30Z</dcterms:modified>
</cp:coreProperties>
</file>