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PT" sz="6000" spc="-1" strike="noStrike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b="0" lang="it-I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13482C4E-E1B2-4346-B548-C6F535D7253E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23/09/23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2C480CF8-955C-446F-BCEB-DEBE13F997B5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Segundo nível de tópicos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Terceiro nível de tópicos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Quarto nível de tópicos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Quinto nível de tópicos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Sexto nível de tópicos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Sétimo nível de tópicos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18CB4552-991D-4A37-8232-DFDC68990FB8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23/09/23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D0BF18D4-1C22-4825-A747-06239F510576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www.jn.pt/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Comentários Projecto 1</a:t>
            </a:r>
            <a:br/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(Análise web / app)</a:t>
            </a:r>
            <a:endParaRPr b="0" lang="it-I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01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?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Imagem 4" descr=""/>
          <p:cNvPicPr/>
          <p:nvPr/>
        </p:nvPicPr>
        <p:blipFill>
          <a:blip r:embed="rId1"/>
          <a:stretch/>
        </p:blipFill>
        <p:spPr>
          <a:xfrm>
            <a:off x="848880" y="1373400"/>
            <a:ext cx="11203200" cy="5262840"/>
          </a:xfrm>
          <a:prstGeom prst="rect">
            <a:avLst/>
          </a:prstGeom>
          <a:ln w="28575">
            <a:solidFill>
              <a:srgbClr val="000000"/>
            </a:solidFill>
            <a:round/>
          </a:ln>
        </p:spPr>
      </p:pic>
      <p:sp>
        <p:nvSpPr>
          <p:cNvPr id="116" name="Nuvem 5"/>
          <p:cNvSpPr/>
          <p:nvPr/>
        </p:nvSpPr>
        <p:spPr>
          <a:xfrm>
            <a:off x="1775520" y="5738400"/>
            <a:ext cx="2107080" cy="1119240"/>
          </a:xfrm>
          <a:prstGeom prst="cloud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</a:rPr>
              <a:t>E as outras diferenças?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01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?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Nuvem 5"/>
          <p:cNvSpPr/>
          <p:nvPr/>
        </p:nvSpPr>
        <p:spPr>
          <a:xfrm>
            <a:off x="7824240" y="5373360"/>
            <a:ext cx="2107080" cy="1119240"/>
          </a:xfrm>
          <a:prstGeom prst="cloud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</a:rPr>
              <a:t>Questões de ergonomia? Quais?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19" name="Imagem 3" descr=""/>
          <p:cNvPicPr/>
          <p:nvPr/>
        </p:nvPicPr>
        <p:blipFill>
          <a:blip r:embed="rId1"/>
          <a:stretch/>
        </p:blipFill>
        <p:spPr>
          <a:xfrm>
            <a:off x="170640" y="1790640"/>
            <a:ext cx="11850480" cy="3276720"/>
          </a:xfrm>
          <a:prstGeom prst="rect">
            <a:avLst/>
          </a:prstGeom>
          <a:ln w="1905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01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«Color-blind»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Nuvem 5"/>
          <p:cNvSpPr/>
          <p:nvPr/>
        </p:nvSpPr>
        <p:spPr>
          <a:xfrm>
            <a:off x="191520" y="2323440"/>
            <a:ext cx="2107080" cy="1119240"/>
          </a:xfrm>
          <a:prstGeom prst="cloud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</a:rPr>
              <a:t>Screenshot?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22" name="Imagem 4" descr=""/>
          <p:cNvPicPr/>
          <p:nvPr/>
        </p:nvPicPr>
        <p:blipFill>
          <a:blip r:embed="rId1"/>
          <a:stretch/>
        </p:blipFill>
        <p:spPr>
          <a:xfrm>
            <a:off x="2423520" y="1153080"/>
            <a:ext cx="9282600" cy="555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01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Vários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Nuvem 5"/>
          <p:cNvSpPr/>
          <p:nvPr/>
        </p:nvSpPr>
        <p:spPr>
          <a:xfrm>
            <a:off x="156960" y="1325880"/>
            <a:ext cx="3744000" cy="2276280"/>
          </a:xfrm>
          <a:prstGeom prst="cloud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</a:rPr>
              <a:t>Referência da fonte de informação, uso de maiúsculas, acentuação («á» vs «à»)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25" name="Imagem 3" descr=""/>
          <p:cNvPicPr/>
          <p:nvPr/>
        </p:nvPicPr>
        <p:blipFill>
          <a:blip r:embed="rId1"/>
          <a:stretch/>
        </p:blipFill>
        <p:spPr>
          <a:xfrm>
            <a:off x="3215520" y="1166400"/>
            <a:ext cx="7887600" cy="25718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01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«Color-blind»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Nuvem 5"/>
          <p:cNvSpPr/>
          <p:nvPr/>
        </p:nvSpPr>
        <p:spPr>
          <a:xfrm>
            <a:off x="0" y="1412640"/>
            <a:ext cx="3431520" cy="2030040"/>
          </a:xfrm>
          <a:prstGeom prst="cloud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</a:rPr>
              <a:t>Referências?</a:t>
            </a:r>
            <a:br/>
            <a:r>
              <a:rPr b="0" lang="it-IT" sz="1800" spc="-1" strike="noStrike">
                <a:solidFill>
                  <a:srgbClr val="ffffff"/>
                </a:solidFill>
                <a:latin typeface="Calibri"/>
              </a:rPr>
              <a:t>Onde posso confirmar estas curiosiddes?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28" name="Imagem 3" descr=""/>
          <p:cNvPicPr/>
          <p:nvPr/>
        </p:nvPicPr>
        <p:blipFill>
          <a:blip r:embed="rId1"/>
          <a:stretch/>
        </p:blipFill>
        <p:spPr>
          <a:xfrm>
            <a:off x="3575880" y="1398600"/>
            <a:ext cx="7553880" cy="4314960"/>
          </a:xfrm>
          <a:prstGeom prst="rect">
            <a:avLst/>
          </a:prstGeom>
          <a:ln w="28575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01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?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Nuvem 5"/>
          <p:cNvSpPr/>
          <p:nvPr/>
        </p:nvSpPr>
        <p:spPr>
          <a:xfrm>
            <a:off x="3503880" y="1072800"/>
            <a:ext cx="2592000" cy="1339920"/>
          </a:xfrm>
          <a:prstGeom prst="cloud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</a:rPr>
              <a:t>Como, por exemplo?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31" name="Imagem 4" descr=""/>
          <p:cNvPicPr/>
          <p:nvPr/>
        </p:nvPicPr>
        <p:blipFill>
          <a:blip r:embed="rId1"/>
          <a:stretch/>
        </p:blipFill>
        <p:spPr>
          <a:xfrm>
            <a:off x="5591880" y="764640"/>
            <a:ext cx="5135040" cy="1955880"/>
          </a:xfrm>
          <a:prstGeom prst="rect">
            <a:avLst/>
          </a:prstGeom>
          <a:ln w="1905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Aspectos funcionais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Quando indicamos um url – </a:t>
            </a:r>
            <a:r>
              <a:rPr b="0" lang="it-IT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www.jn.pt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– devemos tornar esse url «clicável» (caso contrário estamos a colocar no leitor o ónus de ter que ‘copiar’ e ‘colar’ o texto num navegador)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Necessidade de referenciação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Imagem 6" descr=""/>
          <p:cNvPicPr/>
          <p:nvPr/>
        </p:nvPicPr>
        <p:blipFill>
          <a:blip r:embed="rId1"/>
          <a:stretch/>
        </p:blipFill>
        <p:spPr>
          <a:xfrm>
            <a:off x="856080" y="1484640"/>
            <a:ext cx="8879040" cy="4539240"/>
          </a:xfrm>
          <a:prstGeom prst="rect">
            <a:avLst/>
          </a:prstGeom>
          <a:ln w="0">
            <a:noFill/>
          </a:ln>
        </p:spPr>
      </p:pic>
      <p:sp>
        <p:nvSpPr>
          <p:cNvPr id="136" name="Nuvem 7"/>
          <p:cNvSpPr/>
          <p:nvPr/>
        </p:nvSpPr>
        <p:spPr>
          <a:xfrm>
            <a:off x="9264240" y="1690560"/>
            <a:ext cx="2107080" cy="1119240"/>
          </a:xfrm>
          <a:prstGeom prst="cloud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</a:rPr>
              <a:t>Referência?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Correcção linguística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O «Projecto 1» é um projecto de «</a:t>
            </a:r>
            <a:r>
              <a:rPr b="1" lang="it-IT" sz="2800" spc="-1" strike="noStrike">
                <a:solidFill>
                  <a:srgbClr val="000000"/>
                </a:solidFill>
                <a:latin typeface="Calibri"/>
              </a:rPr>
              <a:t>Análise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» (não de Analise)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«na última página» (não «na ultima página»), «página» (e não «pagina»)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escreve-se «mais à frente», «à esquerda»  (e não «mais á frente» nem «á esquerda») , «contém» e não «contem»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«difícil» (não «dificil»), «críticas» (não «criticas»), «experiência» (não «experiencia»), «possíveis» (não «possiveis»), «expandir» (não «espandir»), «mínimo» (não «minimo»), «Considerações Iniciais» (não «Considerações Inicias»)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Correcção linguística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«para podermos» (não «para poder-mos»), «Pretendemos» (não «pretende-mos»)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«côr» (não «cor»)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«difícil» (não «dificil»), «críticas» (não «criticas»), «experiência» (não «experiencia»), «possíveis» (não «possiveis»), «expandir» (não «espandir»), «mínimo» (não «minimo»), «Considerações Iniciais» (não «Considerações Inicias»)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Correcção linguística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«janela com várias opções» (não «janela com varias opções»), «forma fácil e prática» (não «forma fácil e pratica»)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Imagem 4" descr=""/>
          <p:cNvPicPr/>
          <p:nvPr/>
        </p:nvPicPr>
        <p:blipFill>
          <a:blip r:embed="rId1"/>
          <a:stretch/>
        </p:blipFill>
        <p:spPr>
          <a:xfrm>
            <a:off x="1199520" y="2997000"/>
            <a:ext cx="4000680" cy="3330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91" name="Imagem 5" descr=""/>
          <p:cNvPicPr/>
          <p:nvPr/>
        </p:nvPicPr>
        <p:blipFill>
          <a:blip r:embed="rId2"/>
          <a:stretch/>
        </p:blipFill>
        <p:spPr>
          <a:xfrm>
            <a:off x="5529240" y="3429000"/>
            <a:ext cx="5848920" cy="3236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92" name="Imagem 7" descr=""/>
          <p:cNvPicPr/>
          <p:nvPr/>
        </p:nvPicPr>
        <p:blipFill>
          <a:blip r:embed="rId3"/>
          <a:stretch/>
        </p:blipFill>
        <p:spPr>
          <a:xfrm>
            <a:off x="1127520" y="3915000"/>
            <a:ext cx="5448600" cy="2664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93" name="Imagem 9" descr=""/>
          <p:cNvPicPr/>
          <p:nvPr/>
        </p:nvPicPr>
        <p:blipFill>
          <a:blip r:embed="rId4"/>
          <a:stretch/>
        </p:blipFill>
        <p:spPr>
          <a:xfrm>
            <a:off x="7374240" y="4001400"/>
            <a:ext cx="4029120" cy="1666800"/>
          </a:xfrm>
          <a:prstGeom prst="rect">
            <a:avLst/>
          </a:prstGeom>
          <a:ln w="28575">
            <a:solidFill>
              <a:srgbClr val="000000"/>
            </a:solidFill>
            <a:round/>
          </a:ln>
        </p:spPr>
      </p:pic>
      <p:sp>
        <p:nvSpPr>
          <p:cNvPr id="94" name="CaixaDeTexto 11"/>
          <p:cNvSpPr/>
          <p:nvPr/>
        </p:nvSpPr>
        <p:spPr>
          <a:xfrm>
            <a:off x="947880" y="4496760"/>
            <a:ext cx="4192920" cy="364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</a:rPr>
              <a:t>(…) será apresentado as diferenças (…)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5" name="CaixaDeTexto 13"/>
          <p:cNvSpPr/>
          <p:nvPr/>
        </p:nvSpPr>
        <p:spPr>
          <a:xfrm>
            <a:off x="947880" y="5089320"/>
            <a:ext cx="6095520" cy="1187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Isto foi planeado de forma a facilitar a interação com cartões na aplicação mobile já que a existe sempre a necessidade de igualar a facilidade de interação de ambas as aplicações já que ambas possuem diferentes tipos de ambientes.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Correcção linguística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O verbo concorda com o sujeito em género e número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Imagem 4" descr=""/>
          <p:cNvPicPr/>
          <p:nvPr/>
        </p:nvPicPr>
        <p:blipFill>
          <a:blip r:embed="rId1"/>
          <a:stretch/>
        </p:blipFill>
        <p:spPr>
          <a:xfrm>
            <a:off x="1194120" y="2349360"/>
            <a:ext cx="7296840" cy="647280"/>
          </a:xfrm>
          <a:prstGeom prst="rect">
            <a:avLst/>
          </a:prstGeom>
          <a:ln w="0">
            <a:noFill/>
          </a:ln>
        </p:spPr>
      </p:pic>
      <p:pic>
        <p:nvPicPr>
          <p:cNvPr id="99" name="Imagem 6" descr=""/>
          <p:cNvPicPr/>
          <p:nvPr/>
        </p:nvPicPr>
        <p:blipFill>
          <a:blip r:embed="rId2"/>
          <a:stretch/>
        </p:blipFill>
        <p:spPr>
          <a:xfrm>
            <a:off x="1392840" y="3166920"/>
            <a:ext cx="3353040" cy="399600"/>
          </a:xfrm>
          <a:prstGeom prst="rect">
            <a:avLst/>
          </a:prstGeom>
          <a:ln w="0">
            <a:noFill/>
          </a:ln>
        </p:spPr>
      </p:pic>
      <p:sp>
        <p:nvSpPr>
          <p:cNvPr id="100" name="CaixaDeTexto 8"/>
          <p:cNvSpPr/>
          <p:nvPr/>
        </p:nvSpPr>
        <p:spPr>
          <a:xfrm>
            <a:off x="5807880" y="3132000"/>
            <a:ext cx="6095520" cy="913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Verdana"/>
                <a:ea typeface="Verdana"/>
              </a:rPr>
              <a:t>No dispositivo </a:t>
            </a:r>
            <a:r>
              <a:rPr b="1" lang="pt-PT" sz="1800" spc="-1" strike="noStrike">
                <a:solidFill>
                  <a:srgbClr val="000000"/>
                </a:solidFill>
                <a:latin typeface="Verdana"/>
                <a:ea typeface="Verdana"/>
              </a:rPr>
              <a:t>mobile</a:t>
            </a:r>
            <a:r>
              <a:rPr b="0" lang="pt-PT" sz="1800" spc="-1" strike="noStrike">
                <a:solidFill>
                  <a:srgbClr val="000000"/>
                </a:solidFill>
                <a:latin typeface="Verdana"/>
                <a:ea typeface="Verdana"/>
              </a:rPr>
              <a:t>, existe um código de autenticação de dois fatores (2FA) que por sua vez precisa de ser usado na Web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01" name="Imagem 10" descr=""/>
          <p:cNvPicPr/>
          <p:nvPr/>
        </p:nvPicPr>
        <p:blipFill>
          <a:blip r:embed="rId3"/>
          <a:stretch/>
        </p:blipFill>
        <p:spPr>
          <a:xfrm>
            <a:off x="7104240" y="4303800"/>
            <a:ext cx="4000680" cy="333000"/>
          </a:xfrm>
          <a:prstGeom prst="rect">
            <a:avLst/>
          </a:prstGeom>
          <a:ln w="0">
            <a:noFill/>
          </a:ln>
        </p:spPr>
      </p:pic>
      <p:sp>
        <p:nvSpPr>
          <p:cNvPr id="102" name="CaixaDeTexto 12"/>
          <p:cNvSpPr/>
          <p:nvPr/>
        </p:nvSpPr>
        <p:spPr>
          <a:xfrm>
            <a:off x="657000" y="3671640"/>
            <a:ext cx="4824000" cy="1187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</a:rPr>
              <a:t>Como a informação disponível é a base de páginas estáticas como também conteúdos dinâmicos à base de texto e poucas imagens a aplicação (…)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03" name="Imagem 14" descr=""/>
          <p:cNvPicPr/>
          <p:nvPr/>
        </p:nvPicPr>
        <p:blipFill>
          <a:blip r:embed="rId4"/>
          <a:stretch/>
        </p:blipFill>
        <p:spPr>
          <a:xfrm>
            <a:off x="2863440" y="5201280"/>
            <a:ext cx="9039960" cy="14000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Correcção linguística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O verbo concorda com o sujeito em género e número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Imagem 5" descr=""/>
          <p:cNvPicPr/>
          <p:nvPr/>
        </p:nvPicPr>
        <p:blipFill>
          <a:blip r:embed="rId1"/>
          <a:stretch/>
        </p:blipFill>
        <p:spPr>
          <a:xfrm>
            <a:off x="7536240" y="2349000"/>
            <a:ext cx="3934080" cy="146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01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«não existe diferença»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Imagem 6" descr=""/>
          <p:cNvPicPr/>
          <p:nvPr/>
        </p:nvPicPr>
        <p:blipFill>
          <a:blip r:embed="rId1"/>
          <a:stretch/>
        </p:blipFill>
        <p:spPr>
          <a:xfrm>
            <a:off x="623520" y="1437480"/>
            <a:ext cx="10056240" cy="5054760"/>
          </a:xfrm>
          <a:prstGeom prst="rect">
            <a:avLst/>
          </a:prstGeom>
          <a:ln w="28575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01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«não existe diferença»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Imagem 4" descr=""/>
          <p:cNvPicPr/>
          <p:nvPr/>
        </p:nvPicPr>
        <p:blipFill>
          <a:blip r:embed="rId1"/>
          <a:stretch/>
        </p:blipFill>
        <p:spPr>
          <a:xfrm>
            <a:off x="830160" y="1670040"/>
            <a:ext cx="10234080" cy="5010120"/>
          </a:xfrm>
          <a:prstGeom prst="rect">
            <a:avLst/>
          </a:prstGeom>
          <a:ln w="1270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01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... e porquê?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Imagem 3" descr=""/>
          <p:cNvPicPr/>
          <p:nvPr/>
        </p:nvPicPr>
        <p:blipFill>
          <a:blip r:embed="rId1"/>
          <a:stretch/>
        </p:blipFill>
        <p:spPr>
          <a:xfrm>
            <a:off x="1991520" y="1340640"/>
            <a:ext cx="9709200" cy="5153400"/>
          </a:xfrm>
          <a:prstGeom prst="rect">
            <a:avLst/>
          </a:prstGeom>
          <a:ln w="28575">
            <a:solidFill>
              <a:srgbClr val="000000"/>
            </a:solidFill>
            <a:round/>
          </a:ln>
        </p:spPr>
      </p:pic>
      <p:sp>
        <p:nvSpPr>
          <p:cNvPr id="113" name="Nuvem 5"/>
          <p:cNvSpPr/>
          <p:nvPr/>
        </p:nvSpPr>
        <p:spPr>
          <a:xfrm>
            <a:off x="0" y="4957560"/>
            <a:ext cx="2107080" cy="1119240"/>
          </a:xfrm>
          <a:prstGeom prst="cloud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</a:rPr>
              <a:t>E porquê?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Application>LibreOffice/7.2.5.2$Windows_X86_64 LibreOffice_project/499f9727c189e6ef3471021d6132d4c694f357e5</Application>
  <AppVersion>15.0000</AppVersion>
  <Words>508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2022-11-28T00:03:22Z</dcterms:created>
  <dc:creator>Pedro</dc:creator>
  <dc:description/>
  <dc:language>pt-PT</dc:language>
  <cp:lastModifiedBy/>
  <dcterms:modified xsi:type="dcterms:W3CDTF">2023-09-23T13:20:33Z</dcterms:modified>
  <cp:revision>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17</vt:i4>
  </property>
</Properties>
</file>