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E15C-DEFA-4099-8211-A3660449821D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DA10094-37A8-4A00-9DCD-EE5C9DEBF6C6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41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E15C-DEFA-4099-8211-A3660449821D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0094-37A8-4A00-9DCD-EE5C9DEBF6C6}" type="slidenum">
              <a:rPr lang="pt-PT" smtClean="0"/>
              <a:t>‹nº›</a:t>
            </a:fld>
            <a:endParaRPr lang="pt-P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66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E15C-DEFA-4099-8211-A3660449821D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0094-37A8-4A00-9DCD-EE5C9DEBF6C6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76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E15C-DEFA-4099-8211-A3660449821D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0094-37A8-4A00-9DCD-EE5C9DEBF6C6}" type="slidenum">
              <a:rPr lang="pt-PT" smtClean="0"/>
              <a:t>‹nº›</a:t>
            </a:fld>
            <a:endParaRPr lang="pt-P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19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E15C-DEFA-4099-8211-A3660449821D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0094-37A8-4A00-9DCD-EE5C9DEBF6C6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6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E15C-DEFA-4099-8211-A3660449821D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0094-37A8-4A00-9DCD-EE5C9DEBF6C6}" type="slidenum">
              <a:rPr lang="pt-PT" smtClean="0"/>
              <a:t>‹nº›</a:t>
            </a:fld>
            <a:endParaRPr lang="pt-P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20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E15C-DEFA-4099-8211-A3660449821D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0094-37A8-4A00-9DCD-EE5C9DEBF6C6}" type="slidenum">
              <a:rPr lang="pt-PT" smtClean="0"/>
              <a:t>‹nº›</a:t>
            </a:fld>
            <a:endParaRPr lang="pt-P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85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E15C-DEFA-4099-8211-A3660449821D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0094-37A8-4A00-9DCD-EE5C9DEBF6C6}" type="slidenum">
              <a:rPr lang="pt-PT" smtClean="0"/>
              <a:t>‹nº›</a:t>
            </a:fld>
            <a:endParaRPr lang="pt-P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34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E15C-DEFA-4099-8211-A3660449821D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0094-37A8-4A00-9DCD-EE5C9DEBF6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445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E15C-DEFA-4099-8211-A3660449821D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0094-37A8-4A00-9DCD-EE5C9DEBF6C6}" type="slidenum">
              <a:rPr lang="pt-PT" smtClean="0"/>
              <a:t>‹nº›</a:t>
            </a:fld>
            <a:endParaRPr lang="pt-P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25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426E15C-DEFA-4099-8211-A3660449821D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0094-37A8-4A00-9DCD-EE5C9DEBF6C6}" type="slidenum">
              <a:rPr lang="pt-PT" smtClean="0"/>
              <a:t>‹nº›</a:t>
            </a:fld>
            <a:endParaRPr lang="pt-P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73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6E15C-DEFA-4099-8211-A3660449821D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DA10094-37A8-4A00-9DCD-EE5C9DEBF6C6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92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bancomontepio.pt/particular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A5E62-C084-E75C-1C11-45EF8BEB0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458" y="1041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PT" dirty="0"/>
              <a:t>AIWDS – Analise Comparativa WEB - APP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198608-D630-18E0-22F0-F41A3C1BF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0027" y="3584283"/>
            <a:ext cx="9144000" cy="1655762"/>
          </a:xfrm>
        </p:spPr>
        <p:txBody>
          <a:bodyPr/>
          <a:lstStyle/>
          <a:p>
            <a:endParaRPr lang="pt-PT" dirty="0"/>
          </a:p>
          <a:p>
            <a:pPr algn="ctr"/>
            <a:r>
              <a:rPr lang="pt-PT" dirty="0"/>
              <a:t>IPMAIA, 05 de Novembro, 2022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152289-B0AE-F7E4-E7B3-076F22AC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29" y="1617955"/>
            <a:ext cx="1383098" cy="172517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4AC831C-3E2F-AD8F-6D32-2A1920F5C98B}"/>
              </a:ext>
            </a:extLst>
          </p:cNvPr>
          <p:cNvSpPr txBox="1"/>
          <p:nvPr/>
        </p:nvSpPr>
        <p:spPr>
          <a:xfrm>
            <a:off x="663998" y="3293543"/>
            <a:ext cx="1402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António Nazário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A0462FD-94F7-51B9-E8B7-02F616DA1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03" y="0"/>
            <a:ext cx="853574" cy="60368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04DAB0B-2CBE-CF43-0121-E7B575962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333" y="0"/>
            <a:ext cx="943430" cy="9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2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EA6CE-03D5-F670-DEFB-F63B894E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Comparação WEB - app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C378C8F-CF99-6FD9-F1BB-D00E47C3E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Website com muitas funções de ações rápidas que me permite facilmente aceder ás operações exigidas, este apresenta um conjunto de promoções/anúncios, para apresentar ao utilizador, relativo á na área pessoal rapidamente conseguimos chegar as operações pretendidas.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823DF2B-A1DE-665E-F55B-7BEFD60F1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03" y="0"/>
            <a:ext cx="853574" cy="60368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4350DEA-4E49-D60F-C12D-CAC9E3AD0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333" y="0"/>
            <a:ext cx="943430" cy="9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4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0E4EA-13F7-4392-AD92-5CFBF87D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Comparação WEB - app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F87EBB8-9952-4BB5-02BD-307F0CA75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APP é uma aplicação </a:t>
            </a:r>
            <a:r>
              <a:rPr lang="pt-PT" dirty="0" err="1"/>
              <a:t>simplese</a:t>
            </a:r>
            <a:r>
              <a:rPr lang="pt-PT" dirty="0"/>
              <a:t> que podia </a:t>
            </a:r>
            <a:r>
              <a:rPr lang="pt-PT" dirty="0" err="1"/>
              <a:t>podia</a:t>
            </a:r>
            <a:r>
              <a:rPr lang="pt-PT" dirty="0"/>
              <a:t> permitir mais notificações desde a consulta mais aprimorada a apresentar o ultimo ano e não as do último mês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7512FA-5BF2-4F9C-9FE2-1AEE62968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03" y="0"/>
            <a:ext cx="853574" cy="60368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0E4D266-9BEA-C060-2368-85B14AC5C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333" y="0"/>
            <a:ext cx="943430" cy="9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B521D-E4D4-502C-16A9-F8AB38F5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3F1BE0-3BA9-10EB-46ED-2300BA179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 este trabalho fiquei a perceber mais sobre a comparação WEB e APP.</a:t>
            </a:r>
          </a:p>
          <a:p>
            <a:r>
              <a:rPr lang="pt-PT" dirty="0"/>
              <a:t>No caso das operações as mesmas são iguais pois trata-se da mesma plataforma.</a:t>
            </a:r>
          </a:p>
          <a:p>
            <a:r>
              <a:rPr lang="pt-PT" dirty="0"/>
              <a:t>As alterações no website e na APP são diferente e a app podia ser mais interativa.</a:t>
            </a:r>
          </a:p>
          <a:p>
            <a:r>
              <a:rPr lang="pt-PT" dirty="0"/>
              <a:t>Para terminar é aconselhável ser usado a versão WEB </a:t>
            </a:r>
            <a:r>
              <a:rPr lang="pt-PT"/>
              <a:t>do que a APP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30C775-F55E-2F7B-0F2C-0DA9283BC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03" y="0"/>
            <a:ext cx="853574" cy="60368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AAA630D-9047-309D-5994-8F0FFCA8F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333" y="0"/>
            <a:ext cx="943430" cy="9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3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33428-67C9-4CEC-8113-29FA4BE5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Tópicos da apresentação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3D8759-5FD6-B214-6B0A-DBA92C779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 seguintes pontos irei falar dos seguintes tópicos:</a:t>
            </a:r>
          </a:p>
          <a:p>
            <a:r>
              <a:rPr lang="pt-PT" dirty="0"/>
              <a:t>Breve apresentação do Banco Montepio</a:t>
            </a:r>
          </a:p>
          <a:p>
            <a:r>
              <a:rPr lang="pt-PT" dirty="0"/>
              <a:t>Imagens Comparativas</a:t>
            </a:r>
          </a:p>
          <a:p>
            <a:r>
              <a:rPr lang="pt-PT" dirty="0"/>
              <a:t>Estudo das diferenças e semelhanças existentes entre o website e a aplicação do Banco Montepio</a:t>
            </a:r>
          </a:p>
          <a:p>
            <a:r>
              <a:rPr lang="pt-PT" dirty="0"/>
              <a:t>Conclusão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C437D9-763A-CC28-00FF-E24EF4BF9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03" y="0"/>
            <a:ext cx="853574" cy="60368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088894A-072D-8121-6A54-E3CB68944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333" y="0"/>
            <a:ext cx="943430" cy="9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1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FB8E1-DA43-2C3C-457D-DA1EB8BD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91959"/>
            <a:ext cx="9603275" cy="1049235"/>
          </a:xfrm>
        </p:spPr>
        <p:txBody>
          <a:bodyPr/>
          <a:lstStyle/>
          <a:p>
            <a:pPr algn="ctr"/>
            <a:r>
              <a:rPr lang="pt-PT" dirty="0"/>
              <a:t>Banco Montepio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D14CC1-6F1E-553C-02C1-BBB0A401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02668"/>
            <a:ext cx="9603275" cy="3450613"/>
          </a:xfrm>
        </p:spPr>
        <p:txBody>
          <a:bodyPr/>
          <a:lstStyle/>
          <a:p>
            <a:r>
              <a:rPr lang="pt-PT" dirty="0"/>
              <a:t>O banco Montepio é  uma das instituições financeiras mais antigas de Portugal, esta também é única no seu panorama financeiro nacional pela sua origem e base mutualista, e que consequentemente também pela sua vocação de instituição de poupança e de disponibilização de serviços financeiros universais tanto para os clientes particular como para as empresas.</a:t>
            </a:r>
          </a:p>
          <a:p>
            <a:r>
              <a:rPr lang="pt-PT" dirty="0"/>
              <a:t>Link: https://www.bancomontepio.pt/particulares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3445EA-E353-D683-E756-8AB058E47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99" y="4345287"/>
            <a:ext cx="4680802" cy="232075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B27AAB0-E5CE-6B57-7AC3-BF6DB34722BA}"/>
              </a:ext>
            </a:extLst>
          </p:cNvPr>
          <p:cNvSpPr txBox="1"/>
          <p:nvPr/>
        </p:nvSpPr>
        <p:spPr>
          <a:xfrm>
            <a:off x="9345571" y="5350561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highlight>
                  <a:srgbClr val="000000"/>
                </a:highlight>
              </a:rPr>
              <a:t>Página principal WEB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8F36F554-EC8B-1A35-42E5-72E22358E8BB}"/>
              </a:ext>
            </a:extLst>
          </p:cNvPr>
          <p:cNvSpPr/>
          <p:nvPr/>
        </p:nvSpPr>
        <p:spPr>
          <a:xfrm>
            <a:off x="8593584" y="5338224"/>
            <a:ext cx="594804" cy="39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C20E6B-0192-E7CD-4A75-7DECE0FD8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03" y="0"/>
            <a:ext cx="853574" cy="60368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FA5369B-69D0-DC5C-4259-1595A2683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333" y="0"/>
            <a:ext cx="943430" cy="9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3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FB8E1-DA43-2C3C-457D-DA1EB8BD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91959"/>
            <a:ext cx="9603275" cy="1049235"/>
          </a:xfrm>
        </p:spPr>
        <p:txBody>
          <a:bodyPr/>
          <a:lstStyle/>
          <a:p>
            <a:pPr algn="ctr"/>
            <a:r>
              <a:rPr lang="pt-PT" dirty="0"/>
              <a:t>Banco Montepio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D14CC1-6F1E-553C-02C1-BBB0A401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02668"/>
            <a:ext cx="9603275" cy="3450613"/>
          </a:xfrm>
        </p:spPr>
        <p:txBody>
          <a:bodyPr/>
          <a:lstStyle/>
          <a:p>
            <a:r>
              <a:rPr lang="pt-PT" dirty="0"/>
              <a:t>O banco Montepio é  uma das instituições financeiras mais antigas de Portugal, esta também é única no seu panorama financeiro nacional pela sua origem e base mutualista, e que consequentemente também pela sua vocação de instituição de poupança e de disponibilização de serviços financeiros universais tanto para os clientes particular como para as empresas, este mesmo foi fundado em 1844</a:t>
            </a:r>
          </a:p>
          <a:p>
            <a:r>
              <a:rPr lang="pt-PT" dirty="0"/>
              <a:t>Link: </a:t>
            </a:r>
            <a:r>
              <a:rPr lang="pt-PT" dirty="0">
                <a:hlinkClick r:id="rId2"/>
              </a:rPr>
              <a:t>https://www.bancomontepio.pt/particulares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C20E6B-0192-E7CD-4A75-7DECE0FD8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03" y="0"/>
            <a:ext cx="853574" cy="60368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FA5369B-69D0-DC5C-4259-1595A2683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333" y="0"/>
            <a:ext cx="943430" cy="9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8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80E04-813D-36D4-CBDA-2A863400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WEB e app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44AE5A-4F30-447C-DB35-ABBE62F5D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Banco Montepio conta com um website e com uma app móvel que irei mostrar de seguida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09B7B6-651B-0B96-ABAD-5CBB590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58" y="2941081"/>
            <a:ext cx="4770268" cy="2365112"/>
          </a:xfrm>
          <a:prstGeom prst="rect">
            <a:avLst/>
          </a:prstGeom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11BB39DE-8C29-7471-98AB-1BCA05D76D7B}"/>
              </a:ext>
            </a:extLst>
          </p:cNvPr>
          <p:cNvSpPr/>
          <p:nvPr/>
        </p:nvSpPr>
        <p:spPr>
          <a:xfrm>
            <a:off x="3817398" y="5468645"/>
            <a:ext cx="426128" cy="5848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51DD821-55C4-D30B-1F3A-02A7B25F44C9}"/>
              </a:ext>
            </a:extLst>
          </p:cNvPr>
          <p:cNvSpPr txBox="1"/>
          <p:nvPr/>
        </p:nvSpPr>
        <p:spPr>
          <a:xfrm>
            <a:off x="3350630" y="631378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highlight>
                  <a:srgbClr val="000000"/>
                </a:highlight>
              </a:rPr>
              <a:t>Página WEB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9E9B4B7-A71D-2B39-8F28-336305CB1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76" y="2409137"/>
            <a:ext cx="1927848" cy="3428999"/>
          </a:xfrm>
          <a:prstGeom prst="rect">
            <a:avLst/>
          </a:prstGeom>
        </p:spPr>
      </p:pic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A4DD18BF-675A-F426-35F6-DC06E902C4EC}"/>
              </a:ext>
            </a:extLst>
          </p:cNvPr>
          <p:cNvSpPr/>
          <p:nvPr/>
        </p:nvSpPr>
        <p:spPr>
          <a:xfrm>
            <a:off x="8780016" y="5883462"/>
            <a:ext cx="310718" cy="340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33A5E4A-8C1A-21CA-6FE0-5D5F881A393D}"/>
              </a:ext>
            </a:extLst>
          </p:cNvPr>
          <p:cNvSpPr txBox="1"/>
          <p:nvPr/>
        </p:nvSpPr>
        <p:spPr>
          <a:xfrm>
            <a:off x="8407502" y="6313788"/>
            <a:ext cx="13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highlight>
                  <a:srgbClr val="000000"/>
                </a:highlight>
              </a:rPr>
              <a:t>APP MOVÈL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29FE39-4C07-A8C1-EE36-5EB6DDE6D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03" y="0"/>
            <a:ext cx="853574" cy="60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1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1CE50-7F73-CC0F-71EC-6BBE266E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web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5D2F3E1C-D937-C624-73DE-A605DFDDE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Página principal por uma lista de operações que podemos consultar e realizar, na página em cima conta com opções como Consulta de IBAN e no meio apresenta alguns anúncios feitos pelo mesmo e avisos e apresenta o saldo disponível, na página á direita contamos com as notificações que o Banco Montepio nos envia.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D71CDD3-092D-2E6E-29AE-FA5C68C11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307" y="3815179"/>
            <a:ext cx="4983332" cy="2803124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F9FDD03-8C17-BF26-6A6E-67FB042C6B25}"/>
              </a:ext>
            </a:extLst>
          </p:cNvPr>
          <p:cNvSpPr/>
          <p:nvPr/>
        </p:nvSpPr>
        <p:spPr>
          <a:xfrm>
            <a:off x="3604334" y="4314548"/>
            <a:ext cx="772357" cy="21395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B34AA8E4-5659-DA3A-39CA-90E5AC84B164}"/>
              </a:ext>
            </a:extLst>
          </p:cNvPr>
          <p:cNvSpPr/>
          <p:nvPr/>
        </p:nvSpPr>
        <p:spPr>
          <a:xfrm rot="10800000">
            <a:off x="3098307" y="5291091"/>
            <a:ext cx="381740" cy="337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A4394FD-DFD9-DAE5-DBDC-E692793E4B53}"/>
              </a:ext>
            </a:extLst>
          </p:cNvPr>
          <p:cNvSpPr txBox="1"/>
          <p:nvPr/>
        </p:nvSpPr>
        <p:spPr>
          <a:xfrm>
            <a:off x="1819163" y="525899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highlight>
                  <a:srgbClr val="000000"/>
                </a:highlight>
              </a:rPr>
              <a:t>Operações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688262C-4D24-C416-565B-1BA4AF920632}"/>
              </a:ext>
            </a:extLst>
          </p:cNvPr>
          <p:cNvSpPr/>
          <p:nvPr/>
        </p:nvSpPr>
        <p:spPr>
          <a:xfrm>
            <a:off x="4882718" y="3815179"/>
            <a:ext cx="2183907" cy="1620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B3D2D349-DC7A-52D0-2801-7C626D15B7C8}"/>
              </a:ext>
            </a:extLst>
          </p:cNvPr>
          <p:cNvSpPr/>
          <p:nvPr/>
        </p:nvSpPr>
        <p:spPr>
          <a:xfrm>
            <a:off x="7128769" y="3815179"/>
            <a:ext cx="1015014" cy="162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B3C1E61-8474-8A9B-8833-6918A115478F}"/>
              </a:ext>
            </a:extLst>
          </p:cNvPr>
          <p:cNvSpPr txBox="1"/>
          <p:nvPr/>
        </p:nvSpPr>
        <p:spPr>
          <a:xfrm>
            <a:off x="8205927" y="3698860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highlight>
                  <a:srgbClr val="000000"/>
                </a:highlight>
              </a:rPr>
              <a:t>Consultas Rápidas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7101F1B-CDD4-8DD3-94AE-0866E2B5820E}"/>
              </a:ext>
            </a:extLst>
          </p:cNvPr>
          <p:cNvSpPr/>
          <p:nvPr/>
        </p:nvSpPr>
        <p:spPr>
          <a:xfrm>
            <a:off x="4500979" y="4687410"/>
            <a:ext cx="2459114" cy="19308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922DDB1E-34D2-039F-CBAF-012F40038C5B}"/>
              </a:ext>
            </a:extLst>
          </p:cNvPr>
          <p:cNvSpPr/>
          <p:nvPr/>
        </p:nvSpPr>
        <p:spPr>
          <a:xfrm>
            <a:off x="6889072" y="6454066"/>
            <a:ext cx="1083076" cy="164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8115067-3490-D6ED-AF3F-C061C1BBC5DF}"/>
              </a:ext>
            </a:extLst>
          </p:cNvPr>
          <p:cNvSpPr txBox="1"/>
          <p:nvPr/>
        </p:nvSpPr>
        <p:spPr>
          <a:xfrm>
            <a:off x="8143783" y="6351518"/>
            <a:ext cx="182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highlight>
                  <a:srgbClr val="000000"/>
                </a:highlight>
              </a:rPr>
              <a:t>Saldo e Anúncios 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DBCA61E-426C-DC76-8394-EBB7E12C1019}"/>
              </a:ext>
            </a:extLst>
          </p:cNvPr>
          <p:cNvSpPr/>
          <p:nvPr/>
        </p:nvSpPr>
        <p:spPr>
          <a:xfrm>
            <a:off x="6960093" y="4385569"/>
            <a:ext cx="692458" cy="20684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D5A68951-3DEB-2EDD-F73F-0F507F5BE51C}"/>
              </a:ext>
            </a:extLst>
          </p:cNvPr>
          <p:cNvSpPr/>
          <p:nvPr/>
        </p:nvSpPr>
        <p:spPr>
          <a:xfrm>
            <a:off x="7794594" y="5258991"/>
            <a:ext cx="568171" cy="207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B39967F-5780-FDAF-4F25-9B13477C9FE2}"/>
              </a:ext>
            </a:extLst>
          </p:cNvPr>
          <p:cNvSpPr txBox="1"/>
          <p:nvPr/>
        </p:nvSpPr>
        <p:spPr>
          <a:xfrm>
            <a:off x="8506380" y="5178002"/>
            <a:ext cx="289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highlight>
                  <a:srgbClr val="000000"/>
                </a:highlight>
              </a:rPr>
              <a:t>Notificações e linha de apoio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54E5D45-DA71-3352-DD57-EF7AB2E26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03" y="0"/>
            <a:ext cx="853574" cy="60368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C883407-F2B5-8BB6-036E-FDF7195F1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333" y="0"/>
            <a:ext cx="943430" cy="9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5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899EE-8FD1-1437-BAFB-C8DA0131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APP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C502E1-DBF5-506D-621C-83CF3B22D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Após aberta a aplicação,  apresenta o saldo disponível entre umas operações rápidas e também as ultimas transferências realizadas, á esquerda se clicarmos no símbolo dos três tracinhos conseguimos ver todas as operações possíveis de se realizar,  no lado direito temos o botão das notificações onde nos permite ver avisos e notificações mandados pelo mesmo.</a:t>
            </a:r>
          </a:p>
          <a:p>
            <a:r>
              <a:rPr lang="pt-PT" dirty="0"/>
              <a:t>Os tópicos falados agora vai ser mostrado nos slides seguintes.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9DE59B5-39DD-3ADE-87B2-4BA83AF36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03" y="0"/>
            <a:ext cx="853574" cy="60368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506C1C-2472-2336-14DD-1F3106E9F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333" y="0"/>
            <a:ext cx="943430" cy="9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7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91061-230E-F52F-7F8A-AEA0944C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APP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9BAD934-839A-7412-1CC7-7F08AF174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38" y="2104900"/>
            <a:ext cx="2523644" cy="4488723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F532C91-E077-B736-837A-6AA600679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659" y="3594796"/>
            <a:ext cx="397665" cy="39766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7704FD2-9113-1CA6-DE3F-CFA5B904B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994" y="5976569"/>
            <a:ext cx="624509" cy="365203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2B3189D-4B03-3436-411D-E69DEA2AFBA7}"/>
              </a:ext>
            </a:extLst>
          </p:cNvPr>
          <p:cNvSpPr/>
          <p:nvPr/>
        </p:nvSpPr>
        <p:spPr>
          <a:xfrm>
            <a:off x="3012994" y="3265714"/>
            <a:ext cx="1488668" cy="7267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14B3CA0B-8EC8-C4DF-EF33-6066A8DCB2AF}"/>
              </a:ext>
            </a:extLst>
          </p:cNvPr>
          <p:cNvSpPr/>
          <p:nvPr/>
        </p:nvSpPr>
        <p:spPr>
          <a:xfrm>
            <a:off x="4853354" y="3429000"/>
            <a:ext cx="944545" cy="399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A5F1C1-399A-64C4-33EB-1284932AE302}"/>
              </a:ext>
            </a:extLst>
          </p:cNvPr>
          <p:cNvSpPr txBox="1"/>
          <p:nvPr/>
        </p:nvSpPr>
        <p:spPr>
          <a:xfrm>
            <a:off x="6096000" y="3434399"/>
            <a:ext cx="172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highlight>
                  <a:srgbClr val="000000"/>
                </a:highlight>
              </a:rPr>
              <a:t>Saldo Disponível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D9E79D3-4E57-577C-E273-FED622C54727}"/>
              </a:ext>
            </a:extLst>
          </p:cNvPr>
          <p:cNvSpPr/>
          <p:nvPr/>
        </p:nvSpPr>
        <p:spPr>
          <a:xfrm>
            <a:off x="2532185" y="4180114"/>
            <a:ext cx="2451797" cy="1223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63A01EF2-3BA3-4E8A-EB8C-35DAB39DB803}"/>
              </a:ext>
            </a:extLst>
          </p:cNvPr>
          <p:cNvSpPr/>
          <p:nvPr/>
        </p:nvSpPr>
        <p:spPr>
          <a:xfrm>
            <a:off x="5067718" y="4592180"/>
            <a:ext cx="944545" cy="399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3F738F7-7994-1125-50AA-3016C29DB82D}"/>
              </a:ext>
            </a:extLst>
          </p:cNvPr>
          <p:cNvSpPr txBox="1"/>
          <p:nvPr/>
        </p:nvSpPr>
        <p:spPr>
          <a:xfrm>
            <a:off x="6253216" y="4592180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highlight>
                  <a:srgbClr val="000000"/>
                </a:highlight>
              </a:rPr>
              <a:t>Operações Rápidas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363AC70-E066-AFFF-9BF2-84396541E81A}"/>
              </a:ext>
            </a:extLst>
          </p:cNvPr>
          <p:cNvSpPr/>
          <p:nvPr/>
        </p:nvSpPr>
        <p:spPr>
          <a:xfrm>
            <a:off x="4632290" y="2250831"/>
            <a:ext cx="351692" cy="3014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ADE26F21-3E0E-99EC-A5A3-7D4FCA982D57}"/>
              </a:ext>
            </a:extLst>
          </p:cNvPr>
          <p:cNvSpPr/>
          <p:nvPr/>
        </p:nvSpPr>
        <p:spPr>
          <a:xfrm>
            <a:off x="5044280" y="2250831"/>
            <a:ext cx="1051720" cy="281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15880B0-027D-9B70-B816-949CC44BDC19}"/>
              </a:ext>
            </a:extLst>
          </p:cNvPr>
          <p:cNvSpPr txBox="1"/>
          <p:nvPr/>
        </p:nvSpPr>
        <p:spPr>
          <a:xfrm>
            <a:off x="6223072" y="2182949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highlight>
                  <a:srgbClr val="000000"/>
                </a:highlight>
              </a:rPr>
              <a:t>Notificações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C8D84AB-33C8-1A6A-2C07-D0263902785A}"/>
              </a:ext>
            </a:extLst>
          </p:cNvPr>
          <p:cNvSpPr/>
          <p:nvPr/>
        </p:nvSpPr>
        <p:spPr>
          <a:xfrm>
            <a:off x="2532185" y="5403668"/>
            <a:ext cx="2451797" cy="10574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FF5A84EC-B047-B4A7-4139-D951B51EDD22}"/>
              </a:ext>
            </a:extLst>
          </p:cNvPr>
          <p:cNvSpPr/>
          <p:nvPr/>
        </p:nvSpPr>
        <p:spPr>
          <a:xfrm>
            <a:off x="5215095" y="5755360"/>
            <a:ext cx="94454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5DCFB1B-5B7A-6BDE-32B3-8794F0CBE143}"/>
              </a:ext>
            </a:extLst>
          </p:cNvPr>
          <p:cNvSpPr txBox="1"/>
          <p:nvPr/>
        </p:nvSpPr>
        <p:spPr>
          <a:xfrm>
            <a:off x="6491235" y="5779789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highlight>
                  <a:srgbClr val="000000"/>
                </a:highlight>
              </a:rPr>
              <a:t>Ultimas Operações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CB09BA-70CE-56C9-BEDA-C9CBC8CFD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03" y="0"/>
            <a:ext cx="853574" cy="60368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8D76247-01F1-77C9-8EFC-6D06E27AFC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333" y="0"/>
            <a:ext cx="943430" cy="9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4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DD707-9DA0-E3C8-C91C-88EE47C6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App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0C8301FB-A405-0E5D-0595-0337D56D3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menu visto de seguida apresenta-nos as opções normalmente mais utilizadas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69C5023-326F-4F31-C566-ECFAC82CE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312" y="2880986"/>
            <a:ext cx="2145562" cy="3816240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36778BF-E53E-20A5-2865-4F18FE137186}"/>
              </a:ext>
            </a:extLst>
          </p:cNvPr>
          <p:cNvSpPr/>
          <p:nvPr/>
        </p:nvSpPr>
        <p:spPr>
          <a:xfrm>
            <a:off x="3094892" y="3868615"/>
            <a:ext cx="1396721" cy="28336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A76FA6E9-B08D-2C9A-4D0B-BCA60A757E15}"/>
              </a:ext>
            </a:extLst>
          </p:cNvPr>
          <p:cNvSpPr/>
          <p:nvPr/>
        </p:nvSpPr>
        <p:spPr>
          <a:xfrm>
            <a:off x="4622242" y="4868678"/>
            <a:ext cx="773723" cy="271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C9C4C51-9092-4FC0-7618-EB3067016FB7}"/>
              </a:ext>
            </a:extLst>
          </p:cNvPr>
          <p:cNvSpPr txBox="1"/>
          <p:nvPr/>
        </p:nvSpPr>
        <p:spPr>
          <a:xfrm>
            <a:off x="5526594" y="4819581"/>
            <a:ext cx="507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highlight>
                  <a:srgbClr val="000000"/>
                </a:highlight>
              </a:rPr>
              <a:t>Operações para exemplo mas muito mais existentes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B67285-32F9-F9BD-38F6-89269C35C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03" y="0"/>
            <a:ext cx="853574" cy="60368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F6F207-81AE-7268-AE73-B448FFC981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333" y="0"/>
            <a:ext cx="943430" cy="9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4313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132</TotalTime>
  <Words>526</Words>
  <Application>Microsoft Office PowerPoint</Application>
  <PresentationFormat>Ecrã Panorâmico</PresentationFormat>
  <Paragraphs>47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Galeria</vt:lpstr>
      <vt:lpstr>AIWDS – Analise Comparativa WEB - APP</vt:lpstr>
      <vt:lpstr>Tópicos da apresentação</vt:lpstr>
      <vt:lpstr>Banco Montepio</vt:lpstr>
      <vt:lpstr>Banco Montepio</vt:lpstr>
      <vt:lpstr>WEB e app</vt:lpstr>
      <vt:lpstr>web</vt:lpstr>
      <vt:lpstr>APP</vt:lpstr>
      <vt:lpstr>APP</vt:lpstr>
      <vt:lpstr>App</vt:lpstr>
      <vt:lpstr>Comparação WEB - app</vt:lpstr>
      <vt:lpstr>Comparação WEB - app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AIWDS – Analise Comparativa WEB - APP</dc:title>
  <dc:creator>António Pedro Leal da Silva Nazário</dc:creator>
  <cp:lastModifiedBy>António Pedro Leal da Silva Nazário</cp:lastModifiedBy>
  <cp:revision>4</cp:revision>
  <dcterms:created xsi:type="dcterms:W3CDTF">2022-11-05T13:16:41Z</dcterms:created>
  <dcterms:modified xsi:type="dcterms:W3CDTF">2023-01-09T18:14:21Z</dcterms:modified>
</cp:coreProperties>
</file>