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60" r:id="rId3"/>
    <p:sldId id="257" r:id="rId4"/>
    <p:sldId id="281" r:id="rId5"/>
    <p:sldId id="290" r:id="rId6"/>
    <p:sldId id="291" r:id="rId7"/>
    <p:sldId id="282" r:id="rId8"/>
    <p:sldId id="283" r:id="rId9"/>
    <p:sldId id="284" r:id="rId10"/>
    <p:sldId id="287" r:id="rId11"/>
    <p:sldId id="289" r:id="rId12"/>
    <p:sldId id="292" r:id="rId13"/>
    <p:sldId id="293" r:id="rId14"/>
    <p:sldId id="285" r:id="rId15"/>
    <p:sldId id="286" r:id="rId16"/>
    <p:sldId id="288" r:id="rId17"/>
    <p:sldId id="295" r:id="rId18"/>
    <p:sldId id="296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26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9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B3F-DD69-49F3-9730-BC45AF8E81FF}" type="datetimeFigureOut">
              <a:rPr lang="pt-PT" smtClean="0"/>
              <a:t>20/01/2023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B042-09EA-443C-A616-A722FF039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54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0B042-09EA-443C-A616-A722FF039B5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5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4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31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0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7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33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78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0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47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09/01/2023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22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09/01/2023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79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PT"/>
              <a:t>09/01/2023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9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A18D-182E-DF9D-9D48-E882D4A0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5326"/>
            <a:ext cx="10058400" cy="107588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Proposta de plataforma Web/Mobile</a:t>
            </a:r>
            <a:endParaRPr lang="pt-PT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3E71D-4992-F705-2060-2E7588CF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250982"/>
            <a:ext cx="10058400" cy="54873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informação para a web e dispositivos móveis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85C6F3-F7F3-3B17-A24C-AEC2E8F6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377" y="6347907"/>
            <a:ext cx="3873623" cy="548730"/>
          </a:xfrm>
        </p:spPr>
        <p:txBody>
          <a:bodyPr/>
          <a:lstStyle/>
          <a:p>
            <a:r>
              <a:rPr lang="pt-PT" sz="1200" dirty="0"/>
              <a:t>20/01/2023  </a:t>
            </a:r>
          </a:p>
        </p:txBody>
      </p:sp>
      <p:pic>
        <p:nvPicPr>
          <p:cNvPr id="5" name="Google Shape;117;p14">
            <a:extLst>
              <a:ext uri="{FF2B5EF4-FFF2-40B4-BE49-F238E27FC236}">
                <a16:creationId xmlns:a16="http://schemas.microsoft.com/office/drawing/2014/main" id="{693828D0-4F6B-B2D8-1AC8-65A8023FFE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85" t="20388" r="7556" b="15818"/>
          <a:stretch/>
        </p:blipFill>
        <p:spPr>
          <a:xfrm>
            <a:off x="255983" y="185326"/>
            <a:ext cx="1014049" cy="3802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6C90EDAC-BA58-1AB5-1BAE-56C15FB056FF}"/>
              </a:ext>
            </a:extLst>
          </p:cNvPr>
          <p:cNvSpPr txBox="1">
            <a:spLocks/>
          </p:cNvSpPr>
          <p:nvPr/>
        </p:nvSpPr>
        <p:spPr>
          <a:xfrm>
            <a:off x="255983" y="642962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/>
              <a:t>05/11/2022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B53B74-DEBF-F359-6F2C-EAD6C774E079}"/>
              </a:ext>
            </a:extLst>
          </p:cNvPr>
          <p:cNvSpPr txBox="1"/>
          <p:nvPr/>
        </p:nvSpPr>
        <p:spPr>
          <a:xfrm>
            <a:off x="4660777" y="2042336"/>
            <a:ext cx="627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Sinopse: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Projeto desenvolvido no âmbito de criar uma plataforma com página Web e Móvel, com diferentes funcionalidades e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friendly</a:t>
            </a:r>
            <a:r>
              <a:rPr lang="pt-PT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1D9769-B995-524B-42CC-285B9F7C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15" y="1820432"/>
            <a:ext cx="2303272" cy="22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Web - Registo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FE4A0EB-6909-0710-5415-807F4A05D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79" y="1892641"/>
            <a:ext cx="4966327" cy="4058579"/>
          </a:xfr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4D2FD8-0FE8-120B-210C-BB88D1798A1E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53567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Para registar é apenas necessário apenas colocar os seus dados e ler os termos e condições atentamente antes de os aceitar.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De notar que deveria ser imposto idade mínima, e caso o utilizador não a cumprisse mas tivesse autorização para efetuar o registo, preencher um formulário acrescido com o tutor/parente.</a:t>
            </a:r>
          </a:p>
        </p:txBody>
      </p:sp>
    </p:spTree>
    <p:extLst>
      <p:ext uri="{BB962C8B-B14F-4D97-AF65-F5344CB8AC3E}">
        <p14:creationId xmlns:p14="http://schemas.microsoft.com/office/powerpoint/2010/main" val="2985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Web - Início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782432-723C-8717-4679-15D4797D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915" y="1845734"/>
            <a:ext cx="4823965" cy="378801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CEF31AB-848B-4B2A-D79A-0DE83BB3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3388"/>
            <a:ext cx="5310635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página inicial, </a:t>
            </a:r>
            <a:r>
              <a:rPr lang="pt-PT" dirty="0" err="1">
                <a:solidFill>
                  <a:schemeClr val="tx1"/>
                </a:solidFill>
              </a:rPr>
              <a:t>landing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page</a:t>
            </a:r>
            <a:r>
              <a:rPr lang="pt-PT" dirty="0">
                <a:solidFill>
                  <a:schemeClr val="tx1"/>
                </a:solidFill>
              </a:rPr>
              <a:t>, do site contava com a lotação atual do ginásio, o staff que atualmente se encontra dentro do ginásio e com um pop-up de um chat de ajuda, redirecionado ao/á </a:t>
            </a:r>
            <a:r>
              <a:rPr lang="pt-PT" dirty="0" err="1">
                <a:solidFill>
                  <a:schemeClr val="tx1"/>
                </a:solidFill>
              </a:rPr>
              <a:t>rececionistx</a:t>
            </a:r>
            <a:r>
              <a:rPr lang="pt-PT" dirty="0">
                <a:solidFill>
                  <a:schemeClr val="tx1"/>
                </a:solidFill>
              </a:rPr>
              <a:t> do ginásio para ajudar o utilizador</a:t>
            </a:r>
          </a:p>
        </p:txBody>
      </p:sp>
    </p:spTree>
    <p:extLst>
      <p:ext uri="{BB962C8B-B14F-4D97-AF65-F5344CB8AC3E}">
        <p14:creationId xmlns:p14="http://schemas.microsoft.com/office/powerpoint/2010/main" val="38146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Web - </a:t>
            </a:r>
            <a:r>
              <a:rPr lang="pt-PT" dirty="0" err="1"/>
              <a:t>AlphaHome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088C920-41A5-E999-152B-B6C75390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756"/>
            <a:ext cx="516636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página </a:t>
            </a:r>
            <a:r>
              <a:rPr lang="pt-PT" dirty="0" err="1">
                <a:solidFill>
                  <a:schemeClr val="tx1"/>
                </a:solidFill>
              </a:rPr>
              <a:t>AlphaHome</a:t>
            </a:r>
            <a:r>
              <a:rPr lang="pt-PT" dirty="0">
                <a:solidFill>
                  <a:schemeClr val="tx1"/>
                </a:solidFill>
              </a:rPr>
              <a:t> como antes explicado dá a oportunidade ao utilizador, mesmo que não esteja autenticado de ver uma série de aulas e exercícios para se instruir quanto a exercício físico.</a:t>
            </a:r>
          </a:p>
          <a:p>
            <a:pPr marL="201168" lvl="1" indent="0">
              <a:buNone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F6DDDC-3FCE-E3E1-2F0A-A3F9851A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31" y="1845734"/>
            <a:ext cx="4804100" cy="37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7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Web - Treino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FA178D-6B8E-29E5-2430-5D9F76D1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800" y="1823416"/>
            <a:ext cx="5090329" cy="4023361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ED809127-BEB8-5718-A1A3-A39B376D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755"/>
            <a:ext cx="516636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treino, o utilizador pode escolher ver o “Desafio Semanal” que terá display em baixo do respetivo botão e poderá também escolher o Local de treino(entre ginásio e casa) como também o grupo de músculos que quer treinar e ver respetivos exercícios para os mesmos.</a:t>
            </a:r>
          </a:p>
        </p:txBody>
      </p:sp>
    </p:spTree>
    <p:extLst>
      <p:ext uri="{BB962C8B-B14F-4D97-AF65-F5344CB8AC3E}">
        <p14:creationId xmlns:p14="http://schemas.microsoft.com/office/powerpoint/2010/main" val="335249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Versão Móvel - Validação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A4C44D0-E51A-CB79-88F6-8B76CCF6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41" y="1926162"/>
            <a:ext cx="2106138" cy="4022725"/>
          </a:xfr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C7003C-9BAA-E5A9-3C17-7FAB944BEAE5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822427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Da versão Web para a Móvel não existem alterações.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validação o utilizador tem oportunidade de fazer “Login” com a sua conta Google se o E-mail com que se registou for o mesmo.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Em caso de não ser utilizador pode escolher registar-se e será redirecionado para a página de registo.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Se perder a sua palavra passe, terá a oportunidade de a recuperar através de um link enviado para o seu e-mail.</a:t>
            </a:r>
          </a:p>
        </p:txBody>
      </p:sp>
    </p:spTree>
    <p:extLst>
      <p:ext uri="{BB962C8B-B14F-4D97-AF65-F5344CB8AC3E}">
        <p14:creationId xmlns:p14="http://schemas.microsoft.com/office/powerpoint/2010/main" val="281486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- Registo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489B65F-C76E-7E5F-B244-2D885D86B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9" y="1970550"/>
            <a:ext cx="2106138" cy="4022725"/>
          </a:xfr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8C2367-7FAD-57B5-61BB-96C1A146171E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826372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Da versão Web para a Móvel não existem alterações em termos de funcionalidades apenas em design devido ás diferentes dimensões dos dispositivos.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Para registar é apenas necessário apenas colocar os seus dados e ler os termos e condições atentamente antes de os aceitar.</a:t>
            </a:r>
          </a:p>
        </p:txBody>
      </p:sp>
    </p:spTree>
    <p:extLst>
      <p:ext uri="{BB962C8B-B14F-4D97-AF65-F5344CB8AC3E}">
        <p14:creationId xmlns:p14="http://schemas.microsoft.com/office/powerpoint/2010/main" val="16913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Início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FB92822-1A22-CF8A-C30E-A5A63BC9F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48" y="2055676"/>
            <a:ext cx="2081542" cy="39307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C498C6-2856-6464-630F-D02E75038A16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182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página inicial da versão Móvel é a imagem da esquerda, sendo a segunda imagem respetiva ao Menu que se encontra no canto superior esquerdo da primeira imagem.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Como na versão Web, contamos com a lotação atual e o staff que se encontra no ginásio.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parte inferior da página inicial temos quatro ícones que nos remetem para a página inicial, temporizador, perfil e terminar sessão, respetivamente.</a:t>
            </a:r>
          </a:p>
        </p:txBody>
      </p:sp>
    </p:spTree>
    <p:extLst>
      <p:ext uri="{BB962C8B-B14F-4D97-AF65-F5344CB8AC3E}">
        <p14:creationId xmlns:p14="http://schemas.microsoft.com/office/powerpoint/2010/main" val="390282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QR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2845A6-F11C-1BB7-BAF0-2FF42147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52" y="2032693"/>
            <a:ext cx="1816964" cy="358281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48097756-16FF-B4AF-0266-0B7ACD202233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4931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QR </a:t>
            </a:r>
            <a:r>
              <a:rPr lang="pt-PT" dirty="0" err="1">
                <a:solidFill>
                  <a:schemeClr val="tx1"/>
                </a:solidFill>
              </a:rPr>
              <a:t>Code</a:t>
            </a:r>
            <a:r>
              <a:rPr lang="pt-PT" dirty="0">
                <a:solidFill>
                  <a:schemeClr val="tx1"/>
                </a:solidFill>
              </a:rPr>
              <a:t>, servirá para o utilizador entrar no ginásio e terá ligação ao temporizador que se ativará automaticamente para cronometrar o tempo passado no ginásio.</a:t>
            </a:r>
          </a:p>
        </p:txBody>
      </p:sp>
    </p:spTree>
    <p:extLst>
      <p:ext uri="{BB962C8B-B14F-4D97-AF65-F5344CB8AC3E}">
        <p14:creationId xmlns:p14="http://schemas.microsoft.com/office/powerpoint/2010/main" val="281750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</a:t>
            </a:r>
            <a:r>
              <a:rPr lang="pt-PT" dirty="0" err="1"/>
              <a:t>AlphaHome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D1DF54-E32C-BA8B-8FBB-F7F3D578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17" y="2032693"/>
            <a:ext cx="1753503" cy="356747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644FC66-B5E4-4B68-BAA5-E29837E044AA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52863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Da versão Web para a Móvel não existem alterações em termos de funcionalidades apenas em design devido ás diferentes dimensões dos dispositivos.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página </a:t>
            </a:r>
            <a:r>
              <a:rPr lang="pt-PT" dirty="0" err="1">
                <a:solidFill>
                  <a:schemeClr val="tx1"/>
                </a:solidFill>
              </a:rPr>
              <a:t>AlphaHome</a:t>
            </a:r>
            <a:r>
              <a:rPr lang="pt-PT" dirty="0">
                <a:solidFill>
                  <a:schemeClr val="tx1"/>
                </a:solidFill>
              </a:rPr>
              <a:t> como antes explicado dá a oportunidade ao utilizador, mesmo que não esteja autenticado de ver uma série de aulas e exercícios para se instruir quanto a exercício físico.</a:t>
            </a:r>
          </a:p>
        </p:txBody>
      </p:sp>
    </p:spTree>
    <p:extLst>
      <p:ext uri="{BB962C8B-B14F-4D97-AF65-F5344CB8AC3E}">
        <p14:creationId xmlns:p14="http://schemas.microsoft.com/office/powerpoint/2010/main" val="7079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Treino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8ACFD6-CB23-1E01-D325-F30EB5ED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05" y="2032694"/>
            <a:ext cx="1767639" cy="3595750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35B3C4A4-19C6-28C0-C919-E7168A8735E8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48425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Da versão Web para a Móvel não existem alterações em termos de funcionalidades apenas em design devido ás diferentes dimensões dos dispositivos.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treino, o utilizador pode escolher ver o “Desafio Semanal” que dará display numa janela pop-up e poderá também escolher o Local de treino(entre ginásio e casa) como também o grupo de músculos que quer treinar e ver respetivos exercícios para os mesmos.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64D7-046F-A0B4-A5D9-43B01DC0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7403"/>
            <a:ext cx="10058400" cy="90300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460341-9046-B8BF-8FCB-311B13E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Introdução;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Introdução á plataforma;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Sitemap da plataforma;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Versão Web;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Versão Móvel;</a:t>
            </a:r>
            <a:endParaRPr lang="pt-PT" spc="-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Conclusão;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Ferramentas utilizadas;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95B2E0-EF9A-6DD1-913E-4C9A8121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31251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Marcação de aulas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B0F35B-F9C6-966E-916A-0D0EC0AC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51" y="2032693"/>
            <a:ext cx="1738144" cy="356874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7FE706CC-8C17-E00F-86B5-E8BBE3FE1C00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56414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para marcação de aulas, o utilizador tem ao seu dispor os dias da semana para selecionar, e os respetivos horários disponíveis de cada aula.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5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Temporizador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7CD3F7-750B-4876-C8A8-8495E83E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19" y="2032693"/>
            <a:ext cx="1770145" cy="358687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9E05F1B-AA1A-5120-4389-5B06C7244E48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57343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“</a:t>
            </a:r>
            <a:r>
              <a:rPr lang="pt-PT" sz="1800" dirty="0">
                <a:solidFill>
                  <a:schemeClr val="tx1"/>
                </a:solidFill>
              </a:rPr>
              <a:t>Temporizador” o utilizador pode cronometrar e ter em atenção o tempo de parque de estacionamento gratuito restante e adicionar alarmes que sejam do seu interesse </a:t>
            </a:r>
            <a:r>
              <a:rPr lang="pt-PT" sz="1800">
                <a:solidFill>
                  <a:schemeClr val="tx1"/>
                </a:solidFill>
              </a:rPr>
              <a:t>na aplicação.</a:t>
            </a:r>
            <a:endParaRPr lang="pt-P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Conexão de Apps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FE85D8-7D94-816E-0144-9A113C1B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02" y="2032693"/>
            <a:ext cx="1751403" cy="3586872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6D662E8-EB27-BB66-C098-E59B51003AE4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51088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 “Conexão de Apps”, o utilizador poderá conectar a aplicação com outras que contam calorias </a:t>
            </a:r>
            <a:r>
              <a:rPr lang="pt-PT" dirty="0" err="1">
                <a:solidFill>
                  <a:schemeClr val="tx1"/>
                </a:solidFill>
              </a:rPr>
              <a:t>etc</a:t>
            </a:r>
            <a:r>
              <a:rPr lang="pt-PT" dirty="0">
                <a:solidFill>
                  <a:schemeClr val="tx1"/>
                </a:solidFill>
              </a:rPr>
              <a:t>, do género fitness que lhe darão estatísticas mais aprofundadas sobre si.</a:t>
            </a:r>
          </a:p>
        </p:txBody>
      </p:sp>
    </p:spTree>
    <p:extLst>
      <p:ext uri="{BB962C8B-B14F-4D97-AF65-F5344CB8AC3E}">
        <p14:creationId xmlns:p14="http://schemas.microsoft.com/office/powerpoint/2010/main" val="246874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Perfil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1D3762-63CD-7A12-58D0-DA8B338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07" y="2032694"/>
            <a:ext cx="1773356" cy="356986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CB4F22-BB36-A8F5-DFEF-73F69CD5A54F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4043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do “Perfil”, o utilizador terá em display o seu E-mail, Nome Completo, Data de nascimento e um gráfico com as horas gastadas na semana passada no estabelecimento.</a:t>
            </a:r>
          </a:p>
        </p:txBody>
      </p:sp>
    </p:spTree>
    <p:extLst>
      <p:ext uri="{BB962C8B-B14F-4D97-AF65-F5344CB8AC3E}">
        <p14:creationId xmlns:p14="http://schemas.microsoft.com/office/powerpoint/2010/main" val="103893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Configurações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4D9695-C201-E1D4-9300-FD1C940F6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753" y="2032693"/>
            <a:ext cx="1799599" cy="3569117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5F02600-8E61-546A-05B9-16C2CD4FA2C3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58447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das “Configurações” o utilizador pode mudar o tema da aplicação, desligar o alarme automático e desativar as notificações se no caso se demonstrarem indesejadas.</a:t>
            </a:r>
          </a:p>
        </p:txBody>
      </p:sp>
    </p:spTree>
    <p:extLst>
      <p:ext uri="{BB962C8B-B14F-4D97-AF65-F5344CB8AC3E}">
        <p14:creationId xmlns:p14="http://schemas.microsoft.com/office/powerpoint/2010/main" val="930958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Móvel – Ajuda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CE60872D-04C9-9D0B-0F0A-0B0C7431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0" y="2032693"/>
            <a:ext cx="2105884" cy="39767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1D3C03-74C4-D302-5686-C89F69E7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1" y="2032694"/>
            <a:ext cx="1775464" cy="357799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6E9E220F-83F7-DB91-556E-8F2D01AB8301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637771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página de “Ajuda”, o utilizador tem acesso ao </a:t>
            </a:r>
            <a:r>
              <a:rPr lang="pt-PT" dirty="0" err="1">
                <a:solidFill>
                  <a:schemeClr val="tx1"/>
                </a:solidFill>
              </a:rPr>
              <a:t>LiveChat</a:t>
            </a:r>
            <a:r>
              <a:rPr lang="pt-PT" dirty="0">
                <a:solidFill>
                  <a:schemeClr val="tx1"/>
                </a:solidFill>
              </a:rPr>
              <a:t> com a/o </a:t>
            </a:r>
            <a:r>
              <a:rPr lang="pt-PT" dirty="0" err="1">
                <a:solidFill>
                  <a:schemeClr val="tx1"/>
                </a:solidFill>
              </a:rPr>
              <a:t>rececionistx</a:t>
            </a:r>
            <a:r>
              <a:rPr lang="pt-PT" dirty="0">
                <a:solidFill>
                  <a:schemeClr val="tx1"/>
                </a:solidFill>
              </a:rPr>
              <a:t> do ginásio e os contactos para comunicar com quem necessitar.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Os contactos estão em botão e redirecionam para o e-mail instalado no telemóvel ou para a chamada logo com o respetivo número.</a:t>
            </a:r>
          </a:p>
        </p:txBody>
      </p:sp>
    </p:spTree>
    <p:extLst>
      <p:ext uri="{BB962C8B-B14F-4D97-AF65-F5344CB8AC3E}">
        <p14:creationId xmlns:p14="http://schemas.microsoft.com/office/powerpoint/2010/main" val="83613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6E30-3585-4079-3641-C5398A2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2A5012-D98B-7F57-DFF1-CF9DAFF0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meu ver, o trabalho vai de encontro ao pedido pelo docente e de encontro ao estudado na disciplina, tendo plena consciência na noção de melhoria em diversos aspetos e até mesmo de falta de alcance em termos de funcionalidades apresentadas também no trabalho mas, face a condições adversas foi o melhor que consegui apresentar.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Devo também admitir que gostei mais do que esperava de trabalhar no projeto em si, ao inicio sentia-me algo ausente de ideias mas no desenrolar do projeto fui ganhando motivação e vontade de o completar e moldar mais de acordo com as minhas ideias.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D01AD5-18DA-D4C6-E61D-FBBF0C2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</a:t>
            </a:r>
          </a:p>
        </p:txBody>
      </p:sp>
    </p:spTree>
    <p:extLst>
      <p:ext uri="{BB962C8B-B14F-4D97-AF65-F5344CB8AC3E}">
        <p14:creationId xmlns:p14="http://schemas.microsoft.com/office/powerpoint/2010/main" val="263351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6E30-3585-4079-3641-C5398A2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2A5012-D98B-7F57-DFF1-CF9DAFF0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PowerPoint – Apresentação;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https://wireframepro.mockflow.com/ - Esboço do site e da aplicação;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https://www.gloomaps.com/ - Sitemap;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D01AD5-18DA-D4C6-E61D-FBBF0C2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18457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O presente trabalho foi realizado no âmbito da disciplina de Arquitetura de Informação para a Web e Dispositivos Móveis, da licenciatura de Tecnologias de Informação, Web e Multimédia a pedido do Sr. Prof. Pedro Pimenta. O objetivo da realização deste projeto é pensar, delinear e construir uma plataforma/serviço, á nossa escolha, para a Web e Dispositivos Móveis com várias funcionalidades e como é que as mesmas seriam implementadas e usadas nos diferentes dispositivos face às suas limitações.</a:t>
            </a:r>
          </a:p>
          <a:p>
            <a:pPr lvl="1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391461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á plataforma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</a:t>
            </a:r>
            <a:r>
              <a:rPr lang="pt-PT" sz="2000" dirty="0">
                <a:solidFill>
                  <a:srgbClr val="FF0000"/>
                </a:solidFill>
              </a:rPr>
              <a:t> </a:t>
            </a:r>
            <a:r>
              <a:rPr lang="pt-PT" sz="2000" dirty="0">
                <a:solidFill>
                  <a:schemeClr val="tx1"/>
                </a:solidFill>
              </a:rPr>
              <a:t>“</a:t>
            </a:r>
            <a:r>
              <a:rPr lang="pt-PT" sz="2000" dirty="0" err="1">
                <a:solidFill>
                  <a:schemeClr val="tx1"/>
                </a:solidFill>
              </a:rPr>
              <a:t>AlphaAcademy</a:t>
            </a:r>
            <a:r>
              <a:rPr lang="pt-PT" sz="2000" dirty="0">
                <a:solidFill>
                  <a:schemeClr val="tx1"/>
                </a:solidFill>
              </a:rPr>
              <a:t>” é uma plataforma projetada para quem integrar o ginásio representado pela marca do mesmo nome.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 plataforma, tanto em Web como em Móvel, tem múltiplas funcionalidades que o utilizador poderá explorar a seu gosto quer seja após Login/Registo ou não.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Introduz peculiarmente um conceito que a distingue das demais, que consiste na cronometração do treino, após o acesso ao ginásio através do QR </a:t>
            </a:r>
            <a:r>
              <a:rPr lang="pt-PT" sz="2000" dirty="0" err="1">
                <a:solidFill>
                  <a:schemeClr val="tx1"/>
                </a:solidFill>
              </a:rPr>
              <a:t>code</a:t>
            </a:r>
            <a:r>
              <a:rPr lang="pt-PT" sz="2000" dirty="0">
                <a:solidFill>
                  <a:schemeClr val="tx1"/>
                </a:solidFill>
              </a:rPr>
              <a:t>. A partir daí, deixa também ao utilizador se o mesmo quiser, cronometrar e ter em atenção o tempo de parque de estacionamento gratuito restante, para o mesmo não ser apanhado desprevenido e ter custos acrescidos no seu treino.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Em relação ás restantes funcionalidades, são “standard”  de aplicações do género sendo que de facto a inovação vem na funcionalidade anteriormente referida.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 plataforma não tem serviços de localização ativos nem conexão com outros dispositivos, visto que, não se viu a oportunidade de implementar.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/>
              </a:solidFill>
            </a:endParaRPr>
          </a:p>
          <a:p>
            <a:pPr lvl="1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92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á plataforma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As funcionalidades standard anteriormente referidas traduzem-se nas seguintes e estão divididas por com e sem autenticação:</a:t>
            </a:r>
          </a:p>
          <a:p>
            <a:pPr marL="201168" lvl="1" indent="0">
              <a:buNone/>
            </a:pP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AlphaHome –aulas gravadas(Dança, </a:t>
            </a:r>
            <a:r>
              <a:rPr lang="pt-PT" sz="2000" dirty="0" err="1">
                <a:solidFill>
                  <a:schemeClr val="tx1"/>
                </a:solidFill>
              </a:rPr>
              <a:t>Cycling</a:t>
            </a:r>
            <a:r>
              <a:rPr lang="pt-PT" sz="2000" dirty="0">
                <a:solidFill>
                  <a:schemeClr val="tx1"/>
                </a:solidFill>
              </a:rPr>
              <a:t>), programas de treino diferentes todas as semanas + desafios semanais passados, e exercícios supervisionados por </a:t>
            </a:r>
            <a:r>
              <a:rPr lang="pt-PT" sz="2000" dirty="0" err="1">
                <a:solidFill>
                  <a:schemeClr val="tx1"/>
                </a:solidFill>
              </a:rPr>
              <a:t>Personal</a:t>
            </a:r>
            <a:r>
              <a:rPr lang="pt-PT" sz="2000" dirty="0">
                <a:solidFill>
                  <a:schemeClr val="tx1"/>
                </a:solidFill>
              </a:rPr>
              <a:t> </a:t>
            </a:r>
            <a:r>
              <a:rPr lang="pt-PT" sz="2000" dirty="0" err="1">
                <a:solidFill>
                  <a:schemeClr val="tx1"/>
                </a:solidFill>
              </a:rPr>
              <a:t>Trainers</a:t>
            </a:r>
            <a:r>
              <a:rPr lang="pt-PT" sz="2000" dirty="0">
                <a:solidFill>
                  <a:schemeClr val="tx1"/>
                </a:solidFill>
              </a:rPr>
              <a:t> do ginásio em alunos seus;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Treino – biblioteca de exercícios(para ginásio ou casa) e o desafio semanal;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Ajuda – </a:t>
            </a:r>
            <a:r>
              <a:rPr lang="pt-PT" sz="2000" dirty="0" err="1">
                <a:solidFill>
                  <a:schemeClr val="tx1"/>
                </a:solidFill>
              </a:rPr>
              <a:t>LiveChat</a:t>
            </a:r>
            <a:r>
              <a:rPr lang="pt-PT" sz="2000" dirty="0">
                <a:solidFill>
                  <a:schemeClr val="tx1"/>
                </a:solidFill>
              </a:rPr>
              <a:t> com quem estiver no computador na receção do ginásio, tendo também a opção de chamada e os meios alternativos de contacto para com o ginásio;</a:t>
            </a:r>
          </a:p>
          <a:p>
            <a:pPr marL="201168" lvl="1" indent="0">
              <a:buNone/>
            </a:pP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/>
              </a:solidFill>
            </a:endParaRPr>
          </a:p>
          <a:p>
            <a:pPr lvl="1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89217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á plataforma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QR </a:t>
            </a:r>
            <a:r>
              <a:rPr lang="pt-PT" sz="2000" dirty="0" err="1">
                <a:solidFill>
                  <a:schemeClr val="tx1"/>
                </a:solidFill>
              </a:rPr>
              <a:t>Code</a:t>
            </a:r>
            <a:r>
              <a:rPr lang="pt-PT" sz="2000" dirty="0">
                <a:solidFill>
                  <a:schemeClr val="tx1"/>
                </a:solidFill>
              </a:rPr>
              <a:t> - (necessário autenticação) – o utilizador possui um QR </a:t>
            </a:r>
            <a:r>
              <a:rPr lang="pt-PT" sz="2000" dirty="0" err="1">
                <a:solidFill>
                  <a:schemeClr val="tx1"/>
                </a:solidFill>
              </a:rPr>
              <a:t>Code</a:t>
            </a:r>
            <a:r>
              <a:rPr lang="pt-PT" sz="2000" dirty="0">
                <a:solidFill>
                  <a:schemeClr val="tx1"/>
                </a:solidFill>
              </a:rPr>
              <a:t> para ter acesso ao ginásio;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Temporizador - (necessário autenticação)  o utilizador pode cronometrar e ter em atenção o tempo de parque de estacionamento gratuito restante;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Marcação de Aulas – (necessário autenticação) permite ao utilizador marcar aulas em que queira participar no ginásio;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Conexão de Apps – (necessário autenticação) permite ao utilizador </a:t>
            </a:r>
            <a:r>
              <a:rPr lang="pt-PT" sz="2000" dirty="0" err="1">
                <a:solidFill>
                  <a:schemeClr val="tx1"/>
                </a:solidFill>
              </a:rPr>
              <a:t>conetar</a:t>
            </a:r>
            <a:r>
              <a:rPr lang="pt-PT" sz="2000" dirty="0">
                <a:solidFill>
                  <a:schemeClr val="tx1"/>
                </a:solidFill>
              </a:rPr>
              <a:t> a aplicação do ginásio, com terceiras relacionadas com contagem de calorias, </a:t>
            </a:r>
            <a:r>
              <a:rPr lang="pt-PT" sz="2000" dirty="0" err="1">
                <a:solidFill>
                  <a:schemeClr val="tx1"/>
                </a:solidFill>
              </a:rPr>
              <a:t>etc</a:t>
            </a:r>
            <a:r>
              <a:rPr lang="pt-PT" sz="2000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Configurações – (necessário autenticação)  opção de tema escuro e de notificações por </a:t>
            </a:r>
            <a:r>
              <a:rPr lang="pt-PT" sz="2000" dirty="0" err="1">
                <a:solidFill>
                  <a:schemeClr val="tx1"/>
                </a:solidFill>
              </a:rPr>
              <a:t>push</a:t>
            </a:r>
            <a:r>
              <a:rPr lang="pt-PT" sz="2000" dirty="0">
                <a:solidFill>
                  <a:schemeClr val="tx1"/>
                </a:solidFill>
              </a:rPr>
              <a:t> ou não.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/>
              </a:solidFill>
            </a:endParaRPr>
          </a:p>
          <a:p>
            <a:pPr lvl="1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</p:spTree>
    <p:extLst>
      <p:ext uri="{BB962C8B-B14F-4D97-AF65-F5344CB8AC3E}">
        <p14:creationId xmlns:p14="http://schemas.microsoft.com/office/powerpoint/2010/main" val="22819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Sitemap – Versão Web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37D179-660F-1245-8407-98B37571727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O sitemap da versão Web consiste no representado na imagem anexada ao diapositivo.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O utilizador acede ao Website, tendo imediato acesso ás funcionalidades “AlphaHome”, ”Treino”, ”Ajuda” e “Login/Registo”, sendo necessário para desbloquear as restantes a devida autenticação.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 versão Web face á Móvel, encontra-se com menos funcionalidades derivado à obrigatoriedade da aplicação para o funcionamento de algumas(temporizador, conexão de apps e QR </a:t>
            </a:r>
            <a:r>
              <a:rPr lang="pt-PT" sz="2000" dirty="0" err="1">
                <a:solidFill>
                  <a:schemeClr val="tx1"/>
                </a:solidFill>
              </a:rPr>
              <a:t>Code</a:t>
            </a:r>
            <a:r>
              <a:rPr lang="pt-PT" sz="2000" dirty="0">
                <a:solidFill>
                  <a:schemeClr val="tx1"/>
                </a:solidFill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/>
              </a:solidFill>
            </a:endParaRPr>
          </a:p>
          <a:p>
            <a:pPr lvl="1"/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CCFF60F7-A738-12B3-8097-BBEACB55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95" y="3967120"/>
            <a:ext cx="8333127" cy="2114084"/>
          </a:xfrm>
        </p:spPr>
      </p:pic>
    </p:spTree>
    <p:extLst>
      <p:ext uri="{BB962C8B-B14F-4D97-AF65-F5344CB8AC3E}">
        <p14:creationId xmlns:p14="http://schemas.microsoft.com/office/powerpoint/2010/main" val="12640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Sitemap – Versão Móvel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FD60F0-906B-8C96-169B-680E1873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8" y="3510411"/>
            <a:ext cx="9363882" cy="2467057"/>
          </a:xfrm>
          <a:prstGeom prst="rect">
            <a:avLst/>
          </a:prstGeom>
        </p:spPr>
      </p:pic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5E27373-8F0D-D0AE-7FE3-98B2DEDC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O sitemap da versão Móvel consiste no representado na imagem anexada ao diapositivo.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O utilizador acede á App, sendo obrigado a autenticar imediatamente.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 versão Móvel face á Web, como referido, tem as funcionalidades extra, desbloqueadas após autenticação do utilizador, senão sem qualquer sentido.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>
              <a:solidFill>
                <a:schemeClr val="tx1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019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1703-18C5-6A23-8F44-42E316E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Versão Web - Validação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A2A0FB-93C9-8C42-558A-B053890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20/01/2023 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A48C24FD-4760-3E3E-CFEC-D02658B69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86" y="1935040"/>
            <a:ext cx="4966327" cy="4022725"/>
          </a:xfr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2C34A1-9BC2-F6A9-0F4A-E004FC1C5472}"/>
              </a:ext>
            </a:extLst>
          </p:cNvPr>
          <p:cNvSpPr txBox="1">
            <a:spLocks/>
          </p:cNvSpPr>
          <p:nvPr/>
        </p:nvSpPr>
        <p:spPr>
          <a:xfrm>
            <a:off x="1097280" y="1943388"/>
            <a:ext cx="53106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Na validação o utilizador tem oportunidade de fazer “Login” com a sua conta Google se o E-mail com que se registou for o mesmo.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Em caso de não ser utilizador pode escolher registar-se e será redirecionado para a página de registo.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Se perder a sua palavra passe, terá a oportunidade de a recuperar através de um link enviado para o seu e-mail.</a:t>
            </a:r>
          </a:p>
        </p:txBody>
      </p:sp>
    </p:spTree>
    <p:extLst>
      <p:ext uri="{BB962C8B-B14F-4D97-AF65-F5344CB8AC3E}">
        <p14:creationId xmlns:p14="http://schemas.microsoft.com/office/powerpoint/2010/main" val="2010285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</TotalTime>
  <Words>1735</Words>
  <Application>Microsoft Office PowerPoint</Application>
  <PresentationFormat>Ecrã Panorâmico</PresentationFormat>
  <Paragraphs>126</Paragraphs>
  <Slides>27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Retrospetiva</vt:lpstr>
      <vt:lpstr>Proposta de plataforma Web/Mobile</vt:lpstr>
      <vt:lpstr>Índice</vt:lpstr>
      <vt:lpstr>Introdução </vt:lpstr>
      <vt:lpstr>Introdução á plataforma</vt:lpstr>
      <vt:lpstr>Introdução á plataforma</vt:lpstr>
      <vt:lpstr>Introdução á plataforma</vt:lpstr>
      <vt:lpstr>Sitemap – Versão Web</vt:lpstr>
      <vt:lpstr>Sitemap – Versão Móvel</vt:lpstr>
      <vt:lpstr>Versão Web - Validação</vt:lpstr>
      <vt:lpstr>Versão Web - Registo</vt:lpstr>
      <vt:lpstr>Versão Web - Início</vt:lpstr>
      <vt:lpstr>Versão Web - AlphaHome</vt:lpstr>
      <vt:lpstr>Versão Web - Treino</vt:lpstr>
      <vt:lpstr>Versão Móvel - Validação</vt:lpstr>
      <vt:lpstr>Versão Móvel - Registo</vt:lpstr>
      <vt:lpstr>Versão Móvel – Início</vt:lpstr>
      <vt:lpstr>Versão Móvel – QR Code</vt:lpstr>
      <vt:lpstr>Versão Móvel – AlphaHome</vt:lpstr>
      <vt:lpstr>Versão Móvel – Treino</vt:lpstr>
      <vt:lpstr>Versão Móvel – Marcação de aulas</vt:lpstr>
      <vt:lpstr>Versão Móvel – Temporizador</vt:lpstr>
      <vt:lpstr>Versão Móvel – Conexão de Apps</vt:lpstr>
      <vt:lpstr>Versão Móvel – Perfil</vt:lpstr>
      <vt:lpstr>Versão Móvel – Configurações</vt:lpstr>
      <vt:lpstr>Versão Móvel – Ajuda</vt:lpstr>
      <vt:lpstr>Conclusão</vt:lpstr>
      <vt:lpstr>Ferramentas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Web - App</dc:title>
  <dc:creator>Filipe Soares</dc:creator>
  <cp:lastModifiedBy>Filipe Soares</cp:lastModifiedBy>
  <cp:revision>80</cp:revision>
  <dcterms:created xsi:type="dcterms:W3CDTF">2022-11-05T21:49:52Z</dcterms:created>
  <dcterms:modified xsi:type="dcterms:W3CDTF">2023-01-20T21:41:38Z</dcterms:modified>
</cp:coreProperties>
</file>