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1" r:id="rId27"/>
    <p:sldId id="283" r:id="rId28"/>
    <p:sldId id="284" r:id="rId29"/>
    <p:sldId id="285"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57568B-F33B-43EC-83A2-93E40F701792}">
          <p14:sldIdLst>
            <p14:sldId id="256"/>
            <p14:sldId id="257"/>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2"/>
            <p14:sldId id="281"/>
            <p14:sldId id="283"/>
            <p14:sldId id="284"/>
            <p14:sldId id="285"/>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EA786-29C0-83EC-7577-DAEE42D4CA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44B244-47B2-BEEE-8560-2DB4FAEA90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B25AA7-DA20-4153-A88C-C452AB5331BD}"/>
              </a:ext>
            </a:extLst>
          </p:cNvPr>
          <p:cNvSpPr>
            <a:spLocks noGrp="1"/>
          </p:cNvSpPr>
          <p:nvPr>
            <p:ph type="dt" sz="half" idx="10"/>
          </p:nvPr>
        </p:nvSpPr>
        <p:spPr/>
        <p:txBody>
          <a:bodyPr/>
          <a:lstStyle/>
          <a:p>
            <a:fld id="{C30D5B76-FFCD-4632-8DAA-3782DB7685B7}" type="datetimeFigureOut">
              <a:rPr lang="en-US" smtClean="0"/>
              <a:t>1/8/2023</a:t>
            </a:fld>
            <a:endParaRPr lang="en-US"/>
          </a:p>
        </p:txBody>
      </p:sp>
      <p:sp>
        <p:nvSpPr>
          <p:cNvPr id="5" name="Footer Placeholder 4">
            <a:extLst>
              <a:ext uri="{FF2B5EF4-FFF2-40B4-BE49-F238E27FC236}">
                <a16:creationId xmlns:a16="http://schemas.microsoft.com/office/drawing/2014/main" id="{4A1303DA-A1FC-F5ED-F59A-1BBE47903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BB66C-FD64-248D-BF25-511301D975FE}"/>
              </a:ext>
            </a:extLst>
          </p:cNvPr>
          <p:cNvSpPr>
            <a:spLocks noGrp="1"/>
          </p:cNvSpPr>
          <p:nvPr>
            <p:ph type="sldNum" sz="quarter" idx="12"/>
          </p:nvPr>
        </p:nvSpPr>
        <p:spPr/>
        <p:txBody>
          <a:bodyPr/>
          <a:lstStyle/>
          <a:p>
            <a:fld id="{7971E3EE-59FA-43CE-AF3B-94D0C152A17F}" type="slidenum">
              <a:rPr lang="en-US" smtClean="0"/>
              <a:t>‹#›</a:t>
            </a:fld>
            <a:endParaRPr lang="en-US"/>
          </a:p>
        </p:txBody>
      </p:sp>
    </p:spTree>
    <p:extLst>
      <p:ext uri="{BB962C8B-B14F-4D97-AF65-F5344CB8AC3E}">
        <p14:creationId xmlns:p14="http://schemas.microsoft.com/office/powerpoint/2010/main" val="495825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7060-1CA4-8AC9-B439-C738B403C0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E830F-64AF-4A77-A9B5-A38A00DCAC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12399C-6D8B-6828-BC2D-1FE3D3898318}"/>
              </a:ext>
            </a:extLst>
          </p:cNvPr>
          <p:cNvSpPr>
            <a:spLocks noGrp="1"/>
          </p:cNvSpPr>
          <p:nvPr>
            <p:ph type="dt" sz="half" idx="10"/>
          </p:nvPr>
        </p:nvSpPr>
        <p:spPr/>
        <p:txBody>
          <a:bodyPr/>
          <a:lstStyle/>
          <a:p>
            <a:fld id="{C30D5B76-FFCD-4632-8DAA-3782DB7685B7}" type="datetimeFigureOut">
              <a:rPr lang="en-US" smtClean="0"/>
              <a:t>1/8/2023</a:t>
            </a:fld>
            <a:endParaRPr lang="en-US"/>
          </a:p>
        </p:txBody>
      </p:sp>
      <p:sp>
        <p:nvSpPr>
          <p:cNvPr id="5" name="Footer Placeholder 4">
            <a:extLst>
              <a:ext uri="{FF2B5EF4-FFF2-40B4-BE49-F238E27FC236}">
                <a16:creationId xmlns:a16="http://schemas.microsoft.com/office/drawing/2014/main" id="{EFB05848-5B5A-5179-CF31-CA523D715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3CA56-DDBB-8AD4-8CEB-8244318714F1}"/>
              </a:ext>
            </a:extLst>
          </p:cNvPr>
          <p:cNvSpPr>
            <a:spLocks noGrp="1"/>
          </p:cNvSpPr>
          <p:nvPr>
            <p:ph type="sldNum" sz="quarter" idx="12"/>
          </p:nvPr>
        </p:nvSpPr>
        <p:spPr/>
        <p:txBody>
          <a:bodyPr/>
          <a:lstStyle/>
          <a:p>
            <a:fld id="{7971E3EE-59FA-43CE-AF3B-94D0C152A17F}" type="slidenum">
              <a:rPr lang="en-US" smtClean="0"/>
              <a:t>‹#›</a:t>
            </a:fld>
            <a:endParaRPr lang="en-US"/>
          </a:p>
        </p:txBody>
      </p:sp>
    </p:spTree>
    <p:extLst>
      <p:ext uri="{BB962C8B-B14F-4D97-AF65-F5344CB8AC3E}">
        <p14:creationId xmlns:p14="http://schemas.microsoft.com/office/powerpoint/2010/main" val="291555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8EB777-A74F-57B4-1C4C-68F193579C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FC0F43-6B2E-2E5A-6EE1-7740E5FD2E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D1BEC-1989-9428-18AD-2750EC84C565}"/>
              </a:ext>
            </a:extLst>
          </p:cNvPr>
          <p:cNvSpPr>
            <a:spLocks noGrp="1"/>
          </p:cNvSpPr>
          <p:nvPr>
            <p:ph type="dt" sz="half" idx="10"/>
          </p:nvPr>
        </p:nvSpPr>
        <p:spPr/>
        <p:txBody>
          <a:bodyPr/>
          <a:lstStyle/>
          <a:p>
            <a:fld id="{C30D5B76-FFCD-4632-8DAA-3782DB7685B7}" type="datetimeFigureOut">
              <a:rPr lang="en-US" smtClean="0"/>
              <a:t>1/8/2023</a:t>
            </a:fld>
            <a:endParaRPr lang="en-US"/>
          </a:p>
        </p:txBody>
      </p:sp>
      <p:sp>
        <p:nvSpPr>
          <p:cNvPr id="5" name="Footer Placeholder 4">
            <a:extLst>
              <a:ext uri="{FF2B5EF4-FFF2-40B4-BE49-F238E27FC236}">
                <a16:creationId xmlns:a16="http://schemas.microsoft.com/office/drawing/2014/main" id="{594B1F8E-BE21-7BE9-BB01-509B5D409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296D2-7960-1360-AAD0-F2C01E52FD49}"/>
              </a:ext>
            </a:extLst>
          </p:cNvPr>
          <p:cNvSpPr>
            <a:spLocks noGrp="1"/>
          </p:cNvSpPr>
          <p:nvPr>
            <p:ph type="sldNum" sz="quarter" idx="12"/>
          </p:nvPr>
        </p:nvSpPr>
        <p:spPr/>
        <p:txBody>
          <a:bodyPr/>
          <a:lstStyle/>
          <a:p>
            <a:fld id="{7971E3EE-59FA-43CE-AF3B-94D0C152A17F}" type="slidenum">
              <a:rPr lang="en-US" smtClean="0"/>
              <a:t>‹#›</a:t>
            </a:fld>
            <a:endParaRPr lang="en-US"/>
          </a:p>
        </p:txBody>
      </p:sp>
    </p:spTree>
    <p:extLst>
      <p:ext uri="{BB962C8B-B14F-4D97-AF65-F5344CB8AC3E}">
        <p14:creationId xmlns:p14="http://schemas.microsoft.com/office/powerpoint/2010/main" val="158512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6236-D781-CED6-D72C-450D82D628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62FE7D-2230-59E9-21B6-84829ED97B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9DC47-9DA8-29ED-B1FE-4B1FD8043481}"/>
              </a:ext>
            </a:extLst>
          </p:cNvPr>
          <p:cNvSpPr>
            <a:spLocks noGrp="1"/>
          </p:cNvSpPr>
          <p:nvPr>
            <p:ph type="dt" sz="half" idx="10"/>
          </p:nvPr>
        </p:nvSpPr>
        <p:spPr/>
        <p:txBody>
          <a:bodyPr/>
          <a:lstStyle/>
          <a:p>
            <a:fld id="{C30D5B76-FFCD-4632-8DAA-3782DB7685B7}" type="datetimeFigureOut">
              <a:rPr lang="en-US" smtClean="0"/>
              <a:t>1/8/2023</a:t>
            </a:fld>
            <a:endParaRPr lang="en-US"/>
          </a:p>
        </p:txBody>
      </p:sp>
      <p:sp>
        <p:nvSpPr>
          <p:cNvPr id="5" name="Footer Placeholder 4">
            <a:extLst>
              <a:ext uri="{FF2B5EF4-FFF2-40B4-BE49-F238E27FC236}">
                <a16:creationId xmlns:a16="http://schemas.microsoft.com/office/drawing/2014/main" id="{DA4468F5-93BA-0B32-C24A-815D95996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24966-8666-F3FB-9E93-4630CE8AA9EC}"/>
              </a:ext>
            </a:extLst>
          </p:cNvPr>
          <p:cNvSpPr>
            <a:spLocks noGrp="1"/>
          </p:cNvSpPr>
          <p:nvPr>
            <p:ph type="sldNum" sz="quarter" idx="12"/>
          </p:nvPr>
        </p:nvSpPr>
        <p:spPr/>
        <p:txBody>
          <a:bodyPr/>
          <a:lstStyle/>
          <a:p>
            <a:fld id="{7971E3EE-59FA-43CE-AF3B-94D0C152A17F}" type="slidenum">
              <a:rPr lang="en-US" smtClean="0"/>
              <a:t>‹#›</a:t>
            </a:fld>
            <a:endParaRPr lang="en-US"/>
          </a:p>
        </p:txBody>
      </p:sp>
    </p:spTree>
    <p:extLst>
      <p:ext uri="{BB962C8B-B14F-4D97-AF65-F5344CB8AC3E}">
        <p14:creationId xmlns:p14="http://schemas.microsoft.com/office/powerpoint/2010/main" val="106049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277B-BF14-0F5F-A4F3-BA9DABF352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6E76BA-A331-5629-65BB-D9EEB80DCF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0B34F5-A2F1-2582-0E2A-B532412E4A1B}"/>
              </a:ext>
            </a:extLst>
          </p:cNvPr>
          <p:cNvSpPr>
            <a:spLocks noGrp="1"/>
          </p:cNvSpPr>
          <p:nvPr>
            <p:ph type="dt" sz="half" idx="10"/>
          </p:nvPr>
        </p:nvSpPr>
        <p:spPr/>
        <p:txBody>
          <a:bodyPr/>
          <a:lstStyle/>
          <a:p>
            <a:fld id="{C30D5B76-FFCD-4632-8DAA-3782DB7685B7}" type="datetimeFigureOut">
              <a:rPr lang="en-US" smtClean="0"/>
              <a:t>1/8/2023</a:t>
            </a:fld>
            <a:endParaRPr lang="en-US"/>
          </a:p>
        </p:txBody>
      </p:sp>
      <p:sp>
        <p:nvSpPr>
          <p:cNvPr id="5" name="Footer Placeholder 4">
            <a:extLst>
              <a:ext uri="{FF2B5EF4-FFF2-40B4-BE49-F238E27FC236}">
                <a16:creationId xmlns:a16="http://schemas.microsoft.com/office/drawing/2014/main" id="{380AAE68-1863-4C4F-A771-88E5B91AF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538CB-A033-42C5-7322-C949F69A4B99}"/>
              </a:ext>
            </a:extLst>
          </p:cNvPr>
          <p:cNvSpPr>
            <a:spLocks noGrp="1"/>
          </p:cNvSpPr>
          <p:nvPr>
            <p:ph type="sldNum" sz="quarter" idx="12"/>
          </p:nvPr>
        </p:nvSpPr>
        <p:spPr/>
        <p:txBody>
          <a:bodyPr/>
          <a:lstStyle/>
          <a:p>
            <a:fld id="{7971E3EE-59FA-43CE-AF3B-94D0C152A17F}" type="slidenum">
              <a:rPr lang="en-US" smtClean="0"/>
              <a:t>‹#›</a:t>
            </a:fld>
            <a:endParaRPr lang="en-US"/>
          </a:p>
        </p:txBody>
      </p:sp>
    </p:spTree>
    <p:extLst>
      <p:ext uri="{BB962C8B-B14F-4D97-AF65-F5344CB8AC3E}">
        <p14:creationId xmlns:p14="http://schemas.microsoft.com/office/powerpoint/2010/main" val="376052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3EF25-E5E4-6E9C-1726-6B9A607708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79EBD-8BE0-7694-5D27-447C829247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132F88-D63F-FE56-1EFD-7C6F9565ED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26DB57-0D51-DF0E-D637-E894137C378A}"/>
              </a:ext>
            </a:extLst>
          </p:cNvPr>
          <p:cNvSpPr>
            <a:spLocks noGrp="1"/>
          </p:cNvSpPr>
          <p:nvPr>
            <p:ph type="dt" sz="half" idx="10"/>
          </p:nvPr>
        </p:nvSpPr>
        <p:spPr/>
        <p:txBody>
          <a:bodyPr/>
          <a:lstStyle/>
          <a:p>
            <a:fld id="{C30D5B76-FFCD-4632-8DAA-3782DB7685B7}" type="datetimeFigureOut">
              <a:rPr lang="en-US" smtClean="0"/>
              <a:t>1/8/2023</a:t>
            </a:fld>
            <a:endParaRPr lang="en-US"/>
          </a:p>
        </p:txBody>
      </p:sp>
      <p:sp>
        <p:nvSpPr>
          <p:cNvPr id="6" name="Footer Placeholder 5">
            <a:extLst>
              <a:ext uri="{FF2B5EF4-FFF2-40B4-BE49-F238E27FC236}">
                <a16:creationId xmlns:a16="http://schemas.microsoft.com/office/drawing/2014/main" id="{5B9BAA4A-8807-2BFC-2888-E5E80EF462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08127-DABF-390F-2AB6-3F7412FA3A79}"/>
              </a:ext>
            </a:extLst>
          </p:cNvPr>
          <p:cNvSpPr>
            <a:spLocks noGrp="1"/>
          </p:cNvSpPr>
          <p:nvPr>
            <p:ph type="sldNum" sz="quarter" idx="12"/>
          </p:nvPr>
        </p:nvSpPr>
        <p:spPr/>
        <p:txBody>
          <a:bodyPr/>
          <a:lstStyle/>
          <a:p>
            <a:fld id="{7971E3EE-59FA-43CE-AF3B-94D0C152A17F}" type="slidenum">
              <a:rPr lang="en-US" smtClean="0"/>
              <a:t>‹#›</a:t>
            </a:fld>
            <a:endParaRPr lang="en-US"/>
          </a:p>
        </p:txBody>
      </p:sp>
    </p:spTree>
    <p:extLst>
      <p:ext uri="{BB962C8B-B14F-4D97-AF65-F5344CB8AC3E}">
        <p14:creationId xmlns:p14="http://schemas.microsoft.com/office/powerpoint/2010/main" val="176755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5A89-930D-56EA-BE58-8CA25BE5A9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99811F-1CD5-92F5-C1B6-2AC83ED825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BE351E-E287-8745-D7BD-B3CF1D6D64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4E1D12-C926-A023-CEF1-924E3CDDF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BEF209-0C7D-408A-7797-D02AB1F532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FCB8BF-04DE-237F-CEE9-47C99A15A8E6}"/>
              </a:ext>
            </a:extLst>
          </p:cNvPr>
          <p:cNvSpPr>
            <a:spLocks noGrp="1"/>
          </p:cNvSpPr>
          <p:nvPr>
            <p:ph type="dt" sz="half" idx="10"/>
          </p:nvPr>
        </p:nvSpPr>
        <p:spPr/>
        <p:txBody>
          <a:bodyPr/>
          <a:lstStyle/>
          <a:p>
            <a:fld id="{C30D5B76-FFCD-4632-8DAA-3782DB7685B7}" type="datetimeFigureOut">
              <a:rPr lang="en-US" smtClean="0"/>
              <a:t>1/8/2023</a:t>
            </a:fld>
            <a:endParaRPr lang="en-US"/>
          </a:p>
        </p:txBody>
      </p:sp>
      <p:sp>
        <p:nvSpPr>
          <p:cNvPr id="8" name="Footer Placeholder 7">
            <a:extLst>
              <a:ext uri="{FF2B5EF4-FFF2-40B4-BE49-F238E27FC236}">
                <a16:creationId xmlns:a16="http://schemas.microsoft.com/office/drawing/2014/main" id="{1F860FF6-65AF-DFE0-1798-3EDF59D529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2D8AB0-DD86-D9C7-0760-E213BB7842B2}"/>
              </a:ext>
            </a:extLst>
          </p:cNvPr>
          <p:cNvSpPr>
            <a:spLocks noGrp="1"/>
          </p:cNvSpPr>
          <p:nvPr>
            <p:ph type="sldNum" sz="quarter" idx="12"/>
          </p:nvPr>
        </p:nvSpPr>
        <p:spPr/>
        <p:txBody>
          <a:bodyPr/>
          <a:lstStyle/>
          <a:p>
            <a:fld id="{7971E3EE-59FA-43CE-AF3B-94D0C152A17F}" type="slidenum">
              <a:rPr lang="en-US" smtClean="0"/>
              <a:t>‹#›</a:t>
            </a:fld>
            <a:endParaRPr lang="en-US"/>
          </a:p>
        </p:txBody>
      </p:sp>
    </p:spTree>
    <p:extLst>
      <p:ext uri="{BB962C8B-B14F-4D97-AF65-F5344CB8AC3E}">
        <p14:creationId xmlns:p14="http://schemas.microsoft.com/office/powerpoint/2010/main" val="4218742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1F60-7388-0E60-3AE2-627EDB3C7E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3D8B72-5D42-867F-8384-A324CDA7DCDC}"/>
              </a:ext>
            </a:extLst>
          </p:cNvPr>
          <p:cNvSpPr>
            <a:spLocks noGrp="1"/>
          </p:cNvSpPr>
          <p:nvPr>
            <p:ph type="dt" sz="half" idx="10"/>
          </p:nvPr>
        </p:nvSpPr>
        <p:spPr/>
        <p:txBody>
          <a:bodyPr/>
          <a:lstStyle/>
          <a:p>
            <a:fld id="{C30D5B76-FFCD-4632-8DAA-3782DB7685B7}" type="datetimeFigureOut">
              <a:rPr lang="en-US" smtClean="0"/>
              <a:t>1/8/2023</a:t>
            </a:fld>
            <a:endParaRPr lang="en-US"/>
          </a:p>
        </p:txBody>
      </p:sp>
      <p:sp>
        <p:nvSpPr>
          <p:cNvPr id="4" name="Footer Placeholder 3">
            <a:extLst>
              <a:ext uri="{FF2B5EF4-FFF2-40B4-BE49-F238E27FC236}">
                <a16:creationId xmlns:a16="http://schemas.microsoft.com/office/drawing/2014/main" id="{BDAC8078-AC74-EFA6-F704-40DCD42A3E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9BB180-B1D5-08D0-5A77-9F3AFE968E4F}"/>
              </a:ext>
            </a:extLst>
          </p:cNvPr>
          <p:cNvSpPr>
            <a:spLocks noGrp="1"/>
          </p:cNvSpPr>
          <p:nvPr>
            <p:ph type="sldNum" sz="quarter" idx="12"/>
          </p:nvPr>
        </p:nvSpPr>
        <p:spPr/>
        <p:txBody>
          <a:bodyPr/>
          <a:lstStyle/>
          <a:p>
            <a:fld id="{7971E3EE-59FA-43CE-AF3B-94D0C152A17F}" type="slidenum">
              <a:rPr lang="en-US" smtClean="0"/>
              <a:t>‹#›</a:t>
            </a:fld>
            <a:endParaRPr lang="en-US"/>
          </a:p>
        </p:txBody>
      </p:sp>
    </p:spTree>
    <p:extLst>
      <p:ext uri="{BB962C8B-B14F-4D97-AF65-F5344CB8AC3E}">
        <p14:creationId xmlns:p14="http://schemas.microsoft.com/office/powerpoint/2010/main" val="3044205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E6404A-0444-8099-BE54-87FD66D9E2B6}"/>
              </a:ext>
            </a:extLst>
          </p:cNvPr>
          <p:cNvSpPr>
            <a:spLocks noGrp="1"/>
          </p:cNvSpPr>
          <p:nvPr>
            <p:ph type="dt" sz="half" idx="10"/>
          </p:nvPr>
        </p:nvSpPr>
        <p:spPr/>
        <p:txBody>
          <a:bodyPr/>
          <a:lstStyle/>
          <a:p>
            <a:fld id="{C30D5B76-FFCD-4632-8DAA-3782DB7685B7}" type="datetimeFigureOut">
              <a:rPr lang="en-US" smtClean="0"/>
              <a:t>1/8/2023</a:t>
            </a:fld>
            <a:endParaRPr lang="en-US"/>
          </a:p>
        </p:txBody>
      </p:sp>
      <p:sp>
        <p:nvSpPr>
          <p:cNvPr id="3" name="Footer Placeholder 2">
            <a:extLst>
              <a:ext uri="{FF2B5EF4-FFF2-40B4-BE49-F238E27FC236}">
                <a16:creationId xmlns:a16="http://schemas.microsoft.com/office/drawing/2014/main" id="{E5D62B66-321F-29BF-8350-5711B03227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0FE3F0-64E2-2ADF-C62A-960E7AF5A05B}"/>
              </a:ext>
            </a:extLst>
          </p:cNvPr>
          <p:cNvSpPr>
            <a:spLocks noGrp="1"/>
          </p:cNvSpPr>
          <p:nvPr>
            <p:ph type="sldNum" sz="quarter" idx="12"/>
          </p:nvPr>
        </p:nvSpPr>
        <p:spPr/>
        <p:txBody>
          <a:bodyPr/>
          <a:lstStyle/>
          <a:p>
            <a:fld id="{7971E3EE-59FA-43CE-AF3B-94D0C152A17F}" type="slidenum">
              <a:rPr lang="en-US" smtClean="0"/>
              <a:t>‹#›</a:t>
            </a:fld>
            <a:endParaRPr lang="en-US"/>
          </a:p>
        </p:txBody>
      </p:sp>
    </p:spTree>
    <p:extLst>
      <p:ext uri="{BB962C8B-B14F-4D97-AF65-F5344CB8AC3E}">
        <p14:creationId xmlns:p14="http://schemas.microsoft.com/office/powerpoint/2010/main" val="1696005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61D4-5CBA-DEEE-9A0D-5D4F136705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2939EF-4500-342C-E399-7B5B0D8870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BB3395-CF2D-726B-AD2B-B28A34BB2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E996D6-387E-E5F5-FFD1-BD83623328E7}"/>
              </a:ext>
            </a:extLst>
          </p:cNvPr>
          <p:cNvSpPr>
            <a:spLocks noGrp="1"/>
          </p:cNvSpPr>
          <p:nvPr>
            <p:ph type="dt" sz="half" idx="10"/>
          </p:nvPr>
        </p:nvSpPr>
        <p:spPr/>
        <p:txBody>
          <a:bodyPr/>
          <a:lstStyle/>
          <a:p>
            <a:fld id="{C30D5B76-FFCD-4632-8DAA-3782DB7685B7}" type="datetimeFigureOut">
              <a:rPr lang="en-US" smtClean="0"/>
              <a:t>1/8/2023</a:t>
            </a:fld>
            <a:endParaRPr lang="en-US"/>
          </a:p>
        </p:txBody>
      </p:sp>
      <p:sp>
        <p:nvSpPr>
          <p:cNvPr id="6" name="Footer Placeholder 5">
            <a:extLst>
              <a:ext uri="{FF2B5EF4-FFF2-40B4-BE49-F238E27FC236}">
                <a16:creationId xmlns:a16="http://schemas.microsoft.com/office/drawing/2014/main" id="{57FFAF8D-3C28-1900-CBAA-85B891191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1E357-B6E4-8500-875E-F75688891F50}"/>
              </a:ext>
            </a:extLst>
          </p:cNvPr>
          <p:cNvSpPr>
            <a:spLocks noGrp="1"/>
          </p:cNvSpPr>
          <p:nvPr>
            <p:ph type="sldNum" sz="quarter" idx="12"/>
          </p:nvPr>
        </p:nvSpPr>
        <p:spPr/>
        <p:txBody>
          <a:bodyPr/>
          <a:lstStyle/>
          <a:p>
            <a:fld id="{7971E3EE-59FA-43CE-AF3B-94D0C152A17F}" type="slidenum">
              <a:rPr lang="en-US" smtClean="0"/>
              <a:t>‹#›</a:t>
            </a:fld>
            <a:endParaRPr lang="en-US"/>
          </a:p>
        </p:txBody>
      </p:sp>
    </p:spTree>
    <p:extLst>
      <p:ext uri="{BB962C8B-B14F-4D97-AF65-F5344CB8AC3E}">
        <p14:creationId xmlns:p14="http://schemas.microsoft.com/office/powerpoint/2010/main" val="50035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F358-2D95-918F-48C1-E4990CF80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4E225E-7A10-AA33-A0F0-2F6A57B28E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D5F244-0B4B-E0F7-4F20-DDE73D0E1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607CC7-B185-7556-B0AB-3B1B6394FA9E}"/>
              </a:ext>
            </a:extLst>
          </p:cNvPr>
          <p:cNvSpPr>
            <a:spLocks noGrp="1"/>
          </p:cNvSpPr>
          <p:nvPr>
            <p:ph type="dt" sz="half" idx="10"/>
          </p:nvPr>
        </p:nvSpPr>
        <p:spPr/>
        <p:txBody>
          <a:bodyPr/>
          <a:lstStyle/>
          <a:p>
            <a:fld id="{C30D5B76-FFCD-4632-8DAA-3782DB7685B7}" type="datetimeFigureOut">
              <a:rPr lang="en-US" smtClean="0"/>
              <a:t>1/8/2023</a:t>
            </a:fld>
            <a:endParaRPr lang="en-US"/>
          </a:p>
        </p:txBody>
      </p:sp>
      <p:sp>
        <p:nvSpPr>
          <p:cNvPr id="6" name="Footer Placeholder 5">
            <a:extLst>
              <a:ext uri="{FF2B5EF4-FFF2-40B4-BE49-F238E27FC236}">
                <a16:creationId xmlns:a16="http://schemas.microsoft.com/office/drawing/2014/main" id="{12E0B921-7D56-69BC-CC9D-C0B3CEA48A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703A0-DAAF-4634-2BA1-3FE6FCFBD0B0}"/>
              </a:ext>
            </a:extLst>
          </p:cNvPr>
          <p:cNvSpPr>
            <a:spLocks noGrp="1"/>
          </p:cNvSpPr>
          <p:nvPr>
            <p:ph type="sldNum" sz="quarter" idx="12"/>
          </p:nvPr>
        </p:nvSpPr>
        <p:spPr/>
        <p:txBody>
          <a:bodyPr/>
          <a:lstStyle/>
          <a:p>
            <a:fld id="{7971E3EE-59FA-43CE-AF3B-94D0C152A17F}" type="slidenum">
              <a:rPr lang="en-US" smtClean="0"/>
              <a:t>‹#›</a:t>
            </a:fld>
            <a:endParaRPr lang="en-US"/>
          </a:p>
        </p:txBody>
      </p:sp>
    </p:spTree>
    <p:extLst>
      <p:ext uri="{BB962C8B-B14F-4D97-AF65-F5344CB8AC3E}">
        <p14:creationId xmlns:p14="http://schemas.microsoft.com/office/powerpoint/2010/main" val="1131628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BCCFD-8A8E-D4EF-C72A-A532B1FACA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62E707-E3D4-33F6-98E4-99F6A60953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920F8-3FE6-C4BA-B5AC-2FA7941066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D5B76-FFCD-4632-8DAA-3782DB7685B7}" type="datetimeFigureOut">
              <a:rPr lang="en-US" smtClean="0"/>
              <a:t>1/8/2023</a:t>
            </a:fld>
            <a:endParaRPr lang="en-US"/>
          </a:p>
        </p:txBody>
      </p:sp>
      <p:sp>
        <p:nvSpPr>
          <p:cNvPr id="5" name="Footer Placeholder 4">
            <a:extLst>
              <a:ext uri="{FF2B5EF4-FFF2-40B4-BE49-F238E27FC236}">
                <a16:creationId xmlns:a16="http://schemas.microsoft.com/office/drawing/2014/main" id="{B39C0B73-645B-7FE2-E500-1FD3D6041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065919-8CC3-D892-9666-08A46EDF4E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71E3EE-59FA-43CE-AF3B-94D0C152A17F}" type="slidenum">
              <a:rPr lang="en-US" smtClean="0"/>
              <a:t>‹#›</a:t>
            </a:fld>
            <a:endParaRPr lang="en-US"/>
          </a:p>
        </p:txBody>
      </p:sp>
    </p:spTree>
    <p:extLst>
      <p:ext uri="{BB962C8B-B14F-4D97-AF65-F5344CB8AC3E}">
        <p14:creationId xmlns:p14="http://schemas.microsoft.com/office/powerpoint/2010/main" val="1400965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www.mockflow.com/" TargetMode="External"/><Relationship Id="rId2" Type="http://schemas.openxmlformats.org/officeDocument/2006/relationships/hyperlink" Target="https://www.diagrams.n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9.xm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C9321F-17B7-76E1-F8AF-227455DE4995}"/>
              </a:ext>
            </a:extLst>
          </p:cNvPr>
          <p:cNvSpPr>
            <a:spLocks noGrp="1"/>
          </p:cNvSpPr>
          <p:nvPr>
            <p:ph type="ctrTitle"/>
          </p:nvPr>
        </p:nvSpPr>
        <p:spPr>
          <a:xfrm>
            <a:off x="1524000" y="512252"/>
            <a:ext cx="9222297" cy="998289"/>
          </a:xfrm>
        </p:spPr>
        <p:txBody>
          <a:bodyPr>
            <a:noAutofit/>
          </a:bodyPr>
          <a:lstStyle/>
          <a:p>
            <a:r>
              <a:rPr lang="pt-PT" sz="4400" dirty="0">
                <a:latin typeface="Arial" panose="020B0604020202020204" pitchFamily="34" charset="0"/>
                <a:ea typeface="Verdana" panose="020B0604030504040204" pitchFamily="34" charset="0"/>
                <a:cs typeface="Arial" panose="020B0604020202020204" pitchFamily="34" charset="0"/>
              </a:rPr>
              <a:t>GameList</a:t>
            </a:r>
          </a:p>
        </p:txBody>
      </p:sp>
      <p:sp>
        <p:nvSpPr>
          <p:cNvPr id="5" name="Subtitle 2">
            <a:extLst>
              <a:ext uri="{FF2B5EF4-FFF2-40B4-BE49-F238E27FC236}">
                <a16:creationId xmlns:a16="http://schemas.microsoft.com/office/drawing/2014/main" id="{CA4B6E2A-2C83-D637-45CF-AD53B7E6EF3E}"/>
              </a:ext>
            </a:extLst>
          </p:cNvPr>
          <p:cNvSpPr>
            <a:spLocks noGrp="1"/>
          </p:cNvSpPr>
          <p:nvPr>
            <p:ph type="subTitle" idx="1"/>
          </p:nvPr>
        </p:nvSpPr>
        <p:spPr>
          <a:xfrm>
            <a:off x="1602297" y="1524178"/>
            <a:ext cx="9144000" cy="486562"/>
          </a:xfrm>
        </p:spPr>
        <p:txBody>
          <a:bodyPr>
            <a:normAutofit/>
          </a:bodyPr>
          <a:lstStyle/>
          <a:p>
            <a:r>
              <a:rPr lang="pt-PT" dirty="0">
                <a:latin typeface="Arial" panose="020B0604020202020204" pitchFamily="34" charset="0"/>
                <a:ea typeface="Verdana" panose="020B0604030504040204" pitchFamily="34" charset="0"/>
                <a:cs typeface="Arial" panose="020B0604020202020204" pitchFamily="34" charset="0"/>
              </a:rPr>
              <a:t>Arquitetura de Informação para a Web e Dispositivos Móveis</a:t>
            </a:r>
          </a:p>
        </p:txBody>
      </p:sp>
      <p:sp>
        <p:nvSpPr>
          <p:cNvPr id="6" name="TextBox 5">
            <a:extLst>
              <a:ext uri="{FF2B5EF4-FFF2-40B4-BE49-F238E27FC236}">
                <a16:creationId xmlns:a16="http://schemas.microsoft.com/office/drawing/2014/main" id="{56891A1B-B852-FBBA-6242-42EF407331DD}"/>
              </a:ext>
            </a:extLst>
          </p:cNvPr>
          <p:cNvSpPr txBox="1"/>
          <p:nvPr/>
        </p:nvSpPr>
        <p:spPr>
          <a:xfrm>
            <a:off x="3926047" y="2252967"/>
            <a:ext cx="7113863" cy="2031325"/>
          </a:xfrm>
          <a:prstGeom prst="rect">
            <a:avLst/>
          </a:prstGeom>
          <a:noFill/>
        </p:spPr>
        <p:txBody>
          <a:bodyPr wrap="square" rtlCol="0">
            <a:spAutoFit/>
          </a:bodyPr>
          <a:lstStyle/>
          <a:p>
            <a:pPr algn="just" rtl="0">
              <a:spcBef>
                <a:spcPts val="0"/>
              </a:spcBef>
              <a:spcAft>
                <a:spcPts val="0"/>
              </a:spcAft>
            </a:pPr>
            <a:r>
              <a:rPr lang="pt-BR" sz="1800" b="0" i="0" u="none" strike="noStrike" dirty="0">
                <a:effectLst/>
                <a:latin typeface="Arial" panose="020B0604020202020204" pitchFamily="34" charset="0"/>
                <a:ea typeface="Verdana" panose="020B0604030504040204" pitchFamily="34" charset="0"/>
                <a:cs typeface="Arial" panose="020B0604020202020204" pitchFamily="34" charset="0"/>
              </a:rPr>
              <a:t>Este projeto consiste na criação de um serviço com uma página web e uma aplicação para telemóvel. O serviço que pretendo apresentar chama-se GameList que permite aos utilizadores registar os videojogos que possuem e que ja jogaram, fazer listas de videojogos com diferentes temas e escrever criticas, ver listas e criticas de outros utilizadores e ter ás definições para alterar a password, apagar a aconta, etc.</a:t>
            </a:r>
            <a:endParaRPr lang="pt-BR" dirty="0">
              <a:effectLst/>
              <a:latin typeface="Arial" panose="020B0604020202020204" pitchFamily="34" charset="0"/>
              <a:ea typeface="Verdana" panose="020B0604030504040204" pitchFamily="34" charset="0"/>
              <a:cs typeface="Arial" panose="020B0604020202020204" pitchFamily="34" charset="0"/>
            </a:endParaRPr>
          </a:p>
        </p:txBody>
      </p:sp>
      <p:sp>
        <p:nvSpPr>
          <p:cNvPr id="7" name="TextBox 6">
            <a:extLst>
              <a:ext uri="{FF2B5EF4-FFF2-40B4-BE49-F238E27FC236}">
                <a16:creationId xmlns:a16="http://schemas.microsoft.com/office/drawing/2014/main" id="{BFDD4CB5-303C-F74A-A1DF-B64CF2A59E25}"/>
              </a:ext>
            </a:extLst>
          </p:cNvPr>
          <p:cNvSpPr txBox="1"/>
          <p:nvPr/>
        </p:nvSpPr>
        <p:spPr>
          <a:xfrm>
            <a:off x="822121" y="5788403"/>
            <a:ext cx="2340529" cy="369332"/>
          </a:xfrm>
          <a:prstGeom prst="rect">
            <a:avLst/>
          </a:prstGeom>
          <a:noFill/>
        </p:spPr>
        <p:txBody>
          <a:bodyPr wrap="square" rtlCol="0">
            <a:spAutoFit/>
          </a:bodyPr>
          <a:lstStyle/>
          <a:p>
            <a:pPr algn="just"/>
            <a:r>
              <a:rPr lang="pt-PT" dirty="0">
                <a:latin typeface="Arial" panose="020B0604020202020204" pitchFamily="34" charset="0"/>
                <a:cs typeface="Arial" panose="020B0604020202020204" pitchFamily="34" charset="0"/>
              </a:rPr>
              <a:t>IPMAIA, 04/01/2023</a:t>
            </a:r>
          </a:p>
        </p:txBody>
      </p:sp>
      <p:sp>
        <p:nvSpPr>
          <p:cNvPr id="8" name="TextBox 7">
            <a:extLst>
              <a:ext uri="{FF2B5EF4-FFF2-40B4-BE49-F238E27FC236}">
                <a16:creationId xmlns:a16="http://schemas.microsoft.com/office/drawing/2014/main" id="{73AD4008-F960-BC39-2C27-A8C68E8C3EFB}"/>
              </a:ext>
            </a:extLst>
          </p:cNvPr>
          <p:cNvSpPr txBox="1"/>
          <p:nvPr/>
        </p:nvSpPr>
        <p:spPr>
          <a:xfrm>
            <a:off x="4580388" y="5788403"/>
            <a:ext cx="6165909" cy="369332"/>
          </a:xfrm>
          <a:prstGeom prst="rect">
            <a:avLst/>
          </a:prstGeom>
          <a:noFill/>
        </p:spPr>
        <p:txBody>
          <a:bodyPr wrap="square" rtlCol="0">
            <a:spAutoFit/>
          </a:bodyPr>
          <a:lstStyle/>
          <a:p>
            <a:pPr algn="just"/>
            <a:r>
              <a:rPr lang="pt-PT" dirty="0">
                <a:latin typeface="Arial" panose="020B0604020202020204" pitchFamily="34" charset="0"/>
                <a:cs typeface="Arial" panose="020B0604020202020204" pitchFamily="34" charset="0"/>
              </a:rPr>
              <a:t>A041243 – João Filipe Ferreira dos Santos Almeida</a:t>
            </a:r>
          </a:p>
        </p:txBody>
      </p:sp>
      <p:pic>
        <p:nvPicPr>
          <p:cNvPr id="9" name="Picture 8" descr="A person with a beard&#10;&#10;Description automatically generated with low confidence">
            <a:extLst>
              <a:ext uri="{FF2B5EF4-FFF2-40B4-BE49-F238E27FC236}">
                <a16:creationId xmlns:a16="http://schemas.microsoft.com/office/drawing/2014/main" id="{33EEB53D-6739-A097-ECD3-6B0E547F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90" y="2237245"/>
            <a:ext cx="2218292" cy="2957722"/>
          </a:xfrm>
          <a:prstGeom prst="rect">
            <a:avLst/>
          </a:prstGeom>
        </p:spPr>
      </p:pic>
      <p:pic>
        <p:nvPicPr>
          <p:cNvPr id="10" name="Picture 2">
            <a:extLst>
              <a:ext uri="{FF2B5EF4-FFF2-40B4-BE49-F238E27FC236}">
                <a16:creationId xmlns:a16="http://schemas.microsoft.com/office/drawing/2014/main" id="{2624937D-678C-83B0-C52D-9BA485D8B3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4618" y="6032739"/>
            <a:ext cx="1650521" cy="825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248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198439" y="94490"/>
            <a:ext cx="6751637" cy="847725"/>
          </a:xfrm>
        </p:spPr>
        <p:txBody>
          <a:bodyPr>
            <a:normAutofit/>
          </a:bodyPr>
          <a:lstStyle/>
          <a:p>
            <a:r>
              <a:rPr lang="en-US" sz="4000" dirty="0" err="1">
                <a:latin typeface="Arial" panose="020B0604020202020204" pitchFamily="34" charset="0"/>
                <a:cs typeface="Arial" panose="020B0604020202020204" pitchFamily="34" charset="0"/>
              </a:rPr>
              <a:t>Página</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inicial</a:t>
            </a:r>
            <a:r>
              <a:rPr lang="en-US" sz="4000" dirty="0">
                <a:latin typeface="Arial" panose="020B0604020202020204" pitchFamily="34" charset="0"/>
                <a:cs typeface="Arial" panose="020B0604020202020204" pitchFamily="34" charset="0"/>
              </a:rPr>
              <a:t> - web</a:t>
            </a:r>
          </a:p>
        </p:txBody>
      </p:sp>
      <p:sp>
        <p:nvSpPr>
          <p:cNvPr id="4" name="Text Placeholder 3">
            <a:extLst>
              <a:ext uri="{FF2B5EF4-FFF2-40B4-BE49-F238E27FC236}">
                <a16:creationId xmlns:a16="http://schemas.microsoft.com/office/drawing/2014/main" id="{578F872A-C63F-7766-F0BB-17BD820F250A}"/>
              </a:ext>
            </a:extLst>
          </p:cNvPr>
          <p:cNvSpPr>
            <a:spLocks noGrp="1"/>
          </p:cNvSpPr>
          <p:nvPr>
            <p:ph type="body" sz="half" idx="2"/>
          </p:nvPr>
        </p:nvSpPr>
        <p:spPr>
          <a:xfrm>
            <a:off x="198439" y="1442562"/>
            <a:ext cx="6545311" cy="1986438"/>
          </a:xfrm>
        </p:spPr>
        <p:txBody>
          <a:bodyPr>
            <a:normAutofit/>
          </a:bodyPr>
          <a:lstStyle/>
          <a:p>
            <a:pPr marL="285750" indent="-285750" algn="just">
              <a:buFont typeface="Arial" panose="020B0604020202020204" pitchFamily="34" charset="0"/>
              <a:buChar char="•"/>
            </a:pPr>
            <a:r>
              <a:rPr lang="en-US" dirty="0"/>
              <a:t>As </a:t>
            </a:r>
            <a:r>
              <a:rPr lang="en-US" dirty="0" err="1"/>
              <a:t>seguintes</a:t>
            </a:r>
            <a:r>
              <a:rPr lang="en-US" dirty="0"/>
              <a:t> </a:t>
            </a:r>
            <a:r>
              <a:rPr lang="en-US" dirty="0" err="1"/>
              <a:t>páginas</a:t>
            </a:r>
            <a:r>
              <a:rPr lang="en-US" dirty="0"/>
              <a:t> </a:t>
            </a:r>
            <a:r>
              <a:rPr lang="en-US" dirty="0" err="1"/>
              <a:t>são</a:t>
            </a:r>
            <a:r>
              <a:rPr lang="en-US" dirty="0"/>
              <a:t> </a:t>
            </a:r>
            <a:r>
              <a:rPr lang="en-US" dirty="0" err="1"/>
              <a:t>obtidas</a:t>
            </a:r>
            <a:r>
              <a:rPr lang="en-US" dirty="0"/>
              <a:t> </a:t>
            </a:r>
            <a:r>
              <a:rPr lang="en-US" dirty="0" err="1"/>
              <a:t>através</a:t>
            </a:r>
            <a:r>
              <a:rPr lang="en-US" dirty="0"/>
              <a:t> do “View all” </a:t>
            </a:r>
            <a:r>
              <a:rPr lang="en-US" dirty="0" err="1"/>
              <a:t>referido</a:t>
            </a:r>
            <a:r>
              <a:rPr lang="en-US" dirty="0"/>
              <a:t> no slide anterior.</a:t>
            </a:r>
          </a:p>
          <a:p>
            <a:pPr marL="285750" indent="-285750" algn="just">
              <a:buFont typeface="Arial" panose="020B0604020202020204" pitchFamily="34" charset="0"/>
              <a:buChar char="•"/>
            </a:pPr>
            <a:r>
              <a:rPr lang="en-US" dirty="0" err="1">
                <a:solidFill>
                  <a:srgbClr val="FF0000"/>
                </a:solidFill>
              </a:rPr>
              <a:t>Página</a:t>
            </a:r>
            <a:r>
              <a:rPr lang="en-US" dirty="0">
                <a:solidFill>
                  <a:srgbClr val="FF0000"/>
                </a:solidFill>
              </a:rPr>
              <a:t> dos reviews </a:t>
            </a:r>
            <a:r>
              <a:rPr lang="en-US" dirty="0" err="1">
                <a:solidFill>
                  <a:srgbClr val="FF0000"/>
                </a:solidFill>
              </a:rPr>
              <a:t>recentes</a:t>
            </a:r>
            <a:r>
              <a:rPr lang="en-US" dirty="0">
                <a:solidFill>
                  <a:srgbClr val="FF0000"/>
                </a:solidFill>
              </a:rPr>
              <a:t>.</a:t>
            </a:r>
          </a:p>
          <a:p>
            <a:pPr marL="285750" indent="-285750" algn="just">
              <a:buFont typeface="Arial" panose="020B0604020202020204" pitchFamily="34" charset="0"/>
              <a:buChar char="•"/>
            </a:pPr>
            <a:r>
              <a:rPr lang="en-US" dirty="0" err="1">
                <a:solidFill>
                  <a:srgbClr val="00B050"/>
                </a:solidFill>
              </a:rPr>
              <a:t>Página</a:t>
            </a:r>
            <a:r>
              <a:rPr lang="en-US" dirty="0">
                <a:solidFill>
                  <a:srgbClr val="00B050"/>
                </a:solidFill>
              </a:rPr>
              <a:t> dos </a:t>
            </a:r>
            <a:r>
              <a:rPr lang="en-US" dirty="0" err="1">
                <a:solidFill>
                  <a:srgbClr val="00B050"/>
                </a:solidFill>
              </a:rPr>
              <a:t>videojogos</a:t>
            </a:r>
            <a:r>
              <a:rPr lang="en-US" dirty="0">
                <a:solidFill>
                  <a:srgbClr val="00B050"/>
                </a:solidFill>
              </a:rPr>
              <a:t> </a:t>
            </a:r>
            <a:r>
              <a:rPr lang="en-US" dirty="0" err="1">
                <a:solidFill>
                  <a:srgbClr val="00B050"/>
                </a:solidFill>
              </a:rPr>
              <a:t>lançados</a:t>
            </a:r>
            <a:r>
              <a:rPr lang="en-US" dirty="0">
                <a:solidFill>
                  <a:srgbClr val="00B050"/>
                </a:solidFill>
              </a:rPr>
              <a:t> </a:t>
            </a:r>
            <a:r>
              <a:rPr lang="en-US" dirty="0" err="1">
                <a:solidFill>
                  <a:srgbClr val="00B050"/>
                </a:solidFill>
              </a:rPr>
              <a:t>recentemente</a:t>
            </a:r>
            <a:r>
              <a:rPr lang="en-US" dirty="0">
                <a:solidFill>
                  <a:srgbClr val="00B050"/>
                </a:solidFill>
              </a:rPr>
              <a:t>.</a:t>
            </a:r>
          </a:p>
          <a:p>
            <a:pPr marL="285750" indent="-285750" algn="just">
              <a:buFont typeface="Arial" panose="020B0604020202020204" pitchFamily="34" charset="0"/>
              <a:buChar char="•"/>
            </a:pPr>
            <a:r>
              <a:rPr lang="en-US" dirty="0" err="1">
                <a:solidFill>
                  <a:srgbClr val="FFC000"/>
                </a:solidFill>
              </a:rPr>
              <a:t>Página</a:t>
            </a:r>
            <a:r>
              <a:rPr lang="en-US" dirty="0">
                <a:solidFill>
                  <a:srgbClr val="FFC000"/>
                </a:solidFill>
              </a:rPr>
              <a:t> das </a:t>
            </a:r>
            <a:r>
              <a:rPr lang="en-US" dirty="0" err="1">
                <a:solidFill>
                  <a:srgbClr val="FFC000"/>
                </a:solidFill>
              </a:rPr>
              <a:t>listas</a:t>
            </a:r>
            <a:r>
              <a:rPr lang="en-US" dirty="0">
                <a:solidFill>
                  <a:srgbClr val="FFC000"/>
                </a:solidFill>
              </a:rPr>
              <a:t> </a:t>
            </a:r>
            <a:r>
              <a:rPr lang="en-US" dirty="0" err="1">
                <a:solidFill>
                  <a:srgbClr val="FFC000"/>
                </a:solidFill>
              </a:rPr>
              <a:t>feitas</a:t>
            </a:r>
            <a:r>
              <a:rPr lang="en-US" dirty="0">
                <a:solidFill>
                  <a:srgbClr val="FFC000"/>
                </a:solidFill>
              </a:rPr>
              <a:t> </a:t>
            </a:r>
            <a:r>
              <a:rPr lang="en-US" dirty="0" err="1">
                <a:solidFill>
                  <a:srgbClr val="FFC000"/>
                </a:solidFill>
              </a:rPr>
              <a:t>por</a:t>
            </a:r>
            <a:r>
              <a:rPr lang="en-US" dirty="0">
                <a:solidFill>
                  <a:srgbClr val="FFC000"/>
                </a:solidFill>
              </a:rPr>
              <a:t> outros </a:t>
            </a:r>
            <a:r>
              <a:rPr lang="en-US" dirty="0" err="1">
                <a:solidFill>
                  <a:srgbClr val="FFC000"/>
                </a:solidFill>
              </a:rPr>
              <a:t>utilizadores</a:t>
            </a:r>
            <a:r>
              <a:rPr lang="en-US" dirty="0">
                <a:solidFill>
                  <a:srgbClr val="FFC000"/>
                </a:solidFill>
              </a:rPr>
              <a:t>.</a:t>
            </a:r>
          </a:p>
          <a:p>
            <a:pPr marL="285750" indent="-285750" algn="just">
              <a:buFont typeface="Arial" panose="020B0604020202020204" pitchFamily="34" charset="0"/>
              <a:buChar char="•"/>
            </a:pPr>
            <a:endParaRPr lang="en-US" dirty="0">
              <a:solidFill>
                <a:srgbClr val="FF0000"/>
              </a:solidFill>
            </a:endParaRPr>
          </a:p>
          <a:p>
            <a:pPr marL="285750" indent="-285750" algn="just">
              <a:buFont typeface="Arial" panose="020B0604020202020204" pitchFamily="34" charset="0"/>
              <a:buChar char="•"/>
            </a:pPr>
            <a:endParaRPr lang="en-US" dirty="0"/>
          </a:p>
        </p:txBody>
      </p:sp>
      <p:pic>
        <p:nvPicPr>
          <p:cNvPr id="5" name="Picture 4" descr="A picture containing shape&#10;&#10;Description automatically generated">
            <a:extLst>
              <a:ext uri="{FF2B5EF4-FFF2-40B4-BE49-F238E27FC236}">
                <a16:creationId xmlns:a16="http://schemas.microsoft.com/office/drawing/2014/main" id="{E7402FAF-F30F-EED4-52AB-646FBEDCB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8036" y="3695417"/>
            <a:ext cx="5165216" cy="2937656"/>
          </a:xfrm>
          <a:prstGeom prst="rect">
            <a:avLst/>
          </a:prstGeom>
          <a:ln w="38100">
            <a:solidFill>
              <a:srgbClr val="00B050"/>
            </a:solidFill>
          </a:ln>
        </p:spPr>
        <p:style>
          <a:lnRef idx="2">
            <a:schemeClr val="dk1"/>
          </a:lnRef>
          <a:fillRef idx="1">
            <a:schemeClr val="lt1"/>
          </a:fillRef>
          <a:effectRef idx="0">
            <a:schemeClr val="dk1"/>
          </a:effectRef>
          <a:fontRef idx="minor">
            <a:schemeClr val="dk1"/>
          </a:fontRef>
        </p:style>
      </p:pic>
      <p:pic>
        <p:nvPicPr>
          <p:cNvPr id="8" name="Picture 7" descr="Graphical user interface, application&#10;&#10;Description automatically generated">
            <a:extLst>
              <a:ext uri="{FF2B5EF4-FFF2-40B4-BE49-F238E27FC236}">
                <a16:creationId xmlns:a16="http://schemas.microsoft.com/office/drawing/2014/main" id="{AE38E505-A539-9626-353A-184AA18AD8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8036" y="485801"/>
            <a:ext cx="5165216" cy="2943199"/>
          </a:xfrm>
          <a:prstGeom prst="rect">
            <a:avLst/>
          </a:prstGeom>
          <a:solidFill>
            <a:schemeClr val="accent2"/>
          </a:solidFill>
          <a:ln w="38100">
            <a:solidFill>
              <a:srgbClr val="C00000"/>
            </a:solidFill>
          </a:ln>
        </p:spPr>
        <p:style>
          <a:lnRef idx="2">
            <a:schemeClr val="dk1"/>
          </a:lnRef>
          <a:fillRef idx="1">
            <a:schemeClr val="lt1"/>
          </a:fillRef>
          <a:effectRef idx="0">
            <a:schemeClr val="dk1"/>
          </a:effectRef>
          <a:fontRef idx="minor">
            <a:schemeClr val="dk1"/>
          </a:fontRef>
        </p:style>
      </p:pic>
      <p:pic>
        <p:nvPicPr>
          <p:cNvPr id="11" name="Picture 10" descr="Graphical user interface&#10;&#10;Description automatically generated">
            <a:extLst>
              <a:ext uri="{FF2B5EF4-FFF2-40B4-BE49-F238E27FC236}">
                <a16:creationId xmlns:a16="http://schemas.microsoft.com/office/drawing/2014/main" id="{57DD2B9C-752E-10D0-14B3-3F3EAC2597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623" y="3690535"/>
            <a:ext cx="5182377" cy="2937656"/>
          </a:xfrm>
          <a:prstGeom prst="rect">
            <a:avLst/>
          </a:prstGeom>
          <a:ln w="38100">
            <a:solidFill>
              <a:srgbClr val="FFC000"/>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46798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198439" y="94490"/>
            <a:ext cx="6751637" cy="847725"/>
          </a:xfrm>
        </p:spPr>
        <p:txBody>
          <a:bodyPr>
            <a:normAutofit/>
          </a:bodyPr>
          <a:lstStyle/>
          <a:p>
            <a:r>
              <a:rPr lang="en-US" sz="4000" dirty="0" err="1">
                <a:latin typeface="Arial" panose="020B0604020202020204" pitchFamily="34" charset="0"/>
                <a:cs typeface="Arial" panose="020B0604020202020204" pitchFamily="34" charset="0"/>
              </a:rPr>
              <a:t>Página</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inicial</a:t>
            </a:r>
            <a:r>
              <a:rPr lang="en-US" sz="4000" dirty="0">
                <a:latin typeface="Arial" panose="020B0604020202020204" pitchFamily="34" charset="0"/>
                <a:cs typeface="Arial" panose="020B0604020202020204" pitchFamily="34" charset="0"/>
              </a:rPr>
              <a:t> - </a:t>
            </a:r>
            <a:r>
              <a:rPr lang="en-US" sz="4000" dirty="0" err="1">
                <a:latin typeface="Arial" panose="020B0604020202020204" pitchFamily="34" charset="0"/>
                <a:cs typeface="Arial" panose="020B0604020202020204" pitchFamily="34" charset="0"/>
              </a:rPr>
              <a:t>aplicação</a:t>
            </a:r>
            <a:endParaRPr lang="en-US" sz="40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578F872A-C63F-7766-F0BB-17BD820F250A}"/>
              </a:ext>
            </a:extLst>
          </p:cNvPr>
          <p:cNvSpPr>
            <a:spLocks noGrp="1"/>
          </p:cNvSpPr>
          <p:nvPr>
            <p:ph type="body" sz="half" idx="2"/>
          </p:nvPr>
        </p:nvSpPr>
        <p:spPr>
          <a:xfrm>
            <a:off x="198439" y="1761434"/>
            <a:ext cx="6313197" cy="4826958"/>
          </a:xfrm>
        </p:spPr>
        <p:txBody>
          <a:bodyPr>
            <a:normAutofit/>
          </a:bodyPr>
          <a:lstStyle/>
          <a:p>
            <a:pPr marL="285750" indent="-285750" algn="just">
              <a:buFont typeface="Arial" panose="020B0604020202020204" pitchFamily="34" charset="0"/>
              <a:buChar char="•"/>
            </a:pPr>
            <a:r>
              <a:rPr lang="en-US" dirty="0"/>
              <a:t>A </a:t>
            </a:r>
            <a:r>
              <a:rPr lang="en-US" dirty="0" err="1"/>
              <a:t>página</a:t>
            </a:r>
            <a:r>
              <a:rPr lang="en-US" dirty="0"/>
              <a:t> </a:t>
            </a:r>
            <a:r>
              <a:rPr lang="en-US" dirty="0" err="1"/>
              <a:t>inicial</a:t>
            </a:r>
            <a:r>
              <a:rPr lang="en-US" dirty="0"/>
              <a:t> </a:t>
            </a:r>
            <a:r>
              <a:rPr lang="en-US" dirty="0" err="1"/>
              <a:t>na</a:t>
            </a:r>
            <a:r>
              <a:rPr lang="en-US" dirty="0"/>
              <a:t> </a:t>
            </a:r>
            <a:r>
              <a:rPr lang="en-US" dirty="0" err="1"/>
              <a:t>aplicação</a:t>
            </a:r>
            <a:r>
              <a:rPr lang="en-US" dirty="0"/>
              <a:t> </a:t>
            </a:r>
            <a:r>
              <a:rPr lang="en-US" dirty="0" err="1"/>
              <a:t>móvel</a:t>
            </a:r>
            <a:r>
              <a:rPr lang="en-US" dirty="0"/>
              <a:t> é </a:t>
            </a:r>
            <a:r>
              <a:rPr lang="en-US" dirty="0" err="1"/>
              <a:t>apresentada</a:t>
            </a:r>
            <a:r>
              <a:rPr lang="en-US" dirty="0"/>
              <a:t> </a:t>
            </a:r>
            <a:r>
              <a:rPr lang="en-US" dirty="0" err="1"/>
              <a:t>só</a:t>
            </a:r>
            <a:r>
              <a:rPr lang="en-US" dirty="0"/>
              <a:t> </a:t>
            </a:r>
            <a:r>
              <a:rPr lang="en-US" dirty="0" err="1"/>
              <a:t>após</a:t>
            </a:r>
            <a:r>
              <a:rPr lang="en-US" dirty="0"/>
              <a:t> o </a:t>
            </a:r>
            <a:r>
              <a:rPr lang="en-US" dirty="0" err="1"/>
              <a:t>utilizador</a:t>
            </a:r>
            <a:r>
              <a:rPr lang="en-US" dirty="0"/>
              <a:t> </a:t>
            </a:r>
            <a:r>
              <a:rPr lang="en-US" dirty="0" err="1"/>
              <a:t>efetuar</a:t>
            </a:r>
            <a:r>
              <a:rPr lang="en-US" dirty="0"/>
              <a:t> o login </a:t>
            </a:r>
            <a:r>
              <a:rPr lang="en-US" dirty="0" err="1"/>
              <a:t>ao</a:t>
            </a:r>
            <a:r>
              <a:rPr lang="en-US" dirty="0"/>
              <a:t> </a:t>
            </a:r>
            <a:r>
              <a:rPr lang="en-US" dirty="0" err="1"/>
              <a:t>contrário</a:t>
            </a:r>
            <a:r>
              <a:rPr lang="en-US" dirty="0"/>
              <a:t> da </a:t>
            </a:r>
            <a:r>
              <a:rPr lang="en-US" dirty="0" err="1"/>
              <a:t>página</a:t>
            </a:r>
            <a:r>
              <a:rPr lang="en-US" dirty="0"/>
              <a:t> web.</a:t>
            </a:r>
          </a:p>
          <a:p>
            <a:pPr marL="285750" indent="-285750" algn="just">
              <a:buFont typeface="Arial" panose="020B0604020202020204" pitchFamily="34" charset="0"/>
              <a:buChar char="•"/>
            </a:pPr>
            <a:r>
              <a:rPr lang="en-US" dirty="0"/>
              <a:t>No </a:t>
            </a:r>
            <a:r>
              <a:rPr lang="en-US" dirty="0" err="1"/>
              <a:t>dispositivo</a:t>
            </a:r>
            <a:r>
              <a:rPr lang="en-US" dirty="0"/>
              <a:t> </a:t>
            </a:r>
            <a:r>
              <a:rPr lang="en-US" dirty="0" err="1"/>
              <a:t>móvel</a:t>
            </a:r>
            <a:r>
              <a:rPr lang="en-US" dirty="0"/>
              <a:t>, a </a:t>
            </a:r>
            <a:r>
              <a:rPr lang="en-US" dirty="0" err="1"/>
              <a:t>página</a:t>
            </a:r>
            <a:r>
              <a:rPr lang="en-US" dirty="0"/>
              <a:t> </a:t>
            </a:r>
            <a:r>
              <a:rPr lang="en-US" dirty="0" err="1"/>
              <a:t>inicial</a:t>
            </a:r>
            <a:r>
              <a:rPr lang="en-US" dirty="0"/>
              <a:t> </a:t>
            </a:r>
            <a:r>
              <a:rPr lang="en-US" dirty="0" err="1"/>
              <a:t>apresenta</a:t>
            </a:r>
            <a:r>
              <a:rPr lang="en-US" dirty="0"/>
              <a:t> a </a:t>
            </a:r>
            <a:r>
              <a:rPr lang="en-US" dirty="0" err="1"/>
              <a:t>mesma</a:t>
            </a:r>
            <a:r>
              <a:rPr lang="en-US" dirty="0"/>
              <a:t> </a:t>
            </a:r>
            <a:r>
              <a:rPr lang="en-US" dirty="0" err="1"/>
              <a:t>informação</a:t>
            </a:r>
            <a:r>
              <a:rPr lang="en-US" dirty="0"/>
              <a:t> que </a:t>
            </a:r>
            <a:r>
              <a:rPr lang="en-US" dirty="0" err="1"/>
              <a:t>na</a:t>
            </a:r>
            <a:r>
              <a:rPr lang="en-US" dirty="0"/>
              <a:t> </a:t>
            </a:r>
            <a:r>
              <a:rPr lang="en-US" dirty="0" err="1"/>
              <a:t>página</a:t>
            </a:r>
            <a:r>
              <a:rPr lang="en-US" dirty="0"/>
              <a:t> web, </a:t>
            </a:r>
            <a:r>
              <a:rPr lang="en-US" dirty="0" err="1"/>
              <a:t>os</a:t>
            </a:r>
            <a:r>
              <a:rPr lang="en-US" dirty="0"/>
              <a:t> </a:t>
            </a:r>
            <a:r>
              <a:rPr lang="en-US" dirty="0" err="1"/>
              <a:t>jogos</a:t>
            </a:r>
            <a:r>
              <a:rPr lang="en-US" dirty="0"/>
              <a:t> </a:t>
            </a:r>
            <a:r>
              <a:rPr lang="en-US" dirty="0" err="1"/>
              <a:t>lançados</a:t>
            </a:r>
            <a:r>
              <a:rPr lang="en-US" dirty="0"/>
              <a:t> </a:t>
            </a:r>
            <a:r>
              <a:rPr lang="en-US" dirty="0" err="1"/>
              <a:t>recentemente</a:t>
            </a:r>
            <a:r>
              <a:rPr lang="en-US" dirty="0"/>
              <a:t>, </a:t>
            </a:r>
            <a:r>
              <a:rPr lang="en-US" dirty="0" err="1"/>
              <a:t>os</a:t>
            </a:r>
            <a:r>
              <a:rPr lang="en-US" dirty="0"/>
              <a:t> reviews </a:t>
            </a:r>
            <a:r>
              <a:rPr lang="en-US" dirty="0" err="1"/>
              <a:t>mais</a:t>
            </a:r>
            <a:r>
              <a:rPr lang="en-US" dirty="0"/>
              <a:t> </a:t>
            </a:r>
            <a:r>
              <a:rPr lang="en-US" dirty="0" err="1"/>
              <a:t>recentes</a:t>
            </a:r>
            <a:r>
              <a:rPr lang="en-US" dirty="0"/>
              <a:t>  e </a:t>
            </a:r>
            <a:r>
              <a:rPr lang="en-US" dirty="0" err="1"/>
              <a:t>listas</a:t>
            </a:r>
            <a:r>
              <a:rPr lang="en-US" dirty="0"/>
              <a:t> de outros </a:t>
            </a:r>
            <a:r>
              <a:rPr lang="en-US" dirty="0" err="1"/>
              <a:t>utilizadores</a:t>
            </a:r>
            <a:r>
              <a:rPr lang="en-US" dirty="0"/>
              <a:t>, mas, </a:t>
            </a:r>
            <a:r>
              <a:rPr lang="en-US" dirty="0" err="1"/>
              <a:t>na</a:t>
            </a:r>
            <a:r>
              <a:rPr lang="en-US" dirty="0"/>
              <a:t> </a:t>
            </a:r>
            <a:r>
              <a:rPr lang="en-US" dirty="0" err="1"/>
              <a:t>aplicação</a:t>
            </a:r>
            <a:r>
              <a:rPr lang="en-US" dirty="0"/>
              <a:t>, é </a:t>
            </a:r>
            <a:r>
              <a:rPr lang="en-US" dirty="0" err="1"/>
              <a:t>possível</a:t>
            </a:r>
            <a:r>
              <a:rPr lang="en-US" dirty="0"/>
              <a:t> o </a:t>
            </a:r>
            <a:r>
              <a:rPr lang="en-US" dirty="0" err="1"/>
              <a:t>utilizador</a:t>
            </a:r>
            <a:r>
              <a:rPr lang="en-US" dirty="0"/>
              <a:t> </a:t>
            </a:r>
            <a:r>
              <a:rPr lang="en-US" dirty="0" err="1"/>
              <a:t>fazer</a:t>
            </a:r>
            <a:r>
              <a:rPr lang="en-US" dirty="0"/>
              <a:t> scroll para a </a:t>
            </a:r>
            <a:r>
              <a:rPr lang="en-US" dirty="0" err="1"/>
              <a:t>direita</a:t>
            </a:r>
            <a:r>
              <a:rPr lang="en-US" dirty="0"/>
              <a:t> </a:t>
            </a:r>
            <a:r>
              <a:rPr lang="en-US" dirty="0" err="1"/>
              <a:t>em</a:t>
            </a:r>
            <a:r>
              <a:rPr lang="en-US" dirty="0"/>
              <a:t> </a:t>
            </a:r>
            <a:r>
              <a:rPr lang="en-US" dirty="0" err="1"/>
              <a:t>cada</a:t>
            </a:r>
            <a:r>
              <a:rPr lang="en-US" dirty="0"/>
              <a:t> </a:t>
            </a:r>
            <a:r>
              <a:rPr lang="en-US" dirty="0" err="1"/>
              <a:t>secção</a:t>
            </a:r>
            <a:r>
              <a:rPr lang="en-US" dirty="0"/>
              <a:t> para </a:t>
            </a:r>
            <a:r>
              <a:rPr lang="en-US" dirty="0" err="1"/>
              <a:t>poder</a:t>
            </a:r>
            <a:r>
              <a:rPr lang="en-US" dirty="0"/>
              <a:t> </a:t>
            </a:r>
            <a:r>
              <a:rPr lang="en-US" dirty="0" err="1"/>
              <a:t>ver</a:t>
            </a:r>
            <a:r>
              <a:rPr lang="en-US" dirty="0"/>
              <a:t> </a:t>
            </a:r>
            <a:r>
              <a:rPr lang="en-US" dirty="0" err="1"/>
              <a:t>mais</a:t>
            </a:r>
            <a:r>
              <a:rPr lang="en-US" dirty="0"/>
              <a:t> </a:t>
            </a:r>
            <a:r>
              <a:rPr lang="en-US" dirty="0" err="1"/>
              <a:t>videojogos</a:t>
            </a:r>
            <a:r>
              <a:rPr lang="en-US" dirty="0"/>
              <a:t>, reviews </a:t>
            </a:r>
            <a:r>
              <a:rPr lang="en-US" dirty="0" err="1"/>
              <a:t>ou</a:t>
            </a:r>
            <a:r>
              <a:rPr lang="en-US" dirty="0"/>
              <a:t> </a:t>
            </a:r>
            <a:r>
              <a:rPr lang="en-US" dirty="0" err="1"/>
              <a:t>listas</a:t>
            </a:r>
            <a:r>
              <a:rPr lang="en-US" dirty="0"/>
              <a:t>.</a:t>
            </a:r>
          </a:p>
          <a:p>
            <a:pPr marL="285750" indent="-285750" algn="just">
              <a:buFont typeface="Arial" panose="020B0604020202020204" pitchFamily="34" charset="0"/>
              <a:buChar char="•"/>
            </a:pPr>
            <a:r>
              <a:rPr lang="en-US" dirty="0" err="1"/>
              <a:t>Esta</a:t>
            </a:r>
            <a:r>
              <a:rPr lang="en-US" dirty="0"/>
              <a:t> </a:t>
            </a:r>
            <a:r>
              <a:rPr lang="en-US" dirty="0" err="1"/>
              <a:t>página</a:t>
            </a:r>
            <a:r>
              <a:rPr lang="en-US" dirty="0"/>
              <a:t> </a:t>
            </a:r>
            <a:r>
              <a:rPr lang="en-US" dirty="0" err="1"/>
              <a:t>também</a:t>
            </a:r>
            <a:r>
              <a:rPr lang="en-US" dirty="0"/>
              <a:t> </a:t>
            </a:r>
            <a:r>
              <a:rPr lang="en-US" dirty="0" err="1"/>
              <a:t>apresenta</a:t>
            </a:r>
            <a:r>
              <a:rPr lang="en-US" dirty="0"/>
              <a:t> a </a:t>
            </a:r>
            <a:r>
              <a:rPr lang="en-US" dirty="0" err="1"/>
              <a:t>escolha</a:t>
            </a:r>
            <a:r>
              <a:rPr lang="en-US" dirty="0"/>
              <a:t> do </a:t>
            </a:r>
            <a:r>
              <a:rPr lang="en-US" dirty="0" err="1"/>
              <a:t>utilizador</a:t>
            </a:r>
            <a:r>
              <a:rPr lang="en-US" dirty="0"/>
              <a:t> </a:t>
            </a:r>
            <a:r>
              <a:rPr lang="en-US" dirty="0" err="1"/>
              <a:t>ver</a:t>
            </a:r>
            <a:r>
              <a:rPr lang="en-US" dirty="0"/>
              <a:t> </a:t>
            </a:r>
            <a:r>
              <a:rPr lang="en-US" dirty="0" err="1"/>
              <a:t>mais</a:t>
            </a:r>
            <a:r>
              <a:rPr lang="en-US" dirty="0"/>
              <a:t> de </a:t>
            </a:r>
            <a:r>
              <a:rPr lang="en-US" dirty="0" err="1"/>
              <a:t>cada</a:t>
            </a:r>
            <a:r>
              <a:rPr lang="en-US" dirty="0"/>
              <a:t> </a:t>
            </a:r>
            <a:r>
              <a:rPr lang="en-US" dirty="0" err="1"/>
              <a:t>secção</a:t>
            </a:r>
            <a:r>
              <a:rPr lang="en-US" dirty="0"/>
              <a:t> </a:t>
            </a:r>
            <a:r>
              <a:rPr lang="en-US" dirty="0" err="1"/>
              <a:t>ao</a:t>
            </a:r>
            <a:r>
              <a:rPr lang="en-US" dirty="0"/>
              <a:t> </a:t>
            </a:r>
            <a:r>
              <a:rPr lang="en-US" dirty="0" err="1"/>
              <a:t>clicar</a:t>
            </a:r>
            <a:r>
              <a:rPr lang="en-US" dirty="0"/>
              <a:t> no </a:t>
            </a:r>
            <a:r>
              <a:rPr lang="en-US" dirty="0" err="1"/>
              <a:t>botão</a:t>
            </a:r>
            <a:r>
              <a:rPr lang="en-US" dirty="0"/>
              <a:t> “View all”, </a:t>
            </a:r>
            <a:r>
              <a:rPr lang="en-US" dirty="0" err="1"/>
              <a:t>tal</a:t>
            </a:r>
            <a:r>
              <a:rPr lang="en-US" dirty="0"/>
              <a:t> </a:t>
            </a:r>
            <a:r>
              <a:rPr lang="en-US" dirty="0" err="1"/>
              <a:t>como</a:t>
            </a:r>
            <a:r>
              <a:rPr lang="en-US" dirty="0"/>
              <a:t> </a:t>
            </a:r>
            <a:r>
              <a:rPr lang="en-US" dirty="0" err="1"/>
              <a:t>foi</a:t>
            </a:r>
            <a:r>
              <a:rPr lang="en-US" dirty="0"/>
              <a:t> </a:t>
            </a:r>
            <a:r>
              <a:rPr lang="en-US" dirty="0" err="1"/>
              <a:t>referido</a:t>
            </a:r>
            <a:r>
              <a:rPr lang="en-US" dirty="0"/>
              <a:t> no slide da </a:t>
            </a:r>
            <a:r>
              <a:rPr lang="en-US" dirty="0" err="1"/>
              <a:t>página</a:t>
            </a:r>
            <a:r>
              <a:rPr lang="en-US" dirty="0"/>
              <a:t> </a:t>
            </a:r>
            <a:r>
              <a:rPr lang="en-US" dirty="0" err="1"/>
              <a:t>inicial</a:t>
            </a:r>
            <a:r>
              <a:rPr lang="en-US" dirty="0"/>
              <a:t> </a:t>
            </a:r>
            <a:r>
              <a:rPr lang="en-US" dirty="0" err="1"/>
              <a:t>na</a:t>
            </a:r>
            <a:r>
              <a:rPr lang="en-US" dirty="0"/>
              <a:t> web.</a:t>
            </a:r>
          </a:p>
          <a:p>
            <a:pPr marL="285750" indent="-285750" algn="just">
              <a:buFont typeface="Arial" panose="020B0604020202020204" pitchFamily="34" charset="0"/>
              <a:buChar char="•"/>
            </a:pPr>
            <a:endParaRPr lang="en-US" dirty="0"/>
          </a:p>
        </p:txBody>
      </p:sp>
      <p:pic>
        <p:nvPicPr>
          <p:cNvPr id="6" name="Picture 5" descr="Graphical user interface, application&#10;&#10;Description automatically generated">
            <a:extLst>
              <a:ext uri="{FF2B5EF4-FFF2-40B4-BE49-F238E27FC236}">
                <a16:creationId xmlns:a16="http://schemas.microsoft.com/office/drawing/2014/main" id="{4A2F4514-975E-C56B-93C7-EA7D3B11F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0145" y="269607"/>
            <a:ext cx="2897323" cy="6318785"/>
          </a:xfrm>
          <a:prstGeom prst="rect">
            <a:avLst/>
          </a:prstGeom>
        </p:spPr>
      </p:pic>
    </p:spTree>
    <p:extLst>
      <p:ext uri="{BB962C8B-B14F-4D97-AF65-F5344CB8AC3E}">
        <p14:creationId xmlns:p14="http://schemas.microsoft.com/office/powerpoint/2010/main" val="2450357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198439" y="94490"/>
            <a:ext cx="6751637" cy="720542"/>
          </a:xfrm>
        </p:spPr>
        <p:txBody>
          <a:bodyPr>
            <a:normAutofit/>
          </a:bodyPr>
          <a:lstStyle/>
          <a:p>
            <a:r>
              <a:rPr lang="en-US" sz="4000" dirty="0" err="1">
                <a:latin typeface="Arial" panose="020B0604020202020204" pitchFamily="34" charset="0"/>
                <a:cs typeface="Arial" panose="020B0604020202020204" pitchFamily="34" charset="0"/>
              </a:rPr>
              <a:t>Página</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inicial</a:t>
            </a:r>
            <a:r>
              <a:rPr lang="en-US" sz="4000" dirty="0">
                <a:latin typeface="Arial" panose="020B0604020202020204" pitchFamily="34" charset="0"/>
                <a:cs typeface="Arial" panose="020B0604020202020204" pitchFamily="34" charset="0"/>
              </a:rPr>
              <a:t> - </a:t>
            </a:r>
            <a:r>
              <a:rPr lang="en-US" sz="4000" dirty="0" err="1">
                <a:latin typeface="Arial" panose="020B0604020202020204" pitchFamily="34" charset="0"/>
                <a:cs typeface="Arial" panose="020B0604020202020204" pitchFamily="34" charset="0"/>
              </a:rPr>
              <a:t>aplicação</a:t>
            </a:r>
            <a:endParaRPr lang="en-US" sz="4000" dirty="0">
              <a:latin typeface="Arial" panose="020B0604020202020204" pitchFamily="34" charset="0"/>
              <a:cs typeface="Arial" panose="020B0604020202020204" pitchFamily="34" charset="0"/>
            </a:endParaRPr>
          </a:p>
        </p:txBody>
      </p:sp>
      <p:pic>
        <p:nvPicPr>
          <p:cNvPr id="6" name="Picture 5" descr="Graphical user interface&#10;&#10;Description automatically generated">
            <a:extLst>
              <a:ext uri="{FF2B5EF4-FFF2-40B4-BE49-F238E27FC236}">
                <a16:creationId xmlns:a16="http://schemas.microsoft.com/office/drawing/2014/main" id="{EB7772A8-BC82-4D6B-CC5E-1E348F025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439" y="891231"/>
            <a:ext cx="2420381" cy="5253260"/>
          </a:xfrm>
          <a:prstGeom prst="rect">
            <a:avLst/>
          </a:prstGeom>
          <a:ln w="38100">
            <a:solidFill>
              <a:srgbClr val="FFC000"/>
            </a:solidFill>
          </a:ln>
        </p:spPr>
      </p:pic>
      <p:pic>
        <p:nvPicPr>
          <p:cNvPr id="9" name="Picture 8" descr="A picture containing shape&#10;&#10;Description automatically generated">
            <a:extLst>
              <a:ext uri="{FF2B5EF4-FFF2-40B4-BE49-F238E27FC236}">
                <a16:creationId xmlns:a16="http://schemas.microsoft.com/office/drawing/2014/main" id="{A710F4FE-96DB-AEE0-9F8E-2756B888E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66" y="891231"/>
            <a:ext cx="2423649" cy="5253260"/>
          </a:xfrm>
          <a:prstGeom prst="rect">
            <a:avLst/>
          </a:prstGeom>
          <a:ln w="38100">
            <a:solidFill>
              <a:srgbClr val="00B050"/>
            </a:solidFill>
          </a:ln>
        </p:spPr>
      </p:pic>
      <p:pic>
        <p:nvPicPr>
          <p:cNvPr id="14" name="Picture 13" descr="Graphical user interface, application&#10;&#10;Description automatically generated">
            <a:extLst>
              <a:ext uri="{FF2B5EF4-FFF2-40B4-BE49-F238E27FC236}">
                <a16:creationId xmlns:a16="http://schemas.microsoft.com/office/drawing/2014/main" id="{09352A35-17A4-6662-870F-15B6DA515D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1544" y="891231"/>
            <a:ext cx="2420381" cy="5272538"/>
          </a:xfrm>
          <a:prstGeom prst="rect">
            <a:avLst/>
          </a:prstGeom>
          <a:ln w="38100">
            <a:solidFill>
              <a:srgbClr val="FF0000"/>
            </a:solidFill>
          </a:ln>
        </p:spPr>
      </p:pic>
      <p:sp>
        <p:nvSpPr>
          <p:cNvPr id="15" name="Text Placeholder 3">
            <a:extLst>
              <a:ext uri="{FF2B5EF4-FFF2-40B4-BE49-F238E27FC236}">
                <a16:creationId xmlns:a16="http://schemas.microsoft.com/office/drawing/2014/main" id="{6DA586E2-3C4C-BAC9-3309-0EF9CA9F2EFE}"/>
              </a:ext>
            </a:extLst>
          </p:cNvPr>
          <p:cNvSpPr>
            <a:spLocks noGrp="1"/>
          </p:cNvSpPr>
          <p:nvPr>
            <p:ph type="body" sz="half" idx="2"/>
          </p:nvPr>
        </p:nvSpPr>
        <p:spPr>
          <a:xfrm>
            <a:off x="8552249" y="2299854"/>
            <a:ext cx="3371896" cy="4211782"/>
          </a:xfrm>
        </p:spPr>
        <p:txBody>
          <a:bodyPr>
            <a:normAutofit/>
          </a:bodyPr>
          <a:lstStyle/>
          <a:p>
            <a:pPr marL="285750" indent="-285750" algn="just">
              <a:buFont typeface="Arial" panose="020B0604020202020204" pitchFamily="34" charset="0"/>
              <a:buChar char="•"/>
            </a:pPr>
            <a:r>
              <a:rPr lang="en-US" dirty="0"/>
              <a:t>As </a:t>
            </a:r>
            <a:r>
              <a:rPr lang="en-US" dirty="0" err="1"/>
              <a:t>seguintes</a:t>
            </a:r>
            <a:r>
              <a:rPr lang="en-US" dirty="0"/>
              <a:t> </a:t>
            </a:r>
            <a:r>
              <a:rPr lang="en-US" dirty="0" err="1"/>
              <a:t>páginas</a:t>
            </a:r>
            <a:r>
              <a:rPr lang="en-US" dirty="0"/>
              <a:t> </a:t>
            </a:r>
            <a:r>
              <a:rPr lang="en-US" dirty="0" err="1"/>
              <a:t>são</a:t>
            </a:r>
            <a:r>
              <a:rPr lang="en-US" dirty="0"/>
              <a:t> </a:t>
            </a:r>
            <a:r>
              <a:rPr lang="en-US" dirty="0" err="1"/>
              <a:t>obtidas</a:t>
            </a:r>
            <a:r>
              <a:rPr lang="en-US" dirty="0"/>
              <a:t> </a:t>
            </a:r>
            <a:r>
              <a:rPr lang="en-US" dirty="0" err="1"/>
              <a:t>através</a:t>
            </a:r>
            <a:r>
              <a:rPr lang="en-US" dirty="0"/>
              <a:t> do “View all” </a:t>
            </a:r>
            <a:r>
              <a:rPr lang="en-US" dirty="0" err="1"/>
              <a:t>referido</a:t>
            </a:r>
            <a:r>
              <a:rPr lang="en-US" dirty="0"/>
              <a:t> no slide anterior.</a:t>
            </a:r>
          </a:p>
          <a:p>
            <a:pPr marL="285750" indent="-285750" algn="just">
              <a:buFont typeface="Arial" panose="020B0604020202020204" pitchFamily="34" charset="0"/>
              <a:buChar char="•"/>
            </a:pPr>
            <a:r>
              <a:rPr lang="en-US" dirty="0" err="1">
                <a:solidFill>
                  <a:srgbClr val="FF0000"/>
                </a:solidFill>
              </a:rPr>
              <a:t>Página</a:t>
            </a:r>
            <a:r>
              <a:rPr lang="en-US" dirty="0">
                <a:solidFill>
                  <a:srgbClr val="FF0000"/>
                </a:solidFill>
              </a:rPr>
              <a:t> dos reviews </a:t>
            </a:r>
            <a:r>
              <a:rPr lang="en-US" dirty="0" err="1">
                <a:solidFill>
                  <a:srgbClr val="FF0000"/>
                </a:solidFill>
              </a:rPr>
              <a:t>recentes</a:t>
            </a:r>
            <a:r>
              <a:rPr lang="en-US" dirty="0">
                <a:solidFill>
                  <a:srgbClr val="FF0000"/>
                </a:solidFill>
              </a:rPr>
              <a:t>.</a:t>
            </a:r>
          </a:p>
          <a:p>
            <a:pPr marL="285750" indent="-285750" algn="just">
              <a:buFont typeface="Arial" panose="020B0604020202020204" pitchFamily="34" charset="0"/>
              <a:buChar char="•"/>
            </a:pPr>
            <a:r>
              <a:rPr lang="en-US" dirty="0" err="1">
                <a:solidFill>
                  <a:srgbClr val="00B050"/>
                </a:solidFill>
              </a:rPr>
              <a:t>Página</a:t>
            </a:r>
            <a:r>
              <a:rPr lang="en-US" dirty="0">
                <a:solidFill>
                  <a:srgbClr val="00B050"/>
                </a:solidFill>
              </a:rPr>
              <a:t> dos </a:t>
            </a:r>
            <a:r>
              <a:rPr lang="en-US" dirty="0" err="1">
                <a:solidFill>
                  <a:srgbClr val="00B050"/>
                </a:solidFill>
              </a:rPr>
              <a:t>videojogos</a:t>
            </a:r>
            <a:r>
              <a:rPr lang="en-US" dirty="0">
                <a:solidFill>
                  <a:srgbClr val="00B050"/>
                </a:solidFill>
              </a:rPr>
              <a:t> </a:t>
            </a:r>
            <a:r>
              <a:rPr lang="en-US" dirty="0" err="1">
                <a:solidFill>
                  <a:srgbClr val="00B050"/>
                </a:solidFill>
              </a:rPr>
              <a:t>lançados</a:t>
            </a:r>
            <a:r>
              <a:rPr lang="en-US" dirty="0">
                <a:solidFill>
                  <a:srgbClr val="00B050"/>
                </a:solidFill>
              </a:rPr>
              <a:t> </a:t>
            </a:r>
            <a:r>
              <a:rPr lang="en-US" dirty="0" err="1">
                <a:solidFill>
                  <a:srgbClr val="00B050"/>
                </a:solidFill>
              </a:rPr>
              <a:t>recentemente</a:t>
            </a:r>
            <a:r>
              <a:rPr lang="en-US" dirty="0">
                <a:solidFill>
                  <a:srgbClr val="00B050"/>
                </a:solidFill>
              </a:rPr>
              <a:t>.</a:t>
            </a:r>
          </a:p>
          <a:p>
            <a:pPr marL="285750" indent="-285750" algn="just">
              <a:buFont typeface="Arial" panose="020B0604020202020204" pitchFamily="34" charset="0"/>
              <a:buChar char="•"/>
            </a:pPr>
            <a:r>
              <a:rPr lang="en-US" dirty="0" err="1">
                <a:solidFill>
                  <a:srgbClr val="FFC000"/>
                </a:solidFill>
              </a:rPr>
              <a:t>Página</a:t>
            </a:r>
            <a:r>
              <a:rPr lang="en-US" dirty="0">
                <a:solidFill>
                  <a:srgbClr val="FFC000"/>
                </a:solidFill>
              </a:rPr>
              <a:t> das </a:t>
            </a:r>
            <a:r>
              <a:rPr lang="en-US" dirty="0" err="1">
                <a:solidFill>
                  <a:srgbClr val="FFC000"/>
                </a:solidFill>
              </a:rPr>
              <a:t>listas</a:t>
            </a:r>
            <a:r>
              <a:rPr lang="en-US" dirty="0">
                <a:solidFill>
                  <a:srgbClr val="FFC000"/>
                </a:solidFill>
              </a:rPr>
              <a:t> </a:t>
            </a:r>
            <a:r>
              <a:rPr lang="en-US" dirty="0" err="1">
                <a:solidFill>
                  <a:srgbClr val="FFC000"/>
                </a:solidFill>
              </a:rPr>
              <a:t>feitas</a:t>
            </a:r>
            <a:r>
              <a:rPr lang="en-US" dirty="0">
                <a:solidFill>
                  <a:srgbClr val="FFC000"/>
                </a:solidFill>
              </a:rPr>
              <a:t> </a:t>
            </a:r>
            <a:r>
              <a:rPr lang="en-US" dirty="0" err="1">
                <a:solidFill>
                  <a:srgbClr val="FFC000"/>
                </a:solidFill>
              </a:rPr>
              <a:t>por</a:t>
            </a:r>
            <a:r>
              <a:rPr lang="en-US" dirty="0">
                <a:solidFill>
                  <a:srgbClr val="FFC000"/>
                </a:solidFill>
              </a:rPr>
              <a:t> outros </a:t>
            </a:r>
            <a:r>
              <a:rPr lang="en-US" dirty="0" err="1">
                <a:solidFill>
                  <a:srgbClr val="FFC000"/>
                </a:solidFill>
              </a:rPr>
              <a:t>utilizadores</a:t>
            </a:r>
            <a:r>
              <a:rPr lang="en-US" dirty="0">
                <a:solidFill>
                  <a:srgbClr val="FFC000"/>
                </a:solidFill>
              </a:rPr>
              <a:t>.</a:t>
            </a:r>
          </a:p>
          <a:p>
            <a:pPr marL="285750" indent="-285750" algn="just">
              <a:buFont typeface="Arial" panose="020B0604020202020204" pitchFamily="34" charset="0"/>
              <a:buChar char="•"/>
            </a:pPr>
            <a:r>
              <a:rPr lang="en-US" dirty="0"/>
              <a:t>A </a:t>
            </a:r>
            <a:r>
              <a:rPr lang="en-US" dirty="0" err="1"/>
              <a:t>página</a:t>
            </a:r>
            <a:r>
              <a:rPr lang="en-US" dirty="0"/>
              <a:t> de </a:t>
            </a:r>
            <a:r>
              <a:rPr lang="en-US" dirty="0" err="1"/>
              <a:t>videojogos</a:t>
            </a:r>
            <a:r>
              <a:rPr lang="en-US" dirty="0"/>
              <a:t> </a:t>
            </a:r>
            <a:r>
              <a:rPr lang="en-US" dirty="0" err="1"/>
              <a:t>recentes</a:t>
            </a:r>
            <a:r>
              <a:rPr lang="en-US" dirty="0"/>
              <a:t> </a:t>
            </a:r>
            <a:r>
              <a:rPr lang="en-US" dirty="0" err="1"/>
              <a:t>apresenta</a:t>
            </a:r>
            <a:r>
              <a:rPr lang="en-US" dirty="0"/>
              <a:t>, para </a:t>
            </a:r>
            <a:r>
              <a:rPr lang="en-US" dirty="0" err="1"/>
              <a:t>além</a:t>
            </a:r>
            <a:r>
              <a:rPr lang="en-US" dirty="0"/>
              <a:t> da </a:t>
            </a:r>
            <a:r>
              <a:rPr lang="en-US" dirty="0" err="1"/>
              <a:t>capa</a:t>
            </a:r>
            <a:r>
              <a:rPr lang="en-US" dirty="0"/>
              <a:t> do </a:t>
            </a:r>
            <a:r>
              <a:rPr lang="en-US" dirty="0" err="1"/>
              <a:t>jogo</a:t>
            </a:r>
            <a:r>
              <a:rPr lang="en-US" dirty="0"/>
              <a:t>, o </a:t>
            </a:r>
            <a:r>
              <a:rPr lang="en-US" dirty="0" err="1"/>
              <a:t>nome</a:t>
            </a:r>
            <a:r>
              <a:rPr lang="en-US" dirty="0"/>
              <a:t> e a </a:t>
            </a:r>
            <a:r>
              <a:rPr lang="en-US" dirty="0" err="1"/>
              <a:t>sinopse</a:t>
            </a:r>
            <a:r>
              <a:rPr lang="en-US" dirty="0"/>
              <a:t> </a:t>
            </a:r>
            <a:r>
              <a:rPr lang="en-US" dirty="0" err="1"/>
              <a:t>referente</a:t>
            </a:r>
            <a:r>
              <a:rPr lang="en-US" dirty="0"/>
              <a:t> </a:t>
            </a:r>
            <a:r>
              <a:rPr lang="en-US" dirty="0" err="1"/>
              <a:t>ao</a:t>
            </a:r>
            <a:r>
              <a:rPr lang="en-US" dirty="0"/>
              <a:t> </a:t>
            </a:r>
            <a:r>
              <a:rPr lang="en-US" dirty="0" err="1"/>
              <a:t>videojogo</a:t>
            </a:r>
            <a:r>
              <a:rPr lang="en-US" dirty="0"/>
              <a:t>.</a:t>
            </a: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266579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401639" y="224927"/>
            <a:ext cx="6751637" cy="847725"/>
          </a:xfrm>
        </p:spPr>
        <p:txBody>
          <a:bodyPr>
            <a:normAutofit/>
          </a:bodyPr>
          <a:lstStyle/>
          <a:p>
            <a:r>
              <a:rPr lang="en-US" sz="4000" dirty="0" err="1">
                <a:latin typeface="Arial" panose="020B0604020202020204" pitchFamily="34" charset="0"/>
                <a:cs typeface="Arial" panose="020B0604020202020204" pitchFamily="34" charset="0"/>
              </a:rPr>
              <a:t>Página</a:t>
            </a:r>
            <a:r>
              <a:rPr lang="en-US" sz="4000" dirty="0">
                <a:latin typeface="Arial" panose="020B0604020202020204" pitchFamily="34" charset="0"/>
                <a:cs typeface="Arial" panose="020B0604020202020204" pitchFamily="34" charset="0"/>
              </a:rPr>
              <a:t> do </a:t>
            </a:r>
            <a:r>
              <a:rPr lang="en-US" sz="4000" dirty="0" err="1">
                <a:latin typeface="Arial" panose="020B0604020202020204" pitchFamily="34" charset="0"/>
                <a:cs typeface="Arial" panose="020B0604020202020204" pitchFamily="34" charset="0"/>
              </a:rPr>
              <a:t>Perfil</a:t>
            </a:r>
            <a:r>
              <a:rPr lang="en-US" sz="4000" dirty="0">
                <a:latin typeface="Arial" panose="020B0604020202020204" pitchFamily="34" charset="0"/>
                <a:cs typeface="Arial" panose="020B0604020202020204" pitchFamily="34" charset="0"/>
              </a:rPr>
              <a:t> - web</a:t>
            </a:r>
          </a:p>
        </p:txBody>
      </p:sp>
      <p:sp>
        <p:nvSpPr>
          <p:cNvPr id="4" name="Text Placeholder 3">
            <a:extLst>
              <a:ext uri="{FF2B5EF4-FFF2-40B4-BE49-F238E27FC236}">
                <a16:creationId xmlns:a16="http://schemas.microsoft.com/office/drawing/2014/main" id="{578F872A-C63F-7766-F0BB-17BD820F250A}"/>
              </a:ext>
            </a:extLst>
          </p:cNvPr>
          <p:cNvSpPr>
            <a:spLocks noGrp="1"/>
          </p:cNvSpPr>
          <p:nvPr>
            <p:ph type="body" sz="half" idx="2"/>
          </p:nvPr>
        </p:nvSpPr>
        <p:spPr>
          <a:xfrm>
            <a:off x="401639" y="4476750"/>
            <a:ext cx="11557810" cy="2156323"/>
          </a:xfrm>
        </p:spPr>
        <p:txBody>
          <a:bodyPr>
            <a:normAutofit/>
          </a:bodyPr>
          <a:lstStyle/>
          <a:p>
            <a:pPr marL="285750" indent="-285750" algn="just">
              <a:buFont typeface="Arial" panose="020B0604020202020204" pitchFamily="34" charset="0"/>
              <a:buChar char="•"/>
            </a:pPr>
            <a:r>
              <a:rPr lang="pt-BR" dirty="0"/>
              <a:t>O utilizador só tem acesso a esta página depois de efetuar o login no serviço.</a:t>
            </a:r>
          </a:p>
          <a:p>
            <a:pPr marL="285750" indent="-285750" algn="just">
              <a:buFont typeface="Arial" panose="020B0604020202020204" pitchFamily="34" charset="0"/>
              <a:buChar char="•"/>
            </a:pPr>
            <a:r>
              <a:rPr lang="pt-BR" dirty="0"/>
              <a:t>Na página Profile é possível ver a atividade do utilizador no site, tal como a sua coleção de jogos, os reviews que escreveu e as listas que fez. As secções de reviews e listas são apresentadas ao utilizador como na página inicial, enquanto que a secção de coleção é apresentada dividida em 6 categorias diferentes .</a:t>
            </a:r>
          </a:p>
          <a:p>
            <a:pPr marL="285750" indent="-285750" algn="just">
              <a:buFont typeface="Arial" panose="020B0604020202020204" pitchFamily="34" charset="0"/>
              <a:buChar char="•"/>
            </a:pPr>
            <a:r>
              <a:rPr lang="pt-BR" dirty="0"/>
              <a:t>No topo da página é possível ver o nome de utilizador, a sua imagem de perfil, o número de seguidores e o número de utilizador que o seguem, também é possível ver um </a:t>
            </a:r>
            <a:r>
              <a:rPr lang="pt-BR" i="1" dirty="0"/>
              <a:t>banner</a:t>
            </a:r>
            <a:r>
              <a:rPr lang="pt-BR" dirty="0"/>
              <a:t> que é escolhido pelo utilizador.</a:t>
            </a:r>
            <a:endParaRPr lang="en-US" dirty="0"/>
          </a:p>
        </p:txBody>
      </p:sp>
      <p:pic>
        <p:nvPicPr>
          <p:cNvPr id="5" name="Picture 4" descr="Diagram&#10;&#10;Description automatically generated with medium confidence">
            <a:extLst>
              <a:ext uri="{FF2B5EF4-FFF2-40B4-BE49-F238E27FC236}">
                <a16:creationId xmlns:a16="http://schemas.microsoft.com/office/drawing/2014/main" id="{FCD0EA99-9476-94C4-37C5-C698958CE8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672" y="1168400"/>
            <a:ext cx="5609328" cy="3167990"/>
          </a:xfrm>
          <a:prstGeom prst="rect">
            <a:avLst/>
          </a:prstGeom>
        </p:spPr>
      </p:pic>
      <p:pic>
        <p:nvPicPr>
          <p:cNvPr id="8" name="Picture 7" descr="Graphical user interface&#10;&#10;Description automatically generated">
            <a:extLst>
              <a:ext uri="{FF2B5EF4-FFF2-40B4-BE49-F238E27FC236}">
                <a16:creationId xmlns:a16="http://schemas.microsoft.com/office/drawing/2014/main" id="{D09DE7B3-BEF9-BD27-BE91-189B1FCF2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121" y="1185129"/>
            <a:ext cx="5609328" cy="3179143"/>
          </a:xfrm>
          <a:prstGeom prst="rect">
            <a:avLst/>
          </a:prstGeom>
        </p:spPr>
      </p:pic>
    </p:spTree>
    <p:extLst>
      <p:ext uri="{BB962C8B-B14F-4D97-AF65-F5344CB8AC3E}">
        <p14:creationId xmlns:p14="http://schemas.microsoft.com/office/powerpoint/2010/main" val="3066209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401639" y="224927"/>
            <a:ext cx="6751637" cy="847725"/>
          </a:xfrm>
        </p:spPr>
        <p:txBody>
          <a:bodyPr>
            <a:normAutofit/>
          </a:bodyPr>
          <a:lstStyle/>
          <a:p>
            <a:r>
              <a:rPr lang="en-US" sz="4000" dirty="0" err="1">
                <a:latin typeface="Arial" panose="020B0604020202020204" pitchFamily="34" charset="0"/>
                <a:cs typeface="Arial" panose="020B0604020202020204" pitchFamily="34" charset="0"/>
              </a:rPr>
              <a:t>Página</a:t>
            </a:r>
            <a:r>
              <a:rPr lang="en-US" sz="4000" dirty="0">
                <a:latin typeface="Arial" panose="020B0604020202020204" pitchFamily="34" charset="0"/>
                <a:cs typeface="Arial" panose="020B0604020202020204" pitchFamily="34" charset="0"/>
              </a:rPr>
              <a:t> do </a:t>
            </a:r>
            <a:r>
              <a:rPr lang="en-US" sz="4000" dirty="0" err="1">
                <a:latin typeface="Arial" panose="020B0604020202020204" pitchFamily="34" charset="0"/>
                <a:cs typeface="Arial" panose="020B0604020202020204" pitchFamily="34" charset="0"/>
              </a:rPr>
              <a:t>Perfil</a:t>
            </a:r>
            <a:r>
              <a:rPr lang="en-US" sz="4000" dirty="0">
                <a:latin typeface="Arial" panose="020B0604020202020204" pitchFamily="34" charset="0"/>
                <a:cs typeface="Arial" panose="020B0604020202020204" pitchFamily="34" charset="0"/>
              </a:rPr>
              <a:t> - web</a:t>
            </a:r>
          </a:p>
        </p:txBody>
      </p:sp>
      <p:sp>
        <p:nvSpPr>
          <p:cNvPr id="4" name="Text Placeholder 3">
            <a:extLst>
              <a:ext uri="{FF2B5EF4-FFF2-40B4-BE49-F238E27FC236}">
                <a16:creationId xmlns:a16="http://schemas.microsoft.com/office/drawing/2014/main" id="{578F872A-C63F-7766-F0BB-17BD820F250A}"/>
              </a:ext>
            </a:extLst>
          </p:cNvPr>
          <p:cNvSpPr>
            <a:spLocks noGrp="1"/>
          </p:cNvSpPr>
          <p:nvPr>
            <p:ph type="body" sz="half" idx="2"/>
          </p:nvPr>
        </p:nvSpPr>
        <p:spPr>
          <a:xfrm>
            <a:off x="401639" y="4476750"/>
            <a:ext cx="11557810" cy="2156323"/>
          </a:xfrm>
        </p:spPr>
        <p:txBody>
          <a:bodyPr>
            <a:normAutofit/>
          </a:bodyPr>
          <a:lstStyle/>
          <a:p>
            <a:pPr marL="285750" indent="-285750" algn="just">
              <a:buFont typeface="Arial" panose="020B0604020202020204" pitchFamily="34" charset="0"/>
              <a:buChar char="•"/>
            </a:pPr>
            <a:r>
              <a:rPr lang="pt-BR" dirty="0"/>
              <a:t>Em relação á coleção de videojogos, esta encontra-se dividida em 6 categorias de cores diferentes, </a:t>
            </a:r>
            <a:r>
              <a:rPr lang="pt-BR" dirty="0">
                <a:solidFill>
                  <a:srgbClr val="00B0F0"/>
                </a:solidFill>
              </a:rPr>
              <a:t>videojogos que o utilizador quer jogar</a:t>
            </a:r>
            <a:r>
              <a:rPr lang="pt-BR" dirty="0"/>
              <a:t>, </a:t>
            </a:r>
            <a:r>
              <a:rPr lang="pt-BR" dirty="0">
                <a:solidFill>
                  <a:srgbClr val="00B050"/>
                </a:solidFill>
              </a:rPr>
              <a:t>que está a jogar</a:t>
            </a:r>
            <a:r>
              <a:rPr lang="pt-BR" dirty="0"/>
              <a:t>, </a:t>
            </a:r>
            <a:r>
              <a:rPr lang="pt-BR" dirty="0">
                <a:solidFill>
                  <a:srgbClr val="CC00CC"/>
                </a:solidFill>
              </a:rPr>
              <a:t>que já completou</a:t>
            </a:r>
            <a:r>
              <a:rPr lang="pt-BR" dirty="0"/>
              <a:t>, </a:t>
            </a:r>
            <a:r>
              <a:rPr lang="pt-BR" dirty="0">
                <a:solidFill>
                  <a:srgbClr val="FFC000"/>
                </a:solidFill>
              </a:rPr>
              <a:t>que o utilizador meteu a 100% </a:t>
            </a:r>
            <a:r>
              <a:rPr lang="pt-BR" dirty="0"/>
              <a:t>(fez tudo o que o videojogo tem a oferecer), </a:t>
            </a:r>
            <a:r>
              <a:rPr lang="pt-BR" dirty="0">
                <a:solidFill>
                  <a:schemeClr val="accent2">
                    <a:lumMod val="75000"/>
                  </a:schemeClr>
                </a:solidFill>
              </a:rPr>
              <a:t>videojogos que tem mas ainda não jogou </a:t>
            </a:r>
            <a:r>
              <a:rPr lang="pt-BR" dirty="0"/>
              <a:t>e </a:t>
            </a:r>
            <a:r>
              <a:rPr lang="pt-BR" dirty="0">
                <a:solidFill>
                  <a:srgbClr val="FF0000"/>
                </a:solidFill>
              </a:rPr>
              <a:t>videojogos que abandonou</a:t>
            </a:r>
            <a:r>
              <a:rPr lang="pt-BR" dirty="0"/>
              <a:t>.</a:t>
            </a:r>
          </a:p>
          <a:p>
            <a:pPr marL="285750" indent="-285750" algn="just">
              <a:buFont typeface="Arial" panose="020B0604020202020204" pitchFamily="34" charset="0"/>
              <a:buChar char="•"/>
            </a:pPr>
            <a:r>
              <a:rPr lang="en-US" dirty="0" err="1"/>
              <a:t>Ao</a:t>
            </a:r>
            <a:r>
              <a:rPr lang="en-US" dirty="0"/>
              <a:t> </a:t>
            </a:r>
            <a:r>
              <a:rPr lang="en-US" dirty="0" err="1"/>
              <a:t>clicar</a:t>
            </a:r>
            <a:r>
              <a:rPr lang="en-US" dirty="0"/>
              <a:t> </a:t>
            </a:r>
            <a:r>
              <a:rPr lang="en-US" dirty="0" err="1"/>
              <a:t>em</a:t>
            </a:r>
            <a:r>
              <a:rPr lang="en-US" dirty="0"/>
              <a:t> </a:t>
            </a:r>
            <a:r>
              <a:rPr lang="en-US" dirty="0" err="1"/>
              <a:t>cada</a:t>
            </a:r>
            <a:r>
              <a:rPr lang="en-US" dirty="0"/>
              <a:t> dos </a:t>
            </a:r>
            <a:r>
              <a:rPr lang="en-US" dirty="0" err="1"/>
              <a:t>botões</a:t>
            </a:r>
            <a:r>
              <a:rPr lang="en-US" dirty="0"/>
              <a:t> </a:t>
            </a:r>
            <a:r>
              <a:rPr lang="en-US" dirty="0" err="1"/>
              <a:t>referidos</a:t>
            </a:r>
            <a:r>
              <a:rPr lang="en-US" dirty="0"/>
              <a:t> é </a:t>
            </a:r>
            <a:r>
              <a:rPr lang="en-US" dirty="0" err="1"/>
              <a:t>apresentada</a:t>
            </a:r>
            <a:r>
              <a:rPr lang="en-US" dirty="0"/>
              <a:t> </a:t>
            </a:r>
            <a:r>
              <a:rPr lang="en-US" dirty="0" err="1"/>
              <a:t>uma</a:t>
            </a:r>
            <a:r>
              <a:rPr lang="en-US" dirty="0"/>
              <a:t> </a:t>
            </a:r>
            <a:r>
              <a:rPr lang="en-US" dirty="0" err="1"/>
              <a:t>página</a:t>
            </a:r>
            <a:r>
              <a:rPr lang="en-US" dirty="0"/>
              <a:t> com </a:t>
            </a:r>
            <a:r>
              <a:rPr lang="en-US" dirty="0" err="1"/>
              <a:t>os</a:t>
            </a:r>
            <a:r>
              <a:rPr lang="en-US" dirty="0"/>
              <a:t> </a:t>
            </a:r>
            <a:r>
              <a:rPr lang="en-US" dirty="0" err="1"/>
              <a:t>videojogos</a:t>
            </a:r>
            <a:r>
              <a:rPr lang="en-US" dirty="0"/>
              <a:t> </a:t>
            </a:r>
            <a:r>
              <a:rPr lang="en-US" dirty="0" err="1"/>
              <a:t>dentro</a:t>
            </a:r>
            <a:r>
              <a:rPr lang="en-US" dirty="0"/>
              <a:t> da </a:t>
            </a:r>
            <a:r>
              <a:rPr lang="en-US" dirty="0" err="1"/>
              <a:t>categoria</a:t>
            </a:r>
            <a:r>
              <a:rPr lang="en-US" dirty="0"/>
              <a:t> </a:t>
            </a:r>
            <a:r>
              <a:rPr lang="en-US" dirty="0" err="1"/>
              <a:t>selecionada</a:t>
            </a:r>
            <a:r>
              <a:rPr lang="en-US" dirty="0"/>
              <a:t>. </a:t>
            </a:r>
          </a:p>
          <a:p>
            <a:pPr marL="285750" indent="-285750" algn="just">
              <a:buFont typeface="Arial" panose="020B0604020202020204" pitchFamily="34" charset="0"/>
              <a:buChar char="•"/>
            </a:pPr>
            <a:r>
              <a:rPr lang="en-US" dirty="0"/>
              <a:t>Se o </a:t>
            </a:r>
            <a:r>
              <a:rPr lang="en-US" dirty="0" err="1"/>
              <a:t>utilizador</a:t>
            </a:r>
            <a:r>
              <a:rPr lang="en-US" dirty="0"/>
              <a:t> </a:t>
            </a:r>
            <a:r>
              <a:rPr lang="en-US" dirty="0" err="1"/>
              <a:t>clicar</a:t>
            </a:r>
            <a:r>
              <a:rPr lang="en-US" dirty="0"/>
              <a:t> no </a:t>
            </a:r>
            <a:r>
              <a:rPr lang="en-US" dirty="0" err="1"/>
              <a:t>botão</a:t>
            </a:r>
            <a:r>
              <a:rPr lang="en-US" dirty="0"/>
              <a:t> “View all” é </a:t>
            </a:r>
            <a:r>
              <a:rPr lang="en-US" dirty="0" err="1"/>
              <a:t>apresentada</a:t>
            </a:r>
            <a:r>
              <a:rPr lang="en-US" dirty="0"/>
              <a:t> </a:t>
            </a:r>
            <a:r>
              <a:rPr lang="en-US" dirty="0" err="1"/>
              <a:t>uma</a:t>
            </a:r>
            <a:r>
              <a:rPr lang="en-US" dirty="0"/>
              <a:t> </a:t>
            </a:r>
            <a:r>
              <a:rPr lang="en-US" dirty="0" err="1"/>
              <a:t>página</a:t>
            </a:r>
            <a:r>
              <a:rPr lang="en-US" dirty="0"/>
              <a:t> com a </a:t>
            </a:r>
            <a:r>
              <a:rPr lang="en-US" dirty="0" err="1"/>
              <a:t>coleção</a:t>
            </a:r>
            <a:r>
              <a:rPr lang="en-US" dirty="0"/>
              <a:t> de </a:t>
            </a:r>
            <a:r>
              <a:rPr lang="en-US" dirty="0" err="1"/>
              <a:t>videojogos</a:t>
            </a:r>
            <a:r>
              <a:rPr lang="en-US" dirty="0"/>
              <a:t> </a:t>
            </a:r>
            <a:r>
              <a:rPr lang="en-US" dirty="0" err="1"/>
              <a:t>completa</a:t>
            </a:r>
            <a:r>
              <a:rPr lang="en-US" dirty="0"/>
              <a:t>, mas </a:t>
            </a:r>
            <a:r>
              <a:rPr lang="en-US" dirty="0" err="1"/>
              <a:t>cada</a:t>
            </a:r>
            <a:r>
              <a:rPr lang="en-US" dirty="0"/>
              <a:t> </a:t>
            </a:r>
            <a:r>
              <a:rPr lang="en-US" dirty="0" err="1"/>
              <a:t>videojogos</a:t>
            </a:r>
            <a:r>
              <a:rPr lang="en-US" dirty="0"/>
              <a:t> </a:t>
            </a:r>
            <a:r>
              <a:rPr lang="en-US" dirty="0" err="1"/>
              <a:t>está</a:t>
            </a:r>
            <a:r>
              <a:rPr lang="en-US" dirty="0"/>
              <a:t> </a:t>
            </a:r>
            <a:r>
              <a:rPr lang="en-US" dirty="0" err="1"/>
              <a:t>acompanhado</a:t>
            </a:r>
            <a:r>
              <a:rPr lang="en-US" dirty="0"/>
              <a:t> com a </a:t>
            </a:r>
            <a:r>
              <a:rPr lang="en-US" dirty="0" err="1"/>
              <a:t>cor</a:t>
            </a:r>
            <a:r>
              <a:rPr lang="en-US" dirty="0"/>
              <a:t> </a:t>
            </a:r>
            <a:r>
              <a:rPr lang="en-US" dirty="0" err="1"/>
              <a:t>respetiva</a:t>
            </a:r>
            <a:r>
              <a:rPr lang="en-US" dirty="0"/>
              <a:t> a </a:t>
            </a:r>
            <a:r>
              <a:rPr lang="en-US" dirty="0" err="1"/>
              <a:t>categoria</a:t>
            </a:r>
            <a:r>
              <a:rPr lang="en-US" dirty="0"/>
              <a:t> que se </a:t>
            </a:r>
            <a:r>
              <a:rPr lang="en-US" dirty="0" err="1"/>
              <a:t>encontra</a:t>
            </a:r>
            <a:r>
              <a:rPr lang="en-US" dirty="0"/>
              <a:t>.</a:t>
            </a:r>
          </a:p>
        </p:txBody>
      </p:sp>
      <p:pic>
        <p:nvPicPr>
          <p:cNvPr id="5" name="Picture 4" descr="Diagram&#10;&#10;Description automatically generated with medium confidence">
            <a:extLst>
              <a:ext uri="{FF2B5EF4-FFF2-40B4-BE49-F238E27FC236}">
                <a16:creationId xmlns:a16="http://schemas.microsoft.com/office/drawing/2014/main" id="{FCD0EA99-9476-94C4-37C5-C698958CE8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672" y="1168400"/>
            <a:ext cx="5609328" cy="3167990"/>
          </a:xfrm>
          <a:prstGeom prst="rect">
            <a:avLst/>
          </a:prstGeom>
        </p:spPr>
      </p:pic>
      <p:pic>
        <p:nvPicPr>
          <p:cNvPr id="6" name="Picture 5" descr="Shape, polygon&#10;&#10;Description automatically generated">
            <a:extLst>
              <a:ext uri="{FF2B5EF4-FFF2-40B4-BE49-F238E27FC236}">
                <a16:creationId xmlns:a16="http://schemas.microsoft.com/office/drawing/2014/main" id="{233F2834-D727-196C-99BD-46FE3525D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862" y="1168033"/>
            <a:ext cx="5559718" cy="3167990"/>
          </a:xfrm>
          <a:prstGeom prst="rect">
            <a:avLst/>
          </a:prstGeom>
        </p:spPr>
      </p:pic>
    </p:spTree>
    <p:extLst>
      <p:ext uri="{BB962C8B-B14F-4D97-AF65-F5344CB8AC3E}">
        <p14:creationId xmlns:p14="http://schemas.microsoft.com/office/powerpoint/2010/main" val="4103681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198439" y="94490"/>
            <a:ext cx="6751637" cy="847725"/>
          </a:xfrm>
        </p:spPr>
        <p:txBody>
          <a:bodyPr>
            <a:normAutofit/>
          </a:bodyPr>
          <a:lstStyle/>
          <a:p>
            <a:r>
              <a:rPr lang="en-US" sz="4000" dirty="0" err="1">
                <a:latin typeface="Arial" panose="020B0604020202020204" pitchFamily="34" charset="0"/>
                <a:cs typeface="Arial" panose="020B0604020202020204" pitchFamily="34" charset="0"/>
              </a:rPr>
              <a:t>Página</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Perfil</a:t>
            </a:r>
            <a:r>
              <a:rPr lang="en-US" sz="4000" dirty="0">
                <a:latin typeface="Arial" panose="020B0604020202020204" pitchFamily="34" charset="0"/>
                <a:cs typeface="Arial" panose="020B0604020202020204" pitchFamily="34" charset="0"/>
              </a:rPr>
              <a:t> - web</a:t>
            </a:r>
          </a:p>
        </p:txBody>
      </p:sp>
      <p:sp>
        <p:nvSpPr>
          <p:cNvPr id="4" name="Text Placeholder 3">
            <a:extLst>
              <a:ext uri="{FF2B5EF4-FFF2-40B4-BE49-F238E27FC236}">
                <a16:creationId xmlns:a16="http://schemas.microsoft.com/office/drawing/2014/main" id="{578F872A-C63F-7766-F0BB-17BD820F250A}"/>
              </a:ext>
            </a:extLst>
          </p:cNvPr>
          <p:cNvSpPr>
            <a:spLocks noGrp="1"/>
          </p:cNvSpPr>
          <p:nvPr>
            <p:ph type="body" sz="half" idx="2"/>
          </p:nvPr>
        </p:nvSpPr>
        <p:spPr>
          <a:xfrm>
            <a:off x="346332" y="5434642"/>
            <a:ext cx="11499335" cy="1255142"/>
          </a:xfrm>
        </p:spPr>
        <p:txBody>
          <a:bodyPr>
            <a:normAutofit/>
          </a:bodyPr>
          <a:lstStyle/>
          <a:p>
            <a:pPr marL="285750" indent="-285750" algn="just">
              <a:buFont typeface="Arial" panose="020B0604020202020204" pitchFamily="34" charset="0"/>
              <a:buChar char="•"/>
            </a:pPr>
            <a:r>
              <a:rPr lang="en-US" dirty="0"/>
              <a:t>As </a:t>
            </a:r>
            <a:r>
              <a:rPr lang="en-US" dirty="0" err="1"/>
              <a:t>seguintes</a:t>
            </a:r>
            <a:r>
              <a:rPr lang="en-US" dirty="0"/>
              <a:t> </a:t>
            </a:r>
            <a:r>
              <a:rPr lang="en-US" dirty="0" err="1"/>
              <a:t>páginas</a:t>
            </a:r>
            <a:r>
              <a:rPr lang="en-US" dirty="0"/>
              <a:t> </a:t>
            </a:r>
            <a:r>
              <a:rPr lang="en-US" dirty="0" err="1"/>
              <a:t>são</a:t>
            </a:r>
            <a:r>
              <a:rPr lang="en-US" dirty="0"/>
              <a:t> </a:t>
            </a:r>
            <a:r>
              <a:rPr lang="en-US" dirty="0" err="1"/>
              <a:t>obtidas</a:t>
            </a:r>
            <a:r>
              <a:rPr lang="en-US" dirty="0"/>
              <a:t> </a:t>
            </a:r>
            <a:r>
              <a:rPr lang="en-US" dirty="0" err="1"/>
              <a:t>através</a:t>
            </a:r>
            <a:r>
              <a:rPr lang="en-US" dirty="0"/>
              <a:t> do “View all” </a:t>
            </a:r>
            <a:r>
              <a:rPr lang="en-US" dirty="0" err="1"/>
              <a:t>referido</a:t>
            </a:r>
            <a:r>
              <a:rPr lang="en-US" dirty="0"/>
              <a:t> no slide anterior.</a:t>
            </a:r>
          </a:p>
          <a:p>
            <a:pPr marL="285750" indent="-285750" algn="just">
              <a:buFont typeface="Arial" panose="020B0604020202020204" pitchFamily="34" charset="0"/>
              <a:buChar char="•"/>
            </a:pPr>
            <a:r>
              <a:rPr lang="en-US" dirty="0" err="1">
                <a:solidFill>
                  <a:srgbClr val="FF0000"/>
                </a:solidFill>
              </a:rPr>
              <a:t>Página</a:t>
            </a:r>
            <a:r>
              <a:rPr lang="en-US" dirty="0">
                <a:solidFill>
                  <a:srgbClr val="FF0000"/>
                </a:solidFill>
              </a:rPr>
              <a:t> dos reviews do </a:t>
            </a:r>
            <a:r>
              <a:rPr lang="en-US" dirty="0" err="1">
                <a:solidFill>
                  <a:srgbClr val="FF0000"/>
                </a:solidFill>
              </a:rPr>
              <a:t>utilizador</a:t>
            </a:r>
            <a:r>
              <a:rPr lang="en-US" dirty="0">
                <a:solidFill>
                  <a:srgbClr val="FF0000"/>
                </a:solidFill>
              </a:rPr>
              <a:t>.</a:t>
            </a:r>
          </a:p>
          <a:p>
            <a:pPr marL="285750" indent="-285750" algn="just">
              <a:buFont typeface="Arial" panose="020B0604020202020204" pitchFamily="34" charset="0"/>
              <a:buChar char="•"/>
            </a:pPr>
            <a:r>
              <a:rPr lang="en-US" dirty="0" err="1">
                <a:solidFill>
                  <a:srgbClr val="FFC000"/>
                </a:solidFill>
              </a:rPr>
              <a:t>Página</a:t>
            </a:r>
            <a:r>
              <a:rPr lang="en-US" dirty="0">
                <a:solidFill>
                  <a:srgbClr val="FFC000"/>
                </a:solidFill>
              </a:rPr>
              <a:t> das </a:t>
            </a:r>
            <a:r>
              <a:rPr lang="en-US" dirty="0" err="1">
                <a:solidFill>
                  <a:srgbClr val="FFC000"/>
                </a:solidFill>
              </a:rPr>
              <a:t>listas</a:t>
            </a:r>
            <a:r>
              <a:rPr lang="en-US" dirty="0">
                <a:solidFill>
                  <a:srgbClr val="FFC000"/>
                </a:solidFill>
              </a:rPr>
              <a:t> </a:t>
            </a:r>
            <a:r>
              <a:rPr lang="en-US" dirty="0" err="1">
                <a:solidFill>
                  <a:srgbClr val="FFC000"/>
                </a:solidFill>
              </a:rPr>
              <a:t>feitas</a:t>
            </a:r>
            <a:r>
              <a:rPr lang="en-US" dirty="0">
                <a:solidFill>
                  <a:srgbClr val="FFC000"/>
                </a:solidFill>
              </a:rPr>
              <a:t> </a:t>
            </a:r>
            <a:r>
              <a:rPr lang="en-US" dirty="0" err="1">
                <a:solidFill>
                  <a:srgbClr val="FFC000"/>
                </a:solidFill>
              </a:rPr>
              <a:t>pelo</a:t>
            </a:r>
            <a:r>
              <a:rPr lang="en-US" dirty="0">
                <a:solidFill>
                  <a:srgbClr val="FFC000"/>
                </a:solidFill>
              </a:rPr>
              <a:t> </a:t>
            </a:r>
            <a:r>
              <a:rPr lang="en-US" dirty="0" err="1">
                <a:solidFill>
                  <a:srgbClr val="FFC000"/>
                </a:solidFill>
              </a:rPr>
              <a:t>utilizador</a:t>
            </a:r>
            <a:r>
              <a:rPr lang="en-US" dirty="0">
                <a:solidFill>
                  <a:srgbClr val="FFC000"/>
                </a:solidFill>
              </a:rPr>
              <a:t>.</a:t>
            </a:r>
          </a:p>
          <a:p>
            <a:pPr marL="285750" indent="-285750" algn="just">
              <a:buFont typeface="Arial" panose="020B0604020202020204" pitchFamily="34" charset="0"/>
              <a:buChar char="•"/>
            </a:pPr>
            <a:endParaRPr lang="en-US" dirty="0">
              <a:solidFill>
                <a:srgbClr val="FF0000"/>
              </a:solidFill>
            </a:endParaRPr>
          </a:p>
          <a:p>
            <a:pPr marL="285750" indent="-285750" algn="just">
              <a:buFont typeface="Arial" panose="020B0604020202020204" pitchFamily="34" charset="0"/>
              <a:buChar char="•"/>
            </a:pPr>
            <a:endParaRPr lang="en-US" dirty="0"/>
          </a:p>
        </p:txBody>
      </p:sp>
      <p:pic>
        <p:nvPicPr>
          <p:cNvPr id="6" name="Picture 5" descr="Graphical user interface&#10;&#10;Description automatically generated">
            <a:extLst>
              <a:ext uri="{FF2B5EF4-FFF2-40B4-BE49-F238E27FC236}">
                <a16:creationId xmlns:a16="http://schemas.microsoft.com/office/drawing/2014/main" id="{DC199C85-7B43-AD3B-5EAA-CDCB98325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26" y="1608522"/>
            <a:ext cx="5897131" cy="3360252"/>
          </a:xfrm>
          <a:prstGeom prst="rect">
            <a:avLst/>
          </a:prstGeom>
          <a:ln w="38100">
            <a:solidFill>
              <a:srgbClr val="FFC000"/>
            </a:solidFill>
          </a:ln>
        </p:spPr>
      </p:pic>
      <p:pic>
        <p:nvPicPr>
          <p:cNvPr id="9" name="Picture 8" descr="Graphical user interface, application&#10;&#10;Description automatically generated">
            <a:extLst>
              <a:ext uri="{FF2B5EF4-FFF2-40B4-BE49-F238E27FC236}">
                <a16:creationId xmlns:a16="http://schemas.microsoft.com/office/drawing/2014/main" id="{1AE39AB2-2E17-6EEF-50D5-19537A362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345" y="1608522"/>
            <a:ext cx="5918057" cy="3360252"/>
          </a:xfrm>
          <a:prstGeom prst="rect">
            <a:avLst/>
          </a:prstGeom>
          <a:ln w="38100">
            <a:solidFill>
              <a:srgbClr val="FF0000"/>
            </a:solidFill>
          </a:ln>
        </p:spPr>
      </p:pic>
    </p:spTree>
    <p:extLst>
      <p:ext uri="{BB962C8B-B14F-4D97-AF65-F5344CB8AC3E}">
        <p14:creationId xmlns:p14="http://schemas.microsoft.com/office/powerpoint/2010/main" val="1706664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198439" y="94490"/>
            <a:ext cx="6751637" cy="847725"/>
          </a:xfrm>
        </p:spPr>
        <p:txBody>
          <a:bodyPr>
            <a:normAutofit/>
          </a:bodyPr>
          <a:lstStyle/>
          <a:p>
            <a:r>
              <a:rPr lang="en-US" sz="4000" dirty="0" err="1">
                <a:latin typeface="Arial" panose="020B0604020202020204" pitchFamily="34" charset="0"/>
                <a:cs typeface="Arial" panose="020B0604020202020204" pitchFamily="34" charset="0"/>
              </a:rPr>
              <a:t>Página</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Perfil</a:t>
            </a:r>
            <a:r>
              <a:rPr lang="en-US" sz="4000" dirty="0">
                <a:latin typeface="Arial" panose="020B0604020202020204" pitchFamily="34" charset="0"/>
                <a:cs typeface="Arial" panose="020B0604020202020204" pitchFamily="34" charset="0"/>
              </a:rPr>
              <a:t> - </a:t>
            </a:r>
            <a:r>
              <a:rPr lang="en-US" sz="4000" dirty="0" err="1">
                <a:latin typeface="Arial" panose="020B0604020202020204" pitchFamily="34" charset="0"/>
                <a:cs typeface="Arial" panose="020B0604020202020204" pitchFamily="34" charset="0"/>
              </a:rPr>
              <a:t>aplicação</a:t>
            </a:r>
            <a:endParaRPr lang="en-US" sz="40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578F872A-C63F-7766-F0BB-17BD820F250A}"/>
              </a:ext>
            </a:extLst>
          </p:cNvPr>
          <p:cNvSpPr>
            <a:spLocks noGrp="1"/>
          </p:cNvSpPr>
          <p:nvPr>
            <p:ph type="body" sz="half" idx="2"/>
          </p:nvPr>
        </p:nvSpPr>
        <p:spPr>
          <a:xfrm>
            <a:off x="198439" y="1821693"/>
            <a:ext cx="5451863" cy="4826958"/>
          </a:xfrm>
        </p:spPr>
        <p:txBody>
          <a:bodyPr>
            <a:normAutofit/>
          </a:bodyPr>
          <a:lstStyle/>
          <a:p>
            <a:pPr marL="285750" indent="-285750" algn="just">
              <a:buFont typeface="Arial" panose="020B0604020202020204" pitchFamily="34" charset="0"/>
              <a:buChar char="•"/>
            </a:pPr>
            <a:r>
              <a:rPr lang="en-US" dirty="0"/>
              <a:t>A </a:t>
            </a:r>
            <a:r>
              <a:rPr lang="en-US" dirty="0" err="1"/>
              <a:t>página</a:t>
            </a:r>
            <a:r>
              <a:rPr lang="en-US" dirty="0"/>
              <a:t> de </a:t>
            </a:r>
            <a:r>
              <a:rPr lang="en-US" dirty="0" err="1"/>
              <a:t>Perfil</a:t>
            </a:r>
            <a:r>
              <a:rPr lang="en-US" dirty="0"/>
              <a:t> </a:t>
            </a:r>
            <a:r>
              <a:rPr lang="en-US" dirty="0" err="1"/>
              <a:t>na</a:t>
            </a:r>
            <a:r>
              <a:rPr lang="en-US" dirty="0"/>
              <a:t> </a:t>
            </a:r>
            <a:r>
              <a:rPr lang="en-US" dirty="0" err="1"/>
              <a:t>aplicação</a:t>
            </a:r>
            <a:r>
              <a:rPr lang="en-US" dirty="0"/>
              <a:t> </a:t>
            </a:r>
            <a:r>
              <a:rPr lang="en-US" dirty="0" err="1"/>
              <a:t>móvel</a:t>
            </a:r>
            <a:r>
              <a:rPr lang="en-US" dirty="0"/>
              <a:t> é </a:t>
            </a:r>
            <a:r>
              <a:rPr lang="en-US" dirty="0" err="1"/>
              <a:t>semelhante</a:t>
            </a:r>
            <a:r>
              <a:rPr lang="en-US" dirty="0"/>
              <a:t> á da </a:t>
            </a:r>
            <a:r>
              <a:rPr lang="en-US" dirty="0" err="1"/>
              <a:t>página</a:t>
            </a:r>
            <a:r>
              <a:rPr lang="en-US" dirty="0"/>
              <a:t> web, com </a:t>
            </a:r>
            <a:r>
              <a:rPr lang="en-US" dirty="0" err="1"/>
              <a:t>apenas</a:t>
            </a:r>
            <a:r>
              <a:rPr lang="en-US" dirty="0"/>
              <a:t> </a:t>
            </a:r>
            <a:r>
              <a:rPr lang="en-US" dirty="0" err="1"/>
              <a:t>duas</a:t>
            </a:r>
            <a:r>
              <a:rPr lang="en-US" dirty="0"/>
              <a:t> </a:t>
            </a:r>
            <a:r>
              <a:rPr lang="en-US" dirty="0" err="1"/>
              <a:t>pequenas</a:t>
            </a:r>
            <a:r>
              <a:rPr lang="en-US" dirty="0"/>
              <a:t> </a:t>
            </a:r>
            <a:r>
              <a:rPr lang="en-US" dirty="0" err="1"/>
              <a:t>diferenças</a:t>
            </a:r>
            <a:r>
              <a:rPr lang="en-US" dirty="0"/>
              <a:t>.</a:t>
            </a:r>
          </a:p>
          <a:p>
            <a:pPr marL="285750" indent="-285750" algn="just">
              <a:buFont typeface="Arial" panose="020B0604020202020204" pitchFamily="34" charset="0"/>
              <a:buChar char="•"/>
            </a:pPr>
            <a:r>
              <a:rPr lang="en-US" dirty="0"/>
              <a:t>Na </a:t>
            </a:r>
            <a:r>
              <a:rPr lang="en-US" dirty="0" err="1"/>
              <a:t>aplicação</a:t>
            </a:r>
            <a:r>
              <a:rPr lang="en-US" dirty="0"/>
              <a:t> para </a:t>
            </a:r>
            <a:r>
              <a:rPr lang="en-US" dirty="0" err="1"/>
              <a:t>não</a:t>
            </a:r>
            <a:r>
              <a:rPr lang="en-US" dirty="0"/>
              <a:t> </a:t>
            </a:r>
            <a:r>
              <a:rPr lang="en-US" dirty="0" err="1"/>
              <a:t>ocupar</a:t>
            </a:r>
            <a:r>
              <a:rPr lang="en-US" dirty="0"/>
              <a:t> tanto </a:t>
            </a:r>
            <a:r>
              <a:rPr lang="en-US" dirty="0" err="1"/>
              <a:t>espaço</a:t>
            </a:r>
            <a:r>
              <a:rPr lang="en-US" dirty="0"/>
              <a:t> do </a:t>
            </a:r>
            <a:r>
              <a:rPr lang="en-US" dirty="0" err="1"/>
              <a:t>ecrã</a:t>
            </a:r>
            <a:r>
              <a:rPr lang="en-US" dirty="0"/>
              <a:t> é </a:t>
            </a:r>
            <a:r>
              <a:rPr lang="en-US" dirty="0" err="1"/>
              <a:t>possivel</a:t>
            </a:r>
            <a:r>
              <a:rPr lang="en-US" dirty="0"/>
              <a:t> </a:t>
            </a:r>
            <a:r>
              <a:rPr lang="en-US" dirty="0" err="1"/>
              <a:t>fazer</a:t>
            </a:r>
            <a:r>
              <a:rPr lang="en-US" dirty="0"/>
              <a:t> scroll para a </a:t>
            </a:r>
            <a:r>
              <a:rPr lang="en-US" dirty="0" err="1"/>
              <a:t>direita</a:t>
            </a:r>
            <a:r>
              <a:rPr lang="en-US" dirty="0"/>
              <a:t> </a:t>
            </a:r>
            <a:r>
              <a:rPr lang="en-US" dirty="0" err="1"/>
              <a:t>nos</a:t>
            </a:r>
            <a:r>
              <a:rPr lang="en-US" dirty="0"/>
              <a:t> reviews e </a:t>
            </a:r>
            <a:r>
              <a:rPr lang="en-US" dirty="0" err="1"/>
              <a:t>nas</a:t>
            </a:r>
            <a:r>
              <a:rPr lang="en-US" dirty="0"/>
              <a:t> </a:t>
            </a:r>
            <a:r>
              <a:rPr lang="en-US" dirty="0" err="1"/>
              <a:t>listas</a:t>
            </a:r>
            <a:r>
              <a:rPr lang="en-US" dirty="0"/>
              <a:t>, </a:t>
            </a:r>
            <a:r>
              <a:rPr lang="en-US" dirty="0" err="1"/>
              <a:t>tal</a:t>
            </a:r>
            <a:r>
              <a:rPr lang="en-US" dirty="0"/>
              <a:t> </a:t>
            </a:r>
            <a:r>
              <a:rPr lang="en-US" dirty="0" err="1"/>
              <a:t>como</a:t>
            </a:r>
            <a:r>
              <a:rPr lang="en-US" dirty="0"/>
              <a:t> </a:t>
            </a:r>
            <a:r>
              <a:rPr lang="en-US" dirty="0" err="1"/>
              <a:t>na</a:t>
            </a:r>
            <a:r>
              <a:rPr lang="en-US" dirty="0"/>
              <a:t> </a:t>
            </a:r>
            <a:r>
              <a:rPr lang="en-US" dirty="0" err="1"/>
              <a:t>página</a:t>
            </a:r>
            <a:r>
              <a:rPr lang="en-US" dirty="0"/>
              <a:t> </a:t>
            </a:r>
            <a:r>
              <a:rPr lang="en-US" dirty="0" err="1"/>
              <a:t>inicial</a:t>
            </a:r>
            <a:r>
              <a:rPr lang="en-US" dirty="0"/>
              <a:t>.</a:t>
            </a:r>
          </a:p>
          <a:p>
            <a:pPr marL="285750" indent="-285750" algn="just">
              <a:buFont typeface="Arial" panose="020B0604020202020204" pitchFamily="34" charset="0"/>
              <a:buChar char="•"/>
            </a:pPr>
            <a:r>
              <a:rPr lang="en-US" dirty="0"/>
              <a:t>O banner </a:t>
            </a:r>
            <a:r>
              <a:rPr lang="en-US" dirty="0" err="1"/>
              <a:t>escolhido</a:t>
            </a:r>
            <a:r>
              <a:rPr lang="en-US" dirty="0"/>
              <a:t> </a:t>
            </a:r>
            <a:r>
              <a:rPr lang="en-US" dirty="0" err="1"/>
              <a:t>pelo</a:t>
            </a:r>
            <a:r>
              <a:rPr lang="en-US" dirty="0"/>
              <a:t> </a:t>
            </a:r>
            <a:r>
              <a:rPr lang="en-US" dirty="0" err="1"/>
              <a:t>utilizador</a:t>
            </a:r>
            <a:r>
              <a:rPr lang="en-US" dirty="0"/>
              <a:t> </a:t>
            </a:r>
            <a:r>
              <a:rPr lang="en-US" dirty="0" err="1"/>
              <a:t>apresenta</a:t>
            </a:r>
            <a:r>
              <a:rPr lang="en-US" dirty="0"/>
              <a:t> </a:t>
            </a:r>
            <a:r>
              <a:rPr lang="en-US" dirty="0" err="1"/>
              <a:t>dimensões</a:t>
            </a:r>
            <a:r>
              <a:rPr lang="en-US" dirty="0"/>
              <a:t> </a:t>
            </a:r>
            <a:r>
              <a:rPr lang="en-US" dirty="0" err="1"/>
              <a:t>diferentes</a:t>
            </a:r>
            <a:r>
              <a:rPr lang="en-US" dirty="0"/>
              <a:t> da </a:t>
            </a:r>
            <a:r>
              <a:rPr lang="en-US" dirty="0" err="1"/>
              <a:t>página</a:t>
            </a:r>
            <a:r>
              <a:rPr lang="en-US" dirty="0"/>
              <a:t> </a:t>
            </a:r>
            <a:r>
              <a:rPr lang="en-US" dirty="0" err="1"/>
              <a:t>perfil</a:t>
            </a:r>
            <a:r>
              <a:rPr lang="en-US" dirty="0"/>
              <a:t> </a:t>
            </a:r>
            <a:r>
              <a:rPr lang="en-US" dirty="0" err="1"/>
              <a:t>na</a:t>
            </a:r>
            <a:r>
              <a:rPr lang="en-US" dirty="0"/>
              <a:t> web, pois se </a:t>
            </a:r>
            <a:r>
              <a:rPr lang="en-US" dirty="0" err="1"/>
              <a:t>apresenta</a:t>
            </a:r>
            <a:r>
              <a:rPr lang="en-US" dirty="0"/>
              <a:t>-se as </a:t>
            </a:r>
            <a:r>
              <a:rPr lang="en-US" dirty="0" err="1"/>
              <a:t>mesmas</a:t>
            </a:r>
            <a:r>
              <a:rPr lang="en-US" dirty="0"/>
              <a:t> </a:t>
            </a:r>
            <a:r>
              <a:rPr lang="en-US" dirty="0" err="1"/>
              <a:t>dimensões</a:t>
            </a:r>
            <a:r>
              <a:rPr lang="en-US" dirty="0"/>
              <a:t> </a:t>
            </a:r>
            <a:r>
              <a:rPr lang="en-US" dirty="0" err="1"/>
              <a:t>não</a:t>
            </a:r>
            <a:r>
              <a:rPr lang="en-US" dirty="0"/>
              <a:t> </a:t>
            </a:r>
            <a:r>
              <a:rPr lang="en-US" dirty="0" err="1"/>
              <a:t>caberia</a:t>
            </a:r>
            <a:r>
              <a:rPr lang="en-US" dirty="0"/>
              <a:t> </a:t>
            </a:r>
            <a:r>
              <a:rPr lang="en-US" dirty="0" err="1"/>
              <a:t>na</a:t>
            </a:r>
            <a:r>
              <a:rPr lang="en-US" dirty="0"/>
              <a:t> </a:t>
            </a:r>
            <a:r>
              <a:rPr lang="en-US" dirty="0" err="1"/>
              <a:t>ecrã</a:t>
            </a:r>
            <a:r>
              <a:rPr lang="en-US" dirty="0"/>
              <a:t> do </a:t>
            </a:r>
            <a:r>
              <a:rPr lang="en-US" dirty="0" err="1"/>
              <a:t>dispositivo</a:t>
            </a:r>
            <a:r>
              <a:rPr lang="en-US" dirty="0"/>
              <a:t> </a:t>
            </a:r>
            <a:r>
              <a:rPr lang="en-US" dirty="0" err="1"/>
              <a:t>móvel</a:t>
            </a:r>
            <a:r>
              <a:rPr lang="en-US" dirty="0"/>
              <a:t>.</a:t>
            </a:r>
          </a:p>
          <a:p>
            <a:pPr marL="285750" indent="-285750" algn="just">
              <a:buFont typeface="Arial" panose="020B0604020202020204" pitchFamily="34" charset="0"/>
              <a:buChar char="•"/>
            </a:pPr>
            <a:endParaRPr lang="en-US" dirty="0"/>
          </a:p>
        </p:txBody>
      </p:sp>
      <p:pic>
        <p:nvPicPr>
          <p:cNvPr id="5" name="Picture 4" descr="Diagram&#10;&#10;Description automatically generated">
            <a:extLst>
              <a:ext uri="{FF2B5EF4-FFF2-40B4-BE49-F238E27FC236}">
                <a16:creationId xmlns:a16="http://schemas.microsoft.com/office/drawing/2014/main" id="{F037D0CB-2737-D6FE-3EA1-6114649AD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18352"/>
            <a:ext cx="2817960" cy="6130299"/>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FC32AC10-FE1A-80F4-6910-34CE2EA42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4602" y="518352"/>
            <a:ext cx="2824468" cy="6130299"/>
          </a:xfrm>
          <a:prstGeom prst="rect">
            <a:avLst/>
          </a:prstGeom>
        </p:spPr>
      </p:pic>
    </p:spTree>
    <p:extLst>
      <p:ext uri="{BB962C8B-B14F-4D97-AF65-F5344CB8AC3E}">
        <p14:creationId xmlns:p14="http://schemas.microsoft.com/office/powerpoint/2010/main" val="3432429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198439" y="94490"/>
            <a:ext cx="6751637" cy="720542"/>
          </a:xfrm>
        </p:spPr>
        <p:txBody>
          <a:bodyPr>
            <a:normAutofit/>
          </a:bodyPr>
          <a:lstStyle/>
          <a:p>
            <a:r>
              <a:rPr lang="en-US" sz="4000" dirty="0" err="1">
                <a:latin typeface="Arial" panose="020B0604020202020204" pitchFamily="34" charset="0"/>
                <a:cs typeface="Arial" panose="020B0604020202020204" pitchFamily="34" charset="0"/>
              </a:rPr>
              <a:t>Página</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Perfil</a:t>
            </a:r>
            <a:r>
              <a:rPr lang="en-US" sz="4000" dirty="0">
                <a:latin typeface="Arial" panose="020B0604020202020204" pitchFamily="34" charset="0"/>
                <a:cs typeface="Arial" panose="020B0604020202020204" pitchFamily="34" charset="0"/>
              </a:rPr>
              <a:t> - </a:t>
            </a:r>
            <a:r>
              <a:rPr lang="en-US" sz="4000" dirty="0" err="1">
                <a:latin typeface="Arial" panose="020B0604020202020204" pitchFamily="34" charset="0"/>
                <a:cs typeface="Arial" panose="020B0604020202020204" pitchFamily="34" charset="0"/>
              </a:rPr>
              <a:t>aplicação</a:t>
            </a:r>
            <a:endParaRPr lang="en-US" sz="4000" dirty="0">
              <a:latin typeface="Arial" panose="020B0604020202020204" pitchFamily="34" charset="0"/>
              <a:cs typeface="Arial" panose="020B0604020202020204" pitchFamily="34" charset="0"/>
            </a:endParaRPr>
          </a:p>
        </p:txBody>
      </p:sp>
      <p:sp>
        <p:nvSpPr>
          <p:cNvPr id="15" name="Text Placeholder 3">
            <a:extLst>
              <a:ext uri="{FF2B5EF4-FFF2-40B4-BE49-F238E27FC236}">
                <a16:creationId xmlns:a16="http://schemas.microsoft.com/office/drawing/2014/main" id="{6DA586E2-3C4C-BAC9-3309-0EF9CA9F2EFE}"/>
              </a:ext>
            </a:extLst>
          </p:cNvPr>
          <p:cNvSpPr>
            <a:spLocks noGrp="1"/>
          </p:cNvSpPr>
          <p:nvPr>
            <p:ph type="body" sz="half" idx="2"/>
          </p:nvPr>
        </p:nvSpPr>
        <p:spPr>
          <a:xfrm>
            <a:off x="8552249" y="2299854"/>
            <a:ext cx="3371896" cy="4211782"/>
          </a:xfrm>
        </p:spPr>
        <p:txBody>
          <a:bodyPr>
            <a:normAutofit/>
          </a:bodyPr>
          <a:lstStyle/>
          <a:p>
            <a:pPr marL="285750" indent="-285750" algn="just">
              <a:buFont typeface="Arial" panose="020B0604020202020204" pitchFamily="34" charset="0"/>
              <a:buChar char="•"/>
            </a:pPr>
            <a:r>
              <a:rPr lang="en-US" dirty="0"/>
              <a:t>As </a:t>
            </a:r>
            <a:r>
              <a:rPr lang="en-US" dirty="0" err="1"/>
              <a:t>seguintes</a:t>
            </a:r>
            <a:r>
              <a:rPr lang="en-US" dirty="0"/>
              <a:t> </a:t>
            </a:r>
            <a:r>
              <a:rPr lang="en-US" dirty="0" err="1"/>
              <a:t>páginas</a:t>
            </a:r>
            <a:r>
              <a:rPr lang="en-US" dirty="0"/>
              <a:t> </a:t>
            </a:r>
            <a:r>
              <a:rPr lang="en-US" dirty="0" err="1"/>
              <a:t>são</a:t>
            </a:r>
            <a:r>
              <a:rPr lang="en-US" dirty="0"/>
              <a:t> </a:t>
            </a:r>
            <a:r>
              <a:rPr lang="en-US" dirty="0" err="1"/>
              <a:t>obtidas</a:t>
            </a:r>
            <a:r>
              <a:rPr lang="en-US" dirty="0"/>
              <a:t> </a:t>
            </a:r>
            <a:r>
              <a:rPr lang="en-US" dirty="0" err="1"/>
              <a:t>através</a:t>
            </a:r>
            <a:r>
              <a:rPr lang="en-US" dirty="0"/>
              <a:t> do “View all” </a:t>
            </a:r>
            <a:r>
              <a:rPr lang="en-US" dirty="0" err="1"/>
              <a:t>referido</a:t>
            </a:r>
            <a:r>
              <a:rPr lang="en-US" dirty="0"/>
              <a:t> no slide anterior.</a:t>
            </a:r>
          </a:p>
          <a:p>
            <a:pPr marL="285750" indent="-285750" algn="just">
              <a:buFont typeface="Arial" panose="020B0604020202020204" pitchFamily="34" charset="0"/>
              <a:buChar char="•"/>
            </a:pPr>
            <a:r>
              <a:rPr lang="en-US" dirty="0" err="1">
                <a:solidFill>
                  <a:srgbClr val="FF0000"/>
                </a:solidFill>
              </a:rPr>
              <a:t>Página</a:t>
            </a:r>
            <a:r>
              <a:rPr lang="en-US" dirty="0">
                <a:solidFill>
                  <a:srgbClr val="FF0000"/>
                </a:solidFill>
              </a:rPr>
              <a:t> dos reviews do </a:t>
            </a:r>
            <a:r>
              <a:rPr lang="en-US" dirty="0" err="1">
                <a:solidFill>
                  <a:srgbClr val="FF0000"/>
                </a:solidFill>
              </a:rPr>
              <a:t>utilizador</a:t>
            </a:r>
            <a:r>
              <a:rPr lang="en-US" dirty="0">
                <a:solidFill>
                  <a:srgbClr val="FF0000"/>
                </a:solidFill>
              </a:rPr>
              <a:t>.</a:t>
            </a:r>
          </a:p>
          <a:p>
            <a:pPr marL="285750" indent="-285750" algn="just">
              <a:buFont typeface="Arial" panose="020B0604020202020204" pitchFamily="34" charset="0"/>
              <a:buChar char="•"/>
            </a:pPr>
            <a:r>
              <a:rPr lang="en-US" dirty="0" err="1">
                <a:solidFill>
                  <a:srgbClr val="00B050"/>
                </a:solidFill>
              </a:rPr>
              <a:t>Página</a:t>
            </a:r>
            <a:r>
              <a:rPr lang="en-US" dirty="0">
                <a:solidFill>
                  <a:srgbClr val="00B050"/>
                </a:solidFill>
              </a:rPr>
              <a:t> da </a:t>
            </a:r>
            <a:r>
              <a:rPr lang="en-US" dirty="0" err="1">
                <a:solidFill>
                  <a:srgbClr val="00B050"/>
                </a:solidFill>
              </a:rPr>
              <a:t>coleção</a:t>
            </a:r>
            <a:r>
              <a:rPr lang="en-US" dirty="0">
                <a:solidFill>
                  <a:srgbClr val="00B050"/>
                </a:solidFill>
              </a:rPr>
              <a:t> </a:t>
            </a:r>
            <a:r>
              <a:rPr lang="en-US" dirty="0" err="1">
                <a:solidFill>
                  <a:srgbClr val="00B050"/>
                </a:solidFill>
              </a:rPr>
              <a:t>completa</a:t>
            </a:r>
            <a:r>
              <a:rPr lang="en-US" dirty="0">
                <a:solidFill>
                  <a:srgbClr val="00B050"/>
                </a:solidFill>
              </a:rPr>
              <a:t> do </a:t>
            </a:r>
            <a:r>
              <a:rPr lang="en-US" dirty="0" err="1">
                <a:solidFill>
                  <a:srgbClr val="00B050"/>
                </a:solidFill>
              </a:rPr>
              <a:t>utilizador</a:t>
            </a:r>
            <a:r>
              <a:rPr lang="en-US" dirty="0">
                <a:solidFill>
                  <a:srgbClr val="00B050"/>
                </a:solidFill>
              </a:rPr>
              <a:t>.</a:t>
            </a:r>
          </a:p>
          <a:p>
            <a:pPr marL="285750" indent="-285750" algn="just">
              <a:buFont typeface="Arial" panose="020B0604020202020204" pitchFamily="34" charset="0"/>
              <a:buChar char="•"/>
            </a:pPr>
            <a:r>
              <a:rPr lang="en-US" dirty="0" err="1">
                <a:solidFill>
                  <a:srgbClr val="FFC000"/>
                </a:solidFill>
              </a:rPr>
              <a:t>Página</a:t>
            </a:r>
            <a:r>
              <a:rPr lang="en-US" dirty="0">
                <a:solidFill>
                  <a:srgbClr val="FFC000"/>
                </a:solidFill>
              </a:rPr>
              <a:t> das </a:t>
            </a:r>
            <a:r>
              <a:rPr lang="en-US" dirty="0" err="1">
                <a:solidFill>
                  <a:srgbClr val="FFC000"/>
                </a:solidFill>
              </a:rPr>
              <a:t>listas</a:t>
            </a:r>
            <a:r>
              <a:rPr lang="en-US" dirty="0">
                <a:solidFill>
                  <a:srgbClr val="FFC000"/>
                </a:solidFill>
              </a:rPr>
              <a:t> </a:t>
            </a:r>
            <a:r>
              <a:rPr lang="en-US" dirty="0" err="1">
                <a:solidFill>
                  <a:srgbClr val="FFC000"/>
                </a:solidFill>
              </a:rPr>
              <a:t>feitas</a:t>
            </a:r>
            <a:r>
              <a:rPr lang="en-US" dirty="0">
                <a:solidFill>
                  <a:srgbClr val="FFC000"/>
                </a:solidFill>
              </a:rPr>
              <a:t> </a:t>
            </a:r>
            <a:r>
              <a:rPr lang="en-US" dirty="0" err="1">
                <a:solidFill>
                  <a:srgbClr val="FFC000"/>
                </a:solidFill>
              </a:rPr>
              <a:t>pelo</a:t>
            </a:r>
            <a:r>
              <a:rPr lang="en-US" dirty="0">
                <a:solidFill>
                  <a:srgbClr val="FFC000"/>
                </a:solidFill>
              </a:rPr>
              <a:t> </a:t>
            </a:r>
            <a:r>
              <a:rPr lang="en-US" dirty="0" err="1">
                <a:solidFill>
                  <a:srgbClr val="FFC000"/>
                </a:solidFill>
              </a:rPr>
              <a:t>utilizador</a:t>
            </a:r>
            <a:r>
              <a:rPr lang="en-US" dirty="0">
                <a:solidFill>
                  <a:srgbClr val="FFC000"/>
                </a:solidFill>
              </a:rPr>
              <a:t>.</a:t>
            </a:r>
          </a:p>
          <a:p>
            <a:pPr marL="285750" indent="-285750" algn="just">
              <a:buFont typeface="Arial" panose="020B0604020202020204" pitchFamily="34" charset="0"/>
              <a:buChar char="•"/>
            </a:pPr>
            <a:r>
              <a:rPr lang="en-US" dirty="0"/>
              <a:t>A </a:t>
            </a:r>
            <a:r>
              <a:rPr lang="en-US" dirty="0" err="1"/>
              <a:t>página</a:t>
            </a:r>
            <a:r>
              <a:rPr lang="en-US" dirty="0"/>
              <a:t> da </a:t>
            </a:r>
            <a:r>
              <a:rPr lang="en-US" dirty="0" err="1"/>
              <a:t>coleção</a:t>
            </a:r>
            <a:r>
              <a:rPr lang="en-US" dirty="0"/>
              <a:t> </a:t>
            </a:r>
            <a:r>
              <a:rPr lang="en-US" dirty="0" err="1"/>
              <a:t>apresenta</a:t>
            </a:r>
            <a:r>
              <a:rPr lang="en-US" dirty="0"/>
              <a:t> um </a:t>
            </a:r>
            <a:r>
              <a:rPr lang="en-US" dirty="0" err="1"/>
              <a:t>fundo</a:t>
            </a:r>
            <a:r>
              <a:rPr lang="en-US" dirty="0"/>
              <a:t> de cores </a:t>
            </a:r>
            <a:r>
              <a:rPr lang="en-US" dirty="0" err="1"/>
              <a:t>nas</a:t>
            </a:r>
            <a:r>
              <a:rPr lang="en-US" dirty="0"/>
              <a:t> </a:t>
            </a:r>
            <a:r>
              <a:rPr lang="en-US" dirty="0" err="1"/>
              <a:t>capas</a:t>
            </a:r>
            <a:r>
              <a:rPr lang="en-US" dirty="0"/>
              <a:t> dos </a:t>
            </a:r>
            <a:r>
              <a:rPr lang="en-US" dirty="0" err="1"/>
              <a:t>videojogos</a:t>
            </a:r>
            <a:r>
              <a:rPr lang="en-US" dirty="0"/>
              <a:t> </a:t>
            </a:r>
            <a:r>
              <a:rPr lang="en-US" dirty="0" err="1"/>
              <a:t>como</a:t>
            </a:r>
            <a:r>
              <a:rPr lang="en-US" dirty="0"/>
              <a:t> </a:t>
            </a:r>
            <a:r>
              <a:rPr lang="en-US" dirty="0" err="1"/>
              <a:t>na</a:t>
            </a:r>
            <a:r>
              <a:rPr lang="en-US" dirty="0"/>
              <a:t> </a:t>
            </a:r>
            <a:r>
              <a:rPr lang="en-US" dirty="0" err="1"/>
              <a:t>página</a:t>
            </a:r>
            <a:r>
              <a:rPr lang="en-US" dirty="0"/>
              <a:t> web</a:t>
            </a:r>
          </a:p>
          <a:p>
            <a:pPr marL="285750" indent="-285750" algn="just">
              <a:buFont typeface="Arial" panose="020B0604020202020204" pitchFamily="34" charset="0"/>
              <a:buChar char="•"/>
            </a:pPr>
            <a:endParaRPr lang="en-US" dirty="0"/>
          </a:p>
        </p:txBody>
      </p:sp>
      <p:pic>
        <p:nvPicPr>
          <p:cNvPr id="4" name="Picture 3" descr="Shape&#10;&#10;Description automatically generated">
            <a:extLst>
              <a:ext uri="{FF2B5EF4-FFF2-40B4-BE49-F238E27FC236}">
                <a16:creationId xmlns:a16="http://schemas.microsoft.com/office/drawing/2014/main" id="{0FDDEBD4-22C9-8910-4717-3E818C426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05" y="1086927"/>
            <a:ext cx="2536975" cy="5506317"/>
          </a:xfrm>
          <a:prstGeom prst="rect">
            <a:avLst/>
          </a:prstGeom>
          <a:ln w="38100">
            <a:solidFill>
              <a:srgbClr val="00B050"/>
            </a:solidFill>
          </a:ln>
        </p:spPr>
      </p:pic>
      <p:pic>
        <p:nvPicPr>
          <p:cNvPr id="7" name="Picture 6" descr="Graphical user interface&#10;&#10;Description automatically generated">
            <a:extLst>
              <a:ext uri="{FF2B5EF4-FFF2-40B4-BE49-F238E27FC236}">
                <a16:creationId xmlns:a16="http://schemas.microsoft.com/office/drawing/2014/main" id="{E6574E3A-6223-31AB-6861-1AFA50526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156" y="1086926"/>
            <a:ext cx="2540400" cy="5506317"/>
          </a:xfrm>
          <a:prstGeom prst="rect">
            <a:avLst/>
          </a:prstGeom>
          <a:ln w="38100">
            <a:solidFill>
              <a:srgbClr val="FFC000"/>
            </a:solidFill>
          </a:ln>
        </p:spPr>
      </p:pic>
      <p:pic>
        <p:nvPicPr>
          <p:cNvPr id="10" name="Picture 9" descr="Graphical user interface&#10;&#10;Description automatically generated">
            <a:extLst>
              <a:ext uri="{FF2B5EF4-FFF2-40B4-BE49-F238E27FC236}">
                <a16:creationId xmlns:a16="http://schemas.microsoft.com/office/drawing/2014/main" id="{AFB823E2-115D-ECAB-565C-3A4C722386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9733" y="1086926"/>
            <a:ext cx="2527699" cy="5506317"/>
          </a:xfrm>
          <a:prstGeom prst="rect">
            <a:avLst/>
          </a:prstGeom>
          <a:ln w="38100">
            <a:solidFill>
              <a:srgbClr val="FF0000"/>
            </a:solidFill>
          </a:ln>
        </p:spPr>
      </p:pic>
    </p:spTree>
    <p:extLst>
      <p:ext uri="{BB962C8B-B14F-4D97-AF65-F5344CB8AC3E}">
        <p14:creationId xmlns:p14="http://schemas.microsoft.com/office/powerpoint/2010/main" val="596927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244621" y="221583"/>
            <a:ext cx="7096458" cy="658312"/>
          </a:xfrm>
        </p:spPr>
        <p:txBody>
          <a:bodyPr>
            <a:normAutofit fontScale="90000"/>
          </a:bodyPr>
          <a:lstStyle/>
          <a:p>
            <a:r>
              <a:rPr lang="en-US" sz="4000" dirty="0" err="1">
                <a:latin typeface="Arial" panose="020B0604020202020204" pitchFamily="34" charset="0"/>
                <a:cs typeface="Arial" panose="020B0604020202020204" pitchFamily="34" charset="0"/>
              </a:rPr>
              <a:t>Pesquisar</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por</a:t>
            </a:r>
            <a:r>
              <a:rPr lang="en-US" sz="4000" dirty="0">
                <a:latin typeface="Arial" panose="020B0604020202020204" pitchFamily="34" charset="0"/>
                <a:cs typeface="Arial" panose="020B0604020202020204" pitchFamily="34" charset="0"/>
              </a:rPr>
              <a:t> um </a:t>
            </a:r>
            <a:r>
              <a:rPr lang="en-US" sz="4000" dirty="0" err="1">
                <a:latin typeface="Arial" panose="020B0604020202020204" pitchFamily="34" charset="0"/>
                <a:cs typeface="Arial" panose="020B0604020202020204" pitchFamily="34" charset="0"/>
              </a:rPr>
              <a:t>videojogo</a:t>
            </a:r>
            <a:r>
              <a:rPr lang="en-US" sz="4000" dirty="0">
                <a:latin typeface="Arial" panose="020B0604020202020204" pitchFamily="34" charset="0"/>
                <a:cs typeface="Arial" panose="020B0604020202020204" pitchFamily="34" charset="0"/>
              </a:rPr>
              <a:t> - web</a:t>
            </a:r>
          </a:p>
        </p:txBody>
      </p:sp>
      <p:sp>
        <p:nvSpPr>
          <p:cNvPr id="4" name="Text Placeholder 3">
            <a:extLst>
              <a:ext uri="{FF2B5EF4-FFF2-40B4-BE49-F238E27FC236}">
                <a16:creationId xmlns:a16="http://schemas.microsoft.com/office/drawing/2014/main" id="{578F872A-C63F-7766-F0BB-17BD820F250A}"/>
              </a:ext>
            </a:extLst>
          </p:cNvPr>
          <p:cNvSpPr>
            <a:spLocks noGrp="1"/>
          </p:cNvSpPr>
          <p:nvPr>
            <p:ph type="body" sz="half" idx="2"/>
          </p:nvPr>
        </p:nvSpPr>
        <p:spPr>
          <a:xfrm>
            <a:off x="401639" y="4476750"/>
            <a:ext cx="11557810" cy="2156323"/>
          </a:xfrm>
        </p:spPr>
        <p:txBody>
          <a:bodyPr>
            <a:normAutofit/>
          </a:bodyPr>
          <a:lstStyle/>
          <a:p>
            <a:pPr marL="285750" indent="-285750" algn="just">
              <a:buFont typeface="Arial" panose="020B0604020202020204" pitchFamily="34" charset="0"/>
              <a:buChar char="•"/>
            </a:pPr>
            <a:r>
              <a:rPr lang="en-US" dirty="0"/>
              <a:t>A </a:t>
            </a:r>
            <a:r>
              <a:rPr lang="en-US" dirty="0" err="1"/>
              <a:t>página</a:t>
            </a:r>
            <a:r>
              <a:rPr lang="en-US" dirty="0"/>
              <a:t> web </a:t>
            </a:r>
            <a:r>
              <a:rPr lang="en-US" dirty="0" err="1"/>
              <a:t>disponibiliza</a:t>
            </a:r>
            <a:r>
              <a:rPr lang="en-US" dirty="0"/>
              <a:t> </a:t>
            </a:r>
            <a:r>
              <a:rPr lang="en-US" dirty="0" err="1"/>
              <a:t>ao</a:t>
            </a:r>
            <a:r>
              <a:rPr lang="en-US" dirty="0"/>
              <a:t> </a:t>
            </a:r>
            <a:r>
              <a:rPr lang="en-US" dirty="0" err="1"/>
              <a:t>utilizador</a:t>
            </a:r>
            <a:r>
              <a:rPr lang="en-US" dirty="0"/>
              <a:t> a </a:t>
            </a:r>
            <a:r>
              <a:rPr lang="en-US" dirty="0" err="1"/>
              <a:t>capacidade</a:t>
            </a:r>
            <a:r>
              <a:rPr lang="en-US" dirty="0"/>
              <a:t> de </a:t>
            </a:r>
            <a:r>
              <a:rPr lang="en-US" dirty="0" err="1"/>
              <a:t>pesquisar</a:t>
            </a:r>
            <a:r>
              <a:rPr lang="en-US" dirty="0"/>
              <a:t> um </a:t>
            </a:r>
            <a:r>
              <a:rPr lang="en-US" dirty="0" err="1"/>
              <a:t>videojogo</a:t>
            </a:r>
            <a:r>
              <a:rPr lang="en-US" dirty="0"/>
              <a:t> </a:t>
            </a:r>
            <a:r>
              <a:rPr lang="en-US" dirty="0" err="1"/>
              <a:t>através</a:t>
            </a:r>
            <a:r>
              <a:rPr lang="en-US" dirty="0"/>
              <a:t> da barra de </a:t>
            </a:r>
            <a:r>
              <a:rPr lang="en-US" dirty="0" err="1"/>
              <a:t>pesquisa</a:t>
            </a:r>
            <a:r>
              <a:rPr lang="en-US" dirty="0"/>
              <a:t> que se </a:t>
            </a:r>
            <a:r>
              <a:rPr lang="en-US" dirty="0" err="1"/>
              <a:t>encontra</a:t>
            </a:r>
            <a:r>
              <a:rPr lang="en-US" dirty="0"/>
              <a:t> no topo da </a:t>
            </a:r>
            <a:r>
              <a:rPr lang="en-US" dirty="0" err="1"/>
              <a:t>página</a:t>
            </a:r>
            <a:r>
              <a:rPr lang="en-US" dirty="0"/>
              <a:t>.</a:t>
            </a:r>
          </a:p>
          <a:p>
            <a:pPr marL="285750" indent="-285750" algn="just">
              <a:buFont typeface="Arial" panose="020B0604020202020204" pitchFamily="34" charset="0"/>
              <a:buChar char="•"/>
            </a:pPr>
            <a:r>
              <a:rPr lang="en-US" dirty="0" err="1"/>
              <a:t>Depois</a:t>
            </a:r>
            <a:r>
              <a:rPr lang="en-US" dirty="0"/>
              <a:t> do </a:t>
            </a:r>
            <a:r>
              <a:rPr lang="en-US" dirty="0" err="1"/>
              <a:t>utilizador</a:t>
            </a:r>
            <a:r>
              <a:rPr lang="en-US" dirty="0"/>
              <a:t> </a:t>
            </a:r>
            <a:r>
              <a:rPr lang="en-US" dirty="0" err="1"/>
              <a:t>pesquisar</a:t>
            </a:r>
            <a:r>
              <a:rPr lang="en-US" dirty="0"/>
              <a:t> </a:t>
            </a:r>
            <a:r>
              <a:rPr lang="en-US" dirty="0" err="1"/>
              <a:t>pelo</a:t>
            </a:r>
            <a:r>
              <a:rPr lang="en-US" dirty="0"/>
              <a:t> </a:t>
            </a:r>
            <a:r>
              <a:rPr lang="en-US" dirty="0" err="1"/>
              <a:t>videojogo</a:t>
            </a:r>
            <a:r>
              <a:rPr lang="en-US" dirty="0"/>
              <a:t> que </a:t>
            </a:r>
            <a:r>
              <a:rPr lang="en-US" dirty="0" err="1"/>
              <a:t>pretende</a:t>
            </a:r>
            <a:r>
              <a:rPr lang="en-US" dirty="0"/>
              <a:t> </a:t>
            </a:r>
            <a:r>
              <a:rPr lang="en-US" dirty="0" err="1"/>
              <a:t>aparece</a:t>
            </a:r>
            <a:r>
              <a:rPr lang="en-US" dirty="0"/>
              <a:t> </a:t>
            </a:r>
            <a:r>
              <a:rPr lang="en-US" dirty="0" err="1"/>
              <a:t>uma</a:t>
            </a:r>
            <a:r>
              <a:rPr lang="en-US" dirty="0"/>
              <a:t> </a:t>
            </a:r>
            <a:r>
              <a:rPr lang="en-US" dirty="0" err="1"/>
              <a:t>página</a:t>
            </a:r>
            <a:r>
              <a:rPr lang="en-US" dirty="0"/>
              <a:t> que </a:t>
            </a:r>
            <a:r>
              <a:rPr lang="en-US" dirty="0" err="1"/>
              <a:t>apresenta</a:t>
            </a:r>
            <a:r>
              <a:rPr lang="en-US" dirty="0"/>
              <a:t> </a:t>
            </a:r>
            <a:r>
              <a:rPr lang="en-US" dirty="0" err="1"/>
              <a:t>os</a:t>
            </a:r>
            <a:r>
              <a:rPr lang="en-US" dirty="0"/>
              <a:t> </a:t>
            </a:r>
            <a:r>
              <a:rPr lang="en-US" dirty="0" err="1"/>
              <a:t>videojogos</a:t>
            </a:r>
            <a:r>
              <a:rPr lang="en-US" dirty="0"/>
              <a:t> com o </a:t>
            </a:r>
            <a:r>
              <a:rPr lang="en-US" dirty="0" err="1"/>
              <a:t>nome</a:t>
            </a:r>
            <a:r>
              <a:rPr lang="en-US" dirty="0"/>
              <a:t> </a:t>
            </a:r>
            <a:r>
              <a:rPr lang="en-US" dirty="0" err="1"/>
              <a:t>pesquisado</a:t>
            </a:r>
            <a:r>
              <a:rPr lang="en-US" dirty="0"/>
              <a:t>, </a:t>
            </a:r>
            <a:r>
              <a:rPr lang="en-US" dirty="0" err="1"/>
              <a:t>estes</a:t>
            </a:r>
            <a:r>
              <a:rPr lang="en-US" dirty="0"/>
              <a:t> </a:t>
            </a:r>
            <a:r>
              <a:rPr lang="en-US" dirty="0" err="1"/>
              <a:t>videojogos</a:t>
            </a:r>
            <a:r>
              <a:rPr lang="en-US" dirty="0"/>
              <a:t> </a:t>
            </a:r>
            <a:r>
              <a:rPr lang="en-US" dirty="0" err="1"/>
              <a:t>são</a:t>
            </a:r>
            <a:r>
              <a:rPr lang="en-US" dirty="0"/>
              <a:t> </a:t>
            </a:r>
            <a:r>
              <a:rPr lang="en-US" dirty="0" err="1"/>
              <a:t>apresentados</a:t>
            </a:r>
            <a:r>
              <a:rPr lang="en-US" dirty="0"/>
              <a:t> com a </a:t>
            </a:r>
            <a:r>
              <a:rPr lang="en-US" dirty="0" err="1"/>
              <a:t>capa</a:t>
            </a:r>
            <a:r>
              <a:rPr lang="en-US" dirty="0"/>
              <a:t> do </a:t>
            </a:r>
            <a:r>
              <a:rPr lang="en-US" dirty="0" err="1"/>
              <a:t>jogo</a:t>
            </a:r>
            <a:r>
              <a:rPr lang="en-US" dirty="0"/>
              <a:t>, o </a:t>
            </a:r>
            <a:r>
              <a:rPr lang="en-US" dirty="0" err="1"/>
              <a:t>nome</a:t>
            </a:r>
            <a:r>
              <a:rPr lang="en-US" dirty="0"/>
              <a:t> e a </a:t>
            </a:r>
            <a:r>
              <a:rPr lang="en-US" dirty="0" err="1"/>
              <a:t>sua</a:t>
            </a:r>
            <a:r>
              <a:rPr lang="en-US" dirty="0"/>
              <a:t> </a:t>
            </a:r>
            <a:r>
              <a:rPr lang="en-US" dirty="0" err="1"/>
              <a:t>sinopse</a:t>
            </a:r>
            <a:r>
              <a:rPr lang="en-US" dirty="0"/>
              <a:t>.</a:t>
            </a:r>
          </a:p>
          <a:p>
            <a:pPr marL="285750" indent="-285750" algn="just">
              <a:buFont typeface="Arial" panose="020B0604020202020204" pitchFamily="34" charset="0"/>
              <a:buChar char="•"/>
            </a:pPr>
            <a:r>
              <a:rPr lang="en-US" dirty="0"/>
              <a:t>Na </a:t>
            </a:r>
            <a:r>
              <a:rPr lang="en-US" dirty="0" err="1"/>
              <a:t>imagem</a:t>
            </a:r>
            <a:r>
              <a:rPr lang="en-US" dirty="0"/>
              <a:t> </a:t>
            </a:r>
            <a:r>
              <a:rPr lang="en-US" dirty="0" err="1"/>
              <a:t>apresentada</a:t>
            </a:r>
            <a:r>
              <a:rPr lang="en-US" dirty="0"/>
              <a:t> á </a:t>
            </a:r>
            <a:r>
              <a:rPr lang="en-US" dirty="0" err="1"/>
              <a:t>direita</a:t>
            </a:r>
            <a:r>
              <a:rPr lang="en-US" dirty="0"/>
              <a:t> </a:t>
            </a:r>
            <a:r>
              <a:rPr lang="en-US" dirty="0" err="1"/>
              <a:t>encontra</a:t>
            </a:r>
            <a:r>
              <a:rPr lang="en-US" dirty="0"/>
              <a:t>-se um </a:t>
            </a:r>
            <a:r>
              <a:rPr lang="en-US" dirty="0" err="1"/>
              <a:t>exemplo</a:t>
            </a:r>
            <a:r>
              <a:rPr lang="en-US" dirty="0"/>
              <a:t> do que </a:t>
            </a:r>
            <a:r>
              <a:rPr lang="en-US" dirty="0" err="1"/>
              <a:t>poderá</a:t>
            </a:r>
            <a:r>
              <a:rPr lang="en-US" dirty="0"/>
              <a:t> </a:t>
            </a:r>
            <a:r>
              <a:rPr lang="en-US" dirty="0" err="1"/>
              <a:t>aparecer</a:t>
            </a:r>
            <a:r>
              <a:rPr lang="en-US" dirty="0"/>
              <a:t> </a:t>
            </a:r>
            <a:r>
              <a:rPr lang="en-US" dirty="0" err="1"/>
              <a:t>ao</a:t>
            </a:r>
            <a:r>
              <a:rPr lang="en-US" dirty="0"/>
              <a:t> </a:t>
            </a:r>
            <a:r>
              <a:rPr lang="en-US" dirty="0" err="1"/>
              <a:t>pesquisar</a:t>
            </a:r>
            <a:r>
              <a:rPr lang="en-US" dirty="0"/>
              <a:t> </a:t>
            </a:r>
            <a:r>
              <a:rPr lang="en-US" dirty="0" err="1"/>
              <a:t>pelo</a:t>
            </a:r>
            <a:r>
              <a:rPr lang="en-US" dirty="0"/>
              <a:t> </a:t>
            </a:r>
            <a:r>
              <a:rPr lang="en-US" dirty="0" err="1"/>
              <a:t>videojogo</a:t>
            </a:r>
            <a:r>
              <a:rPr lang="en-US" dirty="0"/>
              <a:t> “</a:t>
            </a:r>
            <a:r>
              <a:rPr lang="en-US" dirty="0" err="1"/>
              <a:t>Xenoblade</a:t>
            </a:r>
            <a:r>
              <a:rPr lang="en-US" dirty="0"/>
              <a:t>”. Neste </a:t>
            </a:r>
            <a:r>
              <a:rPr lang="en-US" dirty="0" err="1"/>
              <a:t>exemplo</a:t>
            </a:r>
            <a:r>
              <a:rPr lang="en-US" dirty="0"/>
              <a:t> </a:t>
            </a:r>
            <a:r>
              <a:rPr lang="en-US" dirty="0" err="1"/>
              <a:t>apareceu</a:t>
            </a:r>
            <a:r>
              <a:rPr lang="en-US" dirty="0"/>
              <a:t> </a:t>
            </a:r>
            <a:r>
              <a:rPr lang="en-US" dirty="0" err="1"/>
              <a:t>pelo</a:t>
            </a:r>
            <a:r>
              <a:rPr lang="en-US" dirty="0"/>
              <a:t> </a:t>
            </a:r>
            <a:r>
              <a:rPr lang="en-US" dirty="0" err="1"/>
              <a:t>menos</a:t>
            </a:r>
            <a:r>
              <a:rPr lang="en-US" dirty="0"/>
              <a:t> 4 </a:t>
            </a:r>
            <a:r>
              <a:rPr lang="en-US" dirty="0" err="1"/>
              <a:t>jogos</a:t>
            </a:r>
            <a:r>
              <a:rPr lang="en-US" dirty="0"/>
              <a:t> que </a:t>
            </a:r>
            <a:r>
              <a:rPr lang="en-US" dirty="0" err="1"/>
              <a:t>apresentam</a:t>
            </a:r>
            <a:r>
              <a:rPr lang="en-US" dirty="0"/>
              <a:t> o </a:t>
            </a:r>
            <a:r>
              <a:rPr lang="en-US" dirty="0" err="1"/>
              <a:t>nome</a:t>
            </a:r>
            <a:r>
              <a:rPr lang="en-US" dirty="0"/>
              <a:t> “</a:t>
            </a:r>
            <a:r>
              <a:rPr lang="en-US" dirty="0" err="1"/>
              <a:t>Xenoblade</a:t>
            </a:r>
            <a:r>
              <a:rPr lang="en-US" dirty="0"/>
              <a:t>”.</a:t>
            </a:r>
          </a:p>
        </p:txBody>
      </p:sp>
      <p:pic>
        <p:nvPicPr>
          <p:cNvPr id="5" name="Picture 4" descr="A picture containing graphical user interface&#10;&#10;Description automatically generated">
            <a:extLst>
              <a:ext uri="{FF2B5EF4-FFF2-40B4-BE49-F238E27FC236}">
                <a16:creationId xmlns:a16="http://schemas.microsoft.com/office/drawing/2014/main" id="{9163DBCF-D052-B572-6D73-839A2B02C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798" y="1235475"/>
            <a:ext cx="5426507" cy="3089881"/>
          </a:xfrm>
          <a:prstGeom prst="rect">
            <a:avLst/>
          </a:prstGeom>
        </p:spPr>
      </p:pic>
      <p:pic>
        <p:nvPicPr>
          <p:cNvPr id="8" name="Picture 7">
            <a:extLst>
              <a:ext uri="{FF2B5EF4-FFF2-40B4-BE49-F238E27FC236}">
                <a16:creationId xmlns:a16="http://schemas.microsoft.com/office/drawing/2014/main" id="{8CBA2E08-54EE-BAEF-69BD-3BD738883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785" y="2506773"/>
            <a:ext cx="5488215" cy="547287"/>
          </a:xfrm>
          <a:prstGeom prst="rect">
            <a:avLst/>
          </a:prstGeom>
        </p:spPr>
      </p:pic>
      <p:sp>
        <p:nvSpPr>
          <p:cNvPr id="9" name="Rectangle 8">
            <a:extLst>
              <a:ext uri="{FF2B5EF4-FFF2-40B4-BE49-F238E27FC236}">
                <a16:creationId xmlns:a16="http://schemas.microsoft.com/office/drawing/2014/main" id="{B7EBC780-3E4F-60B4-39E2-E5B21C30CBAC}"/>
              </a:ext>
            </a:extLst>
          </p:cNvPr>
          <p:cNvSpPr/>
          <p:nvPr/>
        </p:nvSpPr>
        <p:spPr>
          <a:xfrm>
            <a:off x="1445841" y="2780415"/>
            <a:ext cx="1311563" cy="212436"/>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7F283990-F25E-9EF8-2DFA-D4D3B88BC61A}"/>
              </a:ext>
            </a:extLst>
          </p:cNvPr>
          <p:cNvSpPr txBox="1"/>
          <p:nvPr/>
        </p:nvSpPr>
        <p:spPr>
          <a:xfrm>
            <a:off x="915664" y="2168219"/>
            <a:ext cx="3345786" cy="338554"/>
          </a:xfrm>
          <a:prstGeom prst="rect">
            <a:avLst/>
          </a:prstGeom>
          <a:noFill/>
        </p:spPr>
        <p:txBody>
          <a:bodyPr wrap="square" rtlCol="0">
            <a:spAutoFit/>
          </a:bodyPr>
          <a:lstStyle/>
          <a:p>
            <a:r>
              <a:rPr lang="en-US" sz="1600" dirty="0"/>
              <a:t>Barra de </a:t>
            </a:r>
            <a:r>
              <a:rPr lang="en-US" sz="1600" dirty="0" err="1"/>
              <a:t>pesquisa</a:t>
            </a:r>
            <a:r>
              <a:rPr lang="en-US" sz="1600" dirty="0"/>
              <a:t> </a:t>
            </a:r>
            <a:r>
              <a:rPr lang="en-US" sz="1600" dirty="0" err="1"/>
              <a:t>na</a:t>
            </a:r>
            <a:r>
              <a:rPr lang="en-US" sz="1600" dirty="0"/>
              <a:t> </a:t>
            </a:r>
            <a:r>
              <a:rPr lang="en-US" sz="1600" dirty="0" err="1"/>
              <a:t>página</a:t>
            </a:r>
            <a:r>
              <a:rPr lang="en-US" sz="1600" dirty="0"/>
              <a:t> web</a:t>
            </a:r>
          </a:p>
        </p:txBody>
      </p:sp>
      <p:sp>
        <p:nvSpPr>
          <p:cNvPr id="12" name="TextBox 11">
            <a:extLst>
              <a:ext uri="{FF2B5EF4-FFF2-40B4-BE49-F238E27FC236}">
                <a16:creationId xmlns:a16="http://schemas.microsoft.com/office/drawing/2014/main" id="{80C75915-7908-6ECA-9CAA-8E0899E6D9BA}"/>
              </a:ext>
            </a:extLst>
          </p:cNvPr>
          <p:cNvSpPr txBox="1"/>
          <p:nvPr/>
        </p:nvSpPr>
        <p:spPr>
          <a:xfrm>
            <a:off x="7681648" y="947370"/>
            <a:ext cx="3601702" cy="338554"/>
          </a:xfrm>
          <a:prstGeom prst="rect">
            <a:avLst/>
          </a:prstGeom>
          <a:noFill/>
        </p:spPr>
        <p:txBody>
          <a:bodyPr wrap="square" rtlCol="0">
            <a:spAutoFit/>
          </a:bodyPr>
          <a:lstStyle/>
          <a:p>
            <a:r>
              <a:rPr lang="en-US" sz="1600" dirty="0" err="1"/>
              <a:t>Resultados</a:t>
            </a:r>
            <a:r>
              <a:rPr lang="en-US" sz="1600" dirty="0"/>
              <a:t> da </a:t>
            </a:r>
            <a:r>
              <a:rPr lang="en-US" sz="1600" dirty="0" err="1"/>
              <a:t>pesquisa</a:t>
            </a:r>
            <a:r>
              <a:rPr lang="en-US" sz="1600" dirty="0"/>
              <a:t> com </a:t>
            </a:r>
            <a:r>
              <a:rPr lang="en-US" sz="1600" dirty="0" err="1"/>
              <a:t>exemplos</a:t>
            </a:r>
            <a:endParaRPr lang="en-US" sz="1600" dirty="0"/>
          </a:p>
        </p:txBody>
      </p:sp>
    </p:spTree>
    <p:extLst>
      <p:ext uri="{BB962C8B-B14F-4D97-AF65-F5344CB8AC3E}">
        <p14:creationId xmlns:p14="http://schemas.microsoft.com/office/powerpoint/2010/main" val="3642792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401639" y="224927"/>
            <a:ext cx="7672686" cy="718969"/>
          </a:xfrm>
        </p:spPr>
        <p:txBody>
          <a:bodyPr>
            <a:normAutofit fontScale="90000"/>
          </a:bodyPr>
          <a:lstStyle/>
          <a:p>
            <a:r>
              <a:rPr lang="en-US" sz="4000" dirty="0" err="1">
                <a:latin typeface="Arial" panose="020B0604020202020204" pitchFamily="34" charset="0"/>
                <a:cs typeface="Arial" panose="020B0604020202020204" pitchFamily="34" charset="0"/>
              </a:rPr>
              <a:t>Pesquisar</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por</a:t>
            </a:r>
            <a:r>
              <a:rPr lang="en-US" sz="4000" dirty="0">
                <a:latin typeface="Arial" panose="020B0604020202020204" pitchFamily="34" charset="0"/>
                <a:cs typeface="Arial" panose="020B0604020202020204" pitchFamily="34" charset="0"/>
              </a:rPr>
              <a:t> um </a:t>
            </a:r>
            <a:r>
              <a:rPr lang="en-US" sz="4000" dirty="0" err="1">
                <a:latin typeface="Arial" panose="020B0604020202020204" pitchFamily="34" charset="0"/>
                <a:cs typeface="Arial" panose="020B0604020202020204" pitchFamily="34" charset="0"/>
              </a:rPr>
              <a:t>videojogo</a:t>
            </a:r>
            <a:r>
              <a:rPr lang="en-US" sz="4000" dirty="0">
                <a:latin typeface="Arial" panose="020B0604020202020204" pitchFamily="34" charset="0"/>
                <a:cs typeface="Arial" panose="020B0604020202020204" pitchFamily="34" charset="0"/>
              </a:rPr>
              <a:t>- web</a:t>
            </a:r>
          </a:p>
        </p:txBody>
      </p:sp>
      <p:sp>
        <p:nvSpPr>
          <p:cNvPr id="4" name="Text Placeholder 3">
            <a:extLst>
              <a:ext uri="{FF2B5EF4-FFF2-40B4-BE49-F238E27FC236}">
                <a16:creationId xmlns:a16="http://schemas.microsoft.com/office/drawing/2014/main" id="{578F872A-C63F-7766-F0BB-17BD820F250A}"/>
              </a:ext>
            </a:extLst>
          </p:cNvPr>
          <p:cNvSpPr>
            <a:spLocks noGrp="1"/>
          </p:cNvSpPr>
          <p:nvPr>
            <p:ph type="body" sz="half" idx="2"/>
          </p:nvPr>
        </p:nvSpPr>
        <p:spPr>
          <a:xfrm>
            <a:off x="401639" y="4476750"/>
            <a:ext cx="11557810" cy="2156323"/>
          </a:xfrm>
        </p:spPr>
        <p:txBody>
          <a:bodyPr>
            <a:normAutofit/>
          </a:bodyPr>
          <a:lstStyle/>
          <a:p>
            <a:pPr marL="285750" indent="-285750" algn="just">
              <a:buFont typeface="Arial" panose="020B0604020202020204" pitchFamily="34" charset="0"/>
              <a:buChar char="•"/>
            </a:pPr>
            <a:r>
              <a:rPr lang="en-US" dirty="0" err="1"/>
              <a:t>Ao</a:t>
            </a:r>
            <a:r>
              <a:rPr lang="en-US" dirty="0"/>
              <a:t> </a:t>
            </a:r>
            <a:r>
              <a:rPr lang="en-US" dirty="0" err="1"/>
              <a:t>selecionar</a:t>
            </a:r>
            <a:r>
              <a:rPr lang="en-US" dirty="0"/>
              <a:t> o </a:t>
            </a:r>
            <a:r>
              <a:rPr lang="en-US" dirty="0" err="1"/>
              <a:t>videojogo</a:t>
            </a:r>
            <a:r>
              <a:rPr lang="en-US" dirty="0"/>
              <a:t> que o </a:t>
            </a:r>
            <a:r>
              <a:rPr lang="en-US" dirty="0" err="1"/>
              <a:t>utilizador</a:t>
            </a:r>
            <a:r>
              <a:rPr lang="en-US" dirty="0"/>
              <a:t> </a:t>
            </a:r>
            <a:r>
              <a:rPr lang="en-US" dirty="0" err="1"/>
              <a:t>pretende</a:t>
            </a:r>
            <a:r>
              <a:rPr lang="en-US" dirty="0"/>
              <a:t> </a:t>
            </a:r>
            <a:r>
              <a:rPr lang="en-US" dirty="0" err="1"/>
              <a:t>ver</a:t>
            </a:r>
            <a:r>
              <a:rPr lang="en-US" dirty="0"/>
              <a:t>, </a:t>
            </a:r>
            <a:r>
              <a:rPr lang="en-US" dirty="0" err="1"/>
              <a:t>aparece</a:t>
            </a:r>
            <a:r>
              <a:rPr lang="en-US" dirty="0"/>
              <a:t> a </a:t>
            </a:r>
            <a:r>
              <a:rPr lang="en-US" dirty="0" err="1"/>
              <a:t>página</a:t>
            </a:r>
            <a:r>
              <a:rPr lang="en-US" dirty="0"/>
              <a:t> do </a:t>
            </a:r>
            <a:r>
              <a:rPr lang="en-US" dirty="0" err="1"/>
              <a:t>videojogo</a:t>
            </a:r>
            <a:r>
              <a:rPr lang="en-US" dirty="0"/>
              <a:t>.</a:t>
            </a:r>
          </a:p>
          <a:p>
            <a:pPr marL="285750" indent="-285750" algn="just">
              <a:buFont typeface="Arial" panose="020B0604020202020204" pitchFamily="34" charset="0"/>
              <a:buChar char="•"/>
            </a:pPr>
            <a:r>
              <a:rPr lang="en-US" dirty="0" err="1"/>
              <a:t>Esta</a:t>
            </a:r>
            <a:r>
              <a:rPr lang="en-US" dirty="0"/>
              <a:t> </a:t>
            </a:r>
            <a:r>
              <a:rPr lang="en-US" dirty="0" err="1"/>
              <a:t>página</a:t>
            </a:r>
            <a:r>
              <a:rPr lang="en-US" dirty="0"/>
              <a:t> </a:t>
            </a:r>
            <a:r>
              <a:rPr lang="en-US" dirty="0" err="1"/>
              <a:t>apresenta</a:t>
            </a:r>
            <a:r>
              <a:rPr lang="en-US" dirty="0"/>
              <a:t> (de </a:t>
            </a:r>
            <a:r>
              <a:rPr lang="en-US" dirty="0" err="1"/>
              <a:t>cima</a:t>
            </a:r>
            <a:r>
              <a:rPr lang="en-US" dirty="0"/>
              <a:t> da </a:t>
            </a:r>
            <a:r>
              <a:rPr lang="en-US" dirty="0" err="1"/>
              <a:t>página</a:t>
            </a:r>
            <a:r>
              <a:rPr lang="en-US" dirty="0"/>
              <a:t> para </a:t>
            </a:r>
            <a:r>
              <a:rPr lang="en-US" dirty="0" err="1"/>
              <a:t>baixo</a:t>
            </a:r>
            <a:r>
              <a:rPr lang="en-US" dirty="0"/>
              <a:t>) um banner do </a:t>
            </a:r>
            <a:r>
              <a:rPr lang="en-US" dirty="0" err="1"/>
              <a:t>jogo</a:t>
            </a:r>
            <a:r>
              <a:rPr lang="en-US" dirty="0"/>
              <a:t>, o </a:t>
            </a:r>
            <a:r>
              <a:rPr lang="en-US" dirty="0" err="1"/>
              <a:t>nome</a:t>
            </a:r>
            <a:r>
              <a:rPr lang="en-US" dirty="0"/>
              <a:t>, o </a:t>
            </a:r>
            <a:r>
              <a:rPr lang="en-US" i="1" dirty="0"/>
              <a:t>rating </a:t>
            </a:r>
            <a:r>
              <a:rPr lang="en-US" dirty="0"/>
              <a:t>dado </a:t>
            </a:r>
            <a:r>
              <a:rPr lang="en-US" dirty="0" err="1"/>
              <a:t>pelos</a:t>
            </a:r>
            <a:r>
              <a:rPr lang="en-US" dirty="0"/>
              <a:t> </a:t>
            </a:r>
            <a:r>
              <a:rPr lang="en-US" dirty="0" err="1"/>
              <a:t>utilizadores</a:t>
            </a:r>
            <a:r>
              <a:rPr lang="en-US" dirty="0"/>
              <a:t> </a:t>
            </a:r>
            <a:r>
              <a:rPr lang="en-US" dirty="0" err="1"/>
              <a:t>em</a:t>
            </a:r>
            <a:r>
              <a:rPr lang="en-US" dirty="0"/>
              <a:t> </a:t>
            </a:r>
            <a:r>
              <a:rPr lang="en-US" dirty="0" err="1"/>
              <a:t>média</a:t>
            </a:r>
            <a:r>
              <a:rPr lang="en-US" dirty="0"/>
              <a:t>, a </a:t>
            </a:r>
            <a:r>
              <a:rPr lang="en-US" dirty="0" err="1"/>
              <a:t>sinopse</a:t>
            </a:r>
            <a:r>
              <a:rPr lang="en-US" dirty="0"/>
              <a:t>, </a:t>
            </a:r>
            <a:r>
              <a:rPr lang="en-US" dirty="0" err="1"/>
              <a:t>sete</a:t>
            </a:r>
            <a:r>
              <a:rPr lang="en-US" dirty="0"/>
              <a:t> imagens do </a:t>
            </a:r>
            <a:r>
              <a:rPr lang="en-US" dirty="0" err="1"/>
              <a:t>jogo</a:t>
            </a:r>
            <a:r>
              <a:rPr lang="en-US" dirty="0"/>
              <a:t>, a data de </a:t>
            </a:r>
            <a:r>
              <a:rPr lang="en-US" dirty="0" err="1"/>
              <a:t>lançamento</a:t>
            </a:r>
            <a:r>
              <a:rPr lang="en-US" dirty="0"/>
              <a:t>, o </a:t>
            </a:r>
            <a:r>
              <a:rPr lang="en-US" dirty="0" err="1"/>
              <a:t>genero</a:t>
            </a:r>
            <a:r>
              <a:rPr lang="en-US" dirty="0"/>
              <a:t> de </a:t>
            </a:r>
            <a:r>
              <a:rPr lang="en-US" dirty="0" err="1"/>
              <a:t>jogo</a:t>
            </a:r>
            <a:r>
              <a:rPr lang="en-US" dirty="0"/>
              <a:t>, </a:t>
            </a:r>
            <a:r>
              <a:rPr lang="en-US" dirty="0" err="1"/>
              <a:t>quem</a:t>
            </a:r>
            <a:r>
              <a:rPr lang="en-US" dirty="0"/>
              <a:t> o </a:t>
            </a:r>
            <a:r>
              <a:rPr lang="en-US" dirty="0" err="1"/>
              <a:t>desenvolveu</a:t>
            </a:r>
            <a:r>
              <a:rPr lang="en-US" dirty="0"/>
              <a:t>, </a:t>
            </a:r>
            <a:r>
              <a:rPr lang="en-US" dirty="0" err="1"/>
              <a:t>quem</a:t>
            </a:r>
            <a:r>
              <a:rPr lang="en-US" dirty="0"/>
              <a:t> </a:t>
            </a:r>
            <a:r>
              <a:rPr lang="en-US" dirty="0" err="1"/>
              <a:t>publicou</a:t>
            </a:r>
            <a:r>
              <a:rPr lang="en-US" dirty="0"/>
              <a:t> e a Plataforma </a:t>
            </a:r>
            <a:r>
              <a:rPr lang="en-US" dirty="0" err="1"/>
              <a:t>onde</a:t>
            </a:r>
            <a:r>
              <a:rPr lang="en-US" dirty="0"/>
              <a:t> se </a:t>
            </a:r>
            <a:r>
              <a:rPr lang="en-US" dirty="0" err="1"/>
              <a:t>pode</a:t>
            </a:r>
            <a:r>
              <a:rPr lang="en-US" dirty="0"/>
              <a:t> </a:t>
            </a:r>
            <a:r>
              <a:rPr lang="en-US" dirty="0" err="1"/>
              <a:t>jogar</a:t>
            </a:r>
            <a:r>
              <a:rPr lang="en-US" dirty="0"/>
              <a:t>. À </a:t>
            </a:r>
            <a:r>
              <a:rPr lang="en-US" dirty="0" err="1"/>
              <a:t>direita</a:t>
            </a:r>
            <a:r>
              <a:rPr lang="en-US" dirty="0"/>
              <a:t> da </a:t>
            </a:r>
            <a:r>
              <a:rPr lang="en-US" dirty="0" err="1"/>
              <a:t>página</a:t>
            </a:r>
            <a:r>
              <a:rPr lang="en-US" dirty="0"/>
              <a:t> </a:t>
            </a:r>
            <a:r>
              <a:rPr lang="en-US" dirty="0" err="1"/>
              <a:t>também</a:t>
            </a:r>
            <a:r>
              <a:rPr lang="en-US" dirty="0"/>
              <a:t> </a:t>
            </a:r>
            <a:r>
              <a:rPr lang="en-US" dirty="0" err="1"/>
              <a:t>está</a:t>
            </a:r>
            <a:r>
              <a:rPr lang="en-US" dirty="0"/>
              <a:t> a </a:t>
            </a:r>
            <a:r>
              <a:rPr lang="en-US" dirty="0" err="1"/>
              <a:t>capa</a:t>
            </a:r>
            <a:r>
              <a:rPr lang="en-US" dirty="0"/>
              <a:t> do </a:t>
            </a:r>
            <a:r>
              <a:rPr lang="en-US" dirty="0" err="1"/>
              <a:t>jogo</a:t>
            </a:r>
            <a:r>
              <a:rPr lang="en-US" dirty="0"/>
              <a:t> e </a:t>
            </a:r>
            <a:r>
              <a:rPr lang="en-US" dirty="0" err="1"/>
              <a:t>três</a:t>
            </a:r>
            <a:r>
              <a:rPr lang="en-US" dirty="0"/>
              <a:t> </a:t>
            </a:r>
            <a:r>
              <a:rPr lang="en-US" dirty="0" err="1"/>
              <a:t>botões</a:t>
            </a:r>
            <a:r>
              <a:rPr lang="en-US" dirty="0"/>
              <a:t>, para </a:t>
            </a:r>
            <a:r>
              <a:rPr lang="en-US" dirty="0" err="1"/>
              <a:t>dar</a:t>
            </a:r>
            <a:r>
              <a:rPr lang="en-US" dirty="0"/>
              <a:t> rate do </a:t>
            </a:r>
            <a:r>
              <a:rPr lang="en-US" dirty="0" err="1"/>
              <a:t>jogo</a:t>
            </a:r>
            <a:r>
              <a:rPr lang="en-US" dirty="0"/>
              <a:t>, </a:t>
            </a:r>
            <a:r>
              <a:rPr lang="en-US" dirty="0" err="1"/>
              <a:t>adicionar</a:t>
            </a:r>
            <a:r>
              <a:rPr lang="en-US" dirty="0"/>
              <a:t> á </a:t>
            </a:r>
            <a:r>
              <a:rPr lang="en-US" dirty="0" err="1"/>
              <a:t>coleção</a:t>
            </a:r>
            <a:r>
              <a:rPr lang="en-US" dirty="0"/>
              <a:t> e </a:t>
            </a:r>
            <a:r>
              <a:rPr lang="en-US" dirty="0" err="1"/>
              <a:t>escrever</a:t>
            </a:r>
            <a:r>
              <a:rPr lang="en-US" dirty="0"/>
              <a:t> </a:t>
            </a:r>
            <a:r>
              <a:rPr lang="en-US" dirty="0" err="1"/>
              <a:t>uma</a:t>
            </a:r>
            <a:r>
              <a:rPr lang="en-US" dirty="0"/>
              <a:t> </a:t>
            </a:r>
            <a:r>
              <a:rPr lang="en-US" i="1" dirty="0"/>
              <a:t>review</a:t>
            </a:r>
            <a:r>
              <a:rPr lang="en-US" dirty="0"/>
              <a:t>.</a:t>
            </a:r>
          </a:p>
          <a:p>
            <a:pPr marL="285750" indent="-285750" algn="just">
              <a:buFont typeface="Arial" panose="020B0604020202020204" pitchFamily="34" charset="0"/>
              <a:buChar char="•"/>
            </a:pPr>
            <a:r>
              <a:rPr lang="en-US" dirty="0"/>
              <a:t>A </a:t>
            </a:r>
            <a:r>
              <a:rPr lang="en-US" dirty="0" err="1"/>
              <a:t>meio</a:t>
            </a:r>
            <a:r>
              <a:rPr lang="en-US" dirty="0"/>
              <a:t> da </a:t>
            </a:r>
            <a:r>
              <a:rPr lang="en-US" dirty="0" err="1"/>
              <a:t>página</a:t>
            </a:r>
            <a:r>
              <a:rPr lang="en-US" dirty="0"/>
              <a:t> </a:t>
            </a:r>
            <a:r>
              <a:rPr lang="en-US" dirty="0" err="1"/>
              <a:t>também</a:t>
            </a:r>
            <a:r>
              <a:rPr lang="en-US" dirty="0"/>
              <a:t> se </a:t>
            </a:r>
            <a:r>
              <a:rPr lang="en-US" dirty="0" err="1"/>
              <a:t>encontra</a:t>
            </a:r>
            <a:r>
              <a:rPr lang="en-US" dirty="0"/>
              <a:t>  </a:t>
            </a:r>
            <a:r>
              <a:rPr lang="en-US" dirty="0" err="1"/>
              <a:t>dois</a:t>
            </a:r>
            <a:r>
              <a:rPr lang="en-US" dirty="0"/>
              <a:t> </a:t>
            </a:r>
            <a:r>
              <a:rPr lang="en-US" dirty="0" err="1"/>
              <a:t>botões</a:t>
            </a:r>
            <a:r>
              <a:rPr lang="en-US" dirty="0"/>
              <a:t> “Overview” e “Community” </a:t>
            </a:r>
            <a:r>
              <a:rPr lang="en-US" dirty="0" err="1"/>
              <a:t>em</a:t>
            </a:r>
            <a:r>
              <a:rPr lang="en-US" dirty="0"/>
              <a:t> que </a:t>
            </a:r>
            <a:r>
              <a:rPr lang="en-US" dirty="0" err="1"/>
              <a:t>ao</a:t>
            </a:r>
            <a:r>
              <a:rPr lang="en-US" dirty="0"/>
              <a:t> </a:t>
            </a:r>
            <a:r>
              <a:rPr lang="en-US" dirty="0" err="1"/>
              <a:t>selecionar</a:t>
            </a:r>
            <a:r>
              <a:rPr lang="en-US" dirty="0"/>
              <a:t> </a:t>
            </a:r>
            <a:r>
              <a:rPr lang="en-US" dirty="0" err="1"/>
              <a:t>atualiza</a:t>
            </a:r>
            <a:r>
              <a:rPr lang="en-US" dirty="0"/>
              <a:t> a </a:t>
            </a:r>
            <a:r>
              <a:rPr lang="en-US" dirty="0" err="1"/>
              <a:t>página</a:t>
            </a:r>
            <a:r>
              <a:rPr lang="en-US" dirty="0"/>
              <a:t> com </a:t>
            </a:r>
            <a:r>
              <a:rPr lang="en-US" dirty="0" err="1"/>
              <a:t>conteúdo</a:t>
            </a:r>
            <a:r>
              <a:rPr lang="en-US" dirty="0"/>
              <a:t> </a:t>
            </a:r>
            <a:r>
              <a:rPr lang="en-US" dirty="0" err="1"/>
              <a:t>diferente</a:t>
            </a:r>
            <a:r>
              <a:rPr lang="en-US" dirty="0"/>
              <a:t>, </a:t>
            </a:r>
            <a:r>
              <a:rPr lang="en-US" dirty="0" err="1"/>
              <a:t>neste</a:t>
            </a:r>
            <a:r>
              <a:rPr lang="en-US" dirty="0"/>
              <a:t> </a:t>
            </a:r>
            <a:r>
              <a:rPr lang="en-US" dirty="0" err="1"/>
              <a:t>caso</a:t>
            </a:r>
            <a:r>
              <a:rPr lang="en-US" dirty="0"/>
              <a:t> as </a:t>
            </a:r>
            <a:r>
              <a:rPr lang="en-US" dirty="0" err="1"/>
              <a:t>figuras</a:t>
            </a:r>
            <a:r>
              <a:rPr lang="en-US" dirty="0"/>
              <a:t> </a:t>
            </a:r>
            <a:r>
              <a:rPr lang="en-US" dirty="0" err="1"/>
              <a:t>encontra</a:t>
            </a:r>
            <a:r>
              <a:rPr lang="en-US" dirty="0"/>
              <a:t>-se com o </a:t>
            </a:r>
            <a:r>
              <a:rPr lang="en-US" dirty="0" err="1"/>
              <a:t>botão</a:t>
            </a:r>
            <a:r>
              <a:rPr lang="en-US" dirty="0"/>
              <a:t> “Overview” </a:t>
            </a:r>
            <a:r>
              <a:rPr lang="en-US" dirty="0" err="1"/>
              <a:t>selecionado</a:t>
            </a:r>
            <a:r>
              <a:rPr lang="en-US" dirty="0"/>
              <a:t>. </a:t>
            </a:r>
            <a:r>
              <a:rPr lang="en-US" dirty="0" err="1"/>
              <a:t>Quando</a:t>
            </a:r>
            <a:r>
              <a:rPr lang="en-US" dirty="0"/>
              <a:t> o </a:t>
            </a:r>
            <a:r>
              <a:rPr lang="en-US" dirty="0" err="1"/>
              <a:t>botão</a:t>
            </a:r>
            <a:r>
              <a:rPr lang="en-US" dirty="0"/>
              <a:t> </a:t>
            </a:r>
            <a:r>
              <a:rPr lang="en-US" dirty="0" err="1"/>
              <a:t>está</a:t>
            </a:r>
            <a:r>
              <a:rPr lang="en-US" dirty="0"/>
              <a:t> </a:t>
            </a:r>
            <a:r>
              <a:rPr lang="en-US" dirty="0" err="1"/>
              <a:t>selecionado</a:t>
            </a:r>
            <a:r>
              <a:rPr lang="en-US" dirty="0"/>
              <a:t> o </a:t>
            </a:r>
            <a:r>
              <a:rPr lang="en-US" dirty="0" err="1"/>
              <a:t>texto</a:t>
            </a:r>
            <a:r>
              <a:rPr lang="en-US" dirty="0"/>
              <a:t> </a:t>
            </a:r>
            <a:r>
              <a:rPr lang="en-US" dirty="0" err="1"/>
              <a:t>encontra</a:t>
            </a:r>
            <a:r>
              <a:rPr lang="en-US" dirty="0"/>
              <a:t>-se </a:t>
            </a:r>
            <a:r>
              <a:rPr lang="en-US" dirty="0" err="1"/>
              <a:t>em</a:t>
            </a:r>
            <a:r>
              <a:rPr lang="en-US" dirty="0"/>
              <a:t> </a:t>
            </a:r>
            <a:r>
              <a:rPr lang="en-US" dirty="0" err="1"/>
              <a:t>negrito</a:t>
            </a:r>
            <a:r>
              <a:rPr lang="en-US" dirty="0"/>
              <a:t> e </a:t>
            </a:r>
            <a:r>
              <a:rPr lang="en-US" dirty="0" err="1"/>
              <a:t>sublinhado</a:t>
            </a:r>
            <a:r>
              <a:rPr lang="en-US" dirty="0"/>
              <a:t>.</a:t>
            </a:r>
          </a:p>
        </p:txBody>
      </p:sp>
      <p:pic>
        <p:nvPicPr>
          <p:cNvPr id="11" name="Picture 10" descr="Graphical user interface&#10;&#10;Description automatically generated">
            <a:extLst>
              <a:ext uri="{FF2B5EF4-FFF2-40B4-BE49-F238E27FC236}">
                <a16:creationId xmlns:a16="http://schemas.microsoft.com/office/drawing/2014/main" id="{CB89FCEB-8836-595F-E387-66F34157B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55" y="1004281"/>
            <a:ext cx="5897561" cy="3327675"/>
          </a:xfrm>
          <a:prstGeom prst="rect">
            <a:avLst/>
          </a:prstGeom>
        </p:spPr>
      </p:pic>
      <p:pic>
        <p:nvPicPr>
          <p:cNvPr id="13" name="Picture 12" descr="Diagram&#10;&#10;Description automatically generated">
            <a:extLst>
              <a:ext uri="{FF2B5EF4-FFF2-40B4-BE49-F238E27FC236}">
                <a16:creationId xmlns:a16="http://schemas.microsoft.com/office/drawing/2014/main" id="{8AB88BEF-E5E0-EF29-1429-AD72B297D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04280"/>
            <a:ext cx="5892071" cy="3327675"/>
          </a:xfrm>
          <a:prstGeom prst="rect">
            <a:avLst/>
          </a:prstGeom>
        </p:spPr>
      </p:pic>
    </p:spTree>
    <p:extLst>
      <p:ext uri="{BB962C8B-B14F-4D97-AF65-F5344CB8AC3E}">
        <p14:creationId xmlns:p14="http://schemas.microsoft.com/office/powerpoint/2010/main" val="421704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448E-6A85-7C8E-915A-8B282ED70B6F}"/>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Nota </a:t>
            </a:r>
            <a:r>
              <a:rPr lang="en-US" dirty="0" err="1">
                <a:latin typeface="Arial" panose="020B0604020202020204" pitchFamily="34" charset="0"/>
                <a:cs typeface="Arial" panose="020B0604020202020204" pitchFamily="34" charset="0"/>
              </a:rPr>
              <a:t>Importante</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6AAF3C1-6290-6A23-8A95-3EEA1B14A663}"/>
              </a:ext>
            </a:extLst>
          </p:cNvPr>
          <p:cNvSpPr>
            <a:spLocks noGrp="1"/>
          </p:cNvSpPr>
          <p:nvPr>
            <p:ph idx="1"/>
          </p:nvPr>
        </p:nvSpPr>
        <p:spPr/>
        <p:txBody>
          <a:bodyPr>
            <a:normAutofit/>
          </a:bodyPr>
          <a:lstStyle/>
          <a:p>
            <a:pPr algn="just"/>
            <a:r>
              <a:rPr lang="en-US" sz="2400" dirty="0">
                <a:cs typeface="Arial" panose="020B0604020202020204" pitchFamily="34" charset="0"/>
              </a:rPr>
              <a:t>Neste </a:t>
            </a:r>
            <a:r>
              <a:rPr lang="en-US" sz="2400" dirty="0" err="1">
                <a:cs typeface="Arial" panose="020B0604020202020204" pitchFamily="34" charset="0"/>
              </a:rPr>
              <a:t>trabalho</a:t>
            </a:r>
            <a:r>
              <a:rPr lang="en-US" sz="2400" dirty="0">
                <a:cs typeface="Arial" panose="020B0604020202020204" pitchFamily="34" charset="0"/>
              </a:rPr>
              <a:t> </a:t>
            </a:r>
            <a:r>
              <a:rPr lang="en-US" sz="2400" dirty="0" err="1">
                <a:cs typeface="Arial" panose="020B0604020202020204" pitchFamily="34" charset="0"/>
              </a:rPr>
              <a:t>será</a:t>
            </a:r>
            <a:r>
              <a:rPr lang="en-US" sz="2400" dirty="0">
                <a:cs typeface="Arial" panose="020B0604020202020204" pitchFamily="34" charset="0"/>
              </a:rPr>
              <a:t> </a:t>
            </a:r>
            <a:r>
              <a:rPr lang="en-US" sz="2400" dirty="0" err="1">
                <a:cs typeface="Arial" panose="020B0604020202020204" pitchFamily="34" charset="0"/>
              </a:rPr>
              <a:t>apresentado</a:t>
            </a:r>
            <a:r>
              <a:rPr lang="en-US" sz="2400" dirty="0">
                <a:cs typeface="Arial" panose="020B0604020202020204" pitchFamily="34" charset="0"/>
              </a:rPr>
              <a:t> sitemaps da </a:t>
            </a:r>
            <a:r>
              <a:rPr lang="en-US" sz="2400" dirty="0" err="1">
                <a:cs typeface="Arial" panose="020B0604020202020204" pitchFamily="34" charset="0"/>
              </a:rPr>
              <a:t>página</a:t>
            </a:r>
            <a:r>
              <a:rPr lang="en-US" sz="2400" dirty="0">
                <a:cs typeface="Arial" panose="020B0604020202020204" pitchFamily="34" charset="0"/>
              </a:rPr>
              <a:t> web e da </a:t>
            </a:r>
            <a:r>
              <a:rPr lang="en-US" sz="2400" dirty="0" err="1">
                <a:cs typeface="Arial" panose="020B0604020202020204" pitchFamily="34" charset="0"/>
              </a:rPr>
              <a:t>aplicação</a:t>
            </a:r>
            <a:r>
              <a:rPr lang="en-US" sz="2400" dirty="0">
                <a:cs typeface="Arial" panose="020B0604020202020204" pitchFamily="34" charset="0"/>
              </a:rPr>
              <a:t>, pois </a:t>
            </a:r>
            <a:r>
              <a:rPr lang="pt-BR" sz="2400" dirty="0">
                <a:cs typeface="Arial" panose="020B0604020202020204" pitchFamily="34" charset="0"/>
              </a:rPr>
              <a:t>é mais fácil de entender quais são as páginas necessárias para o serviço e diferenciar as necessidades da página web e da aplicação para telemóvel.</a:t>
            </a:r>
          </a:p>
          <a:p>
            <a:pPr algn="just"/>
            <a:r>
              <a:rPr lang="pt-BR" sz="2400" dirty="0">
                <a:cs typeface="Arial" panose="020B0604020202020204" pitchFamily="34" charset="0"/>
              </a:rPr>
              <a:t>Para fazer os sitemaps do serviço utilizei o </a:t>
            </a:r>
            <a:r>
              <a:rPr lang="pt-BR" sz="2400" dirty="0">
                <a:cs typeface="Arial" panose="020B0604020202020204" pitchFamily="34" charset="0"/>
                <a:hlinkClick r:id="rId2"/>
              </a:rPr>
              <a:t>diagrams.net</a:t>
            </a:r>
            <a:r>
              <a:rPr lang="pt-BR" sz="2400" dirty="0">
                <a:cs typeface="Arial" panose="020B0604020202020204" pitchFamily="34" charset="0"/>
              </a:rPr>
              <a:t>.</a:t>
            </a:r>
          </a:p>
          <a:p>
            <a:pPr algn="just"/>
            <a:r>
              <a:rPr lang="pt-BR" sz="2400" dirty="0">
                <a:cs typeface="Arial" panose="020B0604020202020204" pitchFamily="34" charset="0"/>
              </a:rPr>
              <a:t>Os wireframes da página web e da aplicação do serviço foram desenhadas através do </a:t>
            </a:r>
            <a:r>
              <a:rPr lang="pt-BR" sz="2400" dirty="0">
                <a:cs typeface="Arial" panose="020B0604020202020204" pitchFamily="34" charset="0"/>
                <a:hlinkClick r:id="rId3"/>
              </a:rPr>
              <a:t>MockFlow</a:t>
            </a:r>
            <a:r>
              <a:rPr lang="pt-BR" sz="2400" dirty="0">
                <a:cs typeface="Arial" panose="020B0604020202020204" pitchFamily="34" charset="0"/>
              </a:rPr>
              <a:t>.</a:t>
            </a:r>
            <a:endParaRPr lang="en-US" sz="2400" dirty="0">
              <a:cs typeface="Arial" panose="020B0604020202020204" pitchFamily="34" charset="0"/>
            </a:endParaRPr>
          </a:p>
        </p:txBody>
      </p:sp>
    </p:spTree>
    <p:extLst>
      <p:ext uri="{BB962C8B-B14F-4D97-AF65-F5344CB8AC3E}">
        <p14:creationId xmlns:p14="http://schemas.microsoft.com/office/powerpoint/2010/main" val="645841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401639" y="224927"/>
            <a:ext cx="7672686" cy="718969"/>
          </a:xfrm>
        </p:spPr>
        <p:txBody>
          <a:bodyPr>
            <a:normAutofit fontScale="90000"/>
          </a:bodyPr>
          <a:lstStyle/>
          <a:p>
            <a:r>
              <a:rPr lang="en-US" sz="4000" dirty="0" err="1">
                <a:latin typeface="Arial" panose="020B0604020202020204" pitchFamily="34" charset="0"/>
                <a:cs typeface="Arial" panose="020B0604020202020204" pitchFamily="34" charset="0"/>
              </a:rPr>
              <a:t>Pesquisar</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por</a:t>
            </a:r>
            <a:r>
              <a:rPr lang="en-US" sz="4000" dirty="0">
                <a:latin typeface="Arial" panose="020B0604020202020204" pitchFamily="34" charset="0"/>
                <a:cs typeface="Arial" panose="020B0604020202020204" pitchFamily="34" charset="0"/>
              </a:rPr>
              <a:t> um </a:t>
            </a:r>
            <a:r>
              <a:rPr lang="en-US" sz="4000" dirty="0" err="1">
                <a:latin typeface="Arial" panose="020B0604020202020204" pitchFamily="34" charset="0"/>
                <a:cs typeface="Arial" panose="020B0604020202020204" pitchFamily="34" charset="0"/>
              </a:rPr>
              <a:t>videojogo</a:t>
            </a:r>
            <a:r>
              <a:rPr lang="en-US" sz="4000" dirty="0">
                <a:latin typeface="Arial" panose="020B0604020202020204" pitchFamily="34" charset="0"/>
                <a:cs typeface="Arial" panose="020B0604020202020204" pitchFamily="34" charset="0"/>
              </a:rPr>
              <a:t>- web</a:t>
            </a:r>
          </a:p>
        </p:txBody>
      </p:sp>
      <p:sp>
        <p:nvSpPr>
          <p:cNvPr id="4" name="Text Placeholder 3">
            <a:extLst>
              <a:ext uri="{FF2B5EF4-FFF2-40B4-BE49-F238E27FC236}">
                <a16:creationId xmlns:a16="http://schemas.microsoft.com/office/drawing/2014/main" id="{578F872A-C63F-7766-F0BB-17BD820F250A}"/>
              </a:ext>
            </a:extLst>
          </p:cNvPr>
          <p:cNvSpPr>
            <a:spLocks noGrp="1"/>
          </p:cNvSpPr>
          <p:nvPr>
            <p:ph type="body" sz="half" idx="2"/>
          </p:nvPr>
        </p:nvSpPr>
        <p:spPr>
          <a:xfrm>
            <a:off x="401639" y="4476750"/>
            <a:ext cx="11557810" cy="2156323"/>
          </a:xfrm>
        </p:spPr>
        <p:txBody>
          <a:bodyPr>
            <a:normAutofit/>
          </a:bodyPr>
          <a:lstStyle/>
          <a:p>
            <a:pPr marL="285750" indent="-285750" algn="just">
              <a:buFont typeface="Arial" panose="020B0604020202020204" pitchFamily="34" charset="0"/>
              <a:buChar char="•"/>
            </a:pPr>
            <a:r>
              <a:rPr lang="en-US" dirty="0" err="1"/>
              <a:t>Ao</a:t>
            </a:r>
            <a:r>
              <a:rPr lang="en-US" dirty="0"/>
              <a:t> </a:t>
            </a:r>
            <a:r>
              <a:rPr lang="en-US" dirty="0" err="1"/>
              <a:t>clicar</a:t>
            </a:r>
            <a:r>
              <a:rPr lang="en-US" dirty="0"/>
              <a:t> no </a:t>
            </a:r>
            <a:r>
              <a:rPr lang="en-US" dirty="0" err="1"/>
              <a:t>botão</a:t>
            </a:r>
            <a:r>
              <a:rPr lang="en-US" dirty="0"/>
              <a:t> “Community”, </a:t>
            </a:r>
            <a:r>
              <a:rPr lang="en-US" dirty="0" err="1"/>
              <a:t>referido</a:t>
            </a:r>
            <a:r>
              <a:rPr lang="en-US" dirty="0"/>
              <a:t> no slide anterior, a </a:t>
            </a:r>
            <a:r>
              <a:rPr lang="en-US" dirty="0" err="1"/>
              <a:t>página</a:t>
            </a:r>
            <a:r>
              <a:rPr lang="en-US" dirty="0"/>
              <a:t> </a:t>
            </a:r>
            <a:r>
              <a:rPr lang="en-US" dirty="0" err="1"/>
              <a:t>atualiza</a:t>
            </a:r>
            <a:r>
              <a:rPr lang="en-US" dirty="0"/>
              <a:t> para o que </a:t>
            </a:r>
            <a:r>
              <a:rPr lang="en-US" dirty="0" err="1"/>
              <a:t>está</a:t>
            </a:r>
            <a:r>
              <a:rPr lang="en-US" dirty="0"/>
              <a:t> </a:t>
            </a:r>
            <a:r>
              <a:rPr lang="en-US" dirty="0" err="1"/>
              <a:t>apresentado</a:t>
            </a:r>
            <a:r>
              <a:rPr lang="en-US" dirty="0"/>
              <a:t> </a:t>
            </a:r>
            <a:r>
              <a:rPr lang="en-US" dirty="0" err="1"/>
              <a:t>nas</a:t>
            </a:r>
            <a:r>
              <a:rPr lang="en-US" dirty="0"/>
              <a:t> </a:t>
            </a:r>
            <a:r>
              <a:rPr lang="en-US" dirty="0" err="1"/>
              <a:t>figuras</a:t>
            </a:r>
            <a:r>
              <a:rPr lang="en-US" dirty="0"/>
              <a:t>.</a:t>
            </a:r>
          </a:p>
          <a:p>
            <a:pPr marL="285750" indent="-285750" algn="just">
              <a:buFont typeface="Arial" panose="020B0604020202020204" pitchFamily="34" charset="0"/>
              <a:buChar char="•"/>
            </a:pPr>
            <a:r>
              <a:rPr lang="en-US" dirty="0" err="1"/>
              <a:t>Esta</a:t>
            </a:r>
            <a:r>
              <a:rPr lang="en-US" dirty="0"/>
              <a:t> </a:t>
            </a:r>
            <a:r>
              <a:rPr lang="en-US" dirty="0" err="1"/>
              <a:t>página</a:t>
            </a:r>
            <a:r>
              <a:rPr lang="en-US" dirty="0"/>
              <a:t> </a:t>
            </a:r>
            <a:r>
              <a:rPr lang="en-US" dirty="0" err="1"/>
              <a:t>apresenta</a:t>
            </a:r>
            <a:r>
              <a:rPr lang="en-US" dirty="0"/>
              <a:t> (de </a:t>
            </a:r>
            <a:r>
              <a:rPr lang="en-US" dirty="0" err="1"/>
              <a:t>cima</a:t>
            </a:r>
            <a:r>
              <a:rPr lang="en-US" dirty="0"/>
              <a:t> da </a:t>
            </a:r>
            <a:r>
              <a:rPr lang="en-US" dirty="0" err="1"/>
              <a:t>página</a:t>
            </a:r>
            <a:r>
              <a:rPr lang="en-US" dirty="0"/>
              <a:t> para </a:t>
            </a:r>
            <a:r>
              <a:rPr lang="en-US" dirty="0" err="1"/>
              <a:t>baixo</a:t>
            </a:r>
            <a:r>
              <a:rPr lang="en-US" dirty="0"/>
              <a:t>) um banner do </a:t>
            </a:r>
            <a:r>
              <a:rPr lang="en-US" dirty="0" err="1"/>
              <a:t>jogo</a:t>
            </a:r>
            <a:r>
              <a:rPr lang="en-US" dirty="0"/>
              <a:t>, o </a:t>
            </a:r>
            <a:r>
              <a:rPr lang="en-US" dirty="0" err="1"/>
              <a:t>nome</a:t>
            </a:r>
            <a:r>
              <a:rPr lang="en-US" dirty="0"/>
              <a:t>, o </a:t>
            </a:r>
            <a:r>
              <a:rPr lang="en-US" i="1" dirty="0"/>
              <a:t>rating </a:t>
            </a:r>
            <a:r>
              <a:rPr lang="en-US" dirty="0"/>
              <a:t>dado </a:t>
            </a:r>
            <a:r>
              <a:rPr lang="en-US" dirty="0" err="1"/>
              <a:t>pelos</a:t>
            </a:r>
            <a:r>
              <a:rPr lang="en-US" dirty="0"/>
              <a:t> </a:t>
            </a:r>
            <a:r>
              <a:rPr lang="en-US" dirty="0" err="1"/>
              <a:t>utilizadores</a:t>
            </a:r>
            <a:r>
              <a:rPr lang="en-US" dirty="0"/>
              <a:t> </a:t>
            </a:r>
            <a:r>
              <a:rPr lang="en-US" dirty="0" err="1"/>
              <a:t>em</a:t>
            </a:r>
            <a:r>
              <a:rPr lang="en-US" dirty="0"/>
              <a:t> </a:t>
            </a:r>
            <a:r>
              <a:rPr lang="en-US" dirty="0" err="1"/>
              <a:t>média</a:t>
            </a:r>
            <a:r>
              <a:rPr lang="en-US" dirty="0"/>
              <a:t>, </a:t>
            </a:r>
            <a:r>
              <a:rPr lang="en-US" dirty="0" err="1"/>
              <a:t>listas</a:t>
            </a:r>
            <a:r>
              <a:rPr lang="en-US" dirty="0"/>
              <a:t> de outros </a:t>
            </a:r>
            <a:r>
              <a:rPr lang="en-US" dirty="0" err="1"/>
              <a:t>utilizadores</a:t>
            </a:r>
            <a:r>
              <a:rPr lang="en-US" dirty="0"/>
              <a:t> que </a:t>
            </a:r>
            <a:r>
              <a:rPr lang="en-US" dirty="0" err="1"/>
              <a:t>incluem</a:t>
            </a:r>
            <a:r>
              <a:rPr lang="en-US" dirty="0"/>
              <a:t> o </a:t>
            </a:r>
            <a:r>
              <a:rPr lang="en-US" dirty="0" err="1"/>
              <a:t>videojogo</a:t>
            </a:r>
            <a:r>
              <a:rPr lang="en-US" dirty="0"/>
              <a:t> </a:t>
            </a:r>
            <a:r>
              <a:rPr lang="en-US" dirty="0" err="1"/>
              <a:t>em</a:t>
            </a:r>
            <a:r>
              <a:rPr lang="en-US" dirty="0"/>
              <a:t> </a:t>
            </a:r>
            <a:r>
              <a:rPr lang="en-US" dirty="0" err="1"/>
              <a:t>questão</a:t>
            </a:r>
            <a:r>
              <a:rPr lang="en-US" dirty="0"/>
              <a:t>, e </a:t>
            </a:r>
            <a:r>
              <a:rPr lang="en-US" dirty="0" err="1"/>
              <a:t>os</a:t>
            </a:r>
            <a:r>
              <a:rPr lang="en-US" dirty="0"/>
              <a:t> </a:t>
            </a:r>
            <a:r>
              <a:rPr lang="en-US" i="1" dirty="0"/>
              <a:t>reviews </a:t>
            </a:r>
            <a:r>
              <a:rPr lang="en-US" dirty="0" err="1"/>
              <a:t>escritos</a:t>
            </a:r>
            <a:r>
              <a:rPr lang="en-US" dirty="0"/>
              <a:t> </a:t>
            </a:r>
            <a:r>
              <a:rPr lang="en-US" dirty="0" err="1"/>
              <a:t>pelos</a:t>
            </a:r>
            <a:r>
              <a:rPr lang="en-US" dirty="0"/>
              <a:t> </a:t>
            </a:r>
            <a:r>
              <a:rPr lang="en-US" dirty="0" err="1"/>
              <a:t>utilizadores</a:t>
            </a:r>
            <a:r>
              <a:rPr lang="en-US" dirty="0"/>
              <a:t> a </a:t>
            </a:r>
            <a:r>
              <a:rPr lang="en-US" dirty="0" err="1"/>
              <a:t>este</a:t>
            </a:r>
            <a:r>
              <a:rPr lang="en-US" dirty="0"/>
              <a:t> </a:t>
            </a:r>
            <a:r>
              <a:rPr lang="en-US" dirty="0" err="1"/>
              <a:t>videojogo</a:t>
            </a:r>
            <a:r>
              <a:rPr lang="en-US" dirty="0"/>
              <a:t>.</a:t>
            </a:r>
          </a:p>
          <a:p>
            <a:pPr marL="285750" indent="-285750" algn="just">
              <a:buFont typeface="Arial" panose="020B0604020202020204" pitchFamily="34" charset="0"/>
              <a:buChar char="•"/>
            </a:pPr>
            <a:r>
              <a:rPr lang="en-US" dirty="0"/>
              <a:t>Tal </a:t>
            </a:r>
            <a:r>
              <a:rPr lang="en-US" dirty="0" err="1"/>
              <a:t>como</a:t>
            </a:r>
            <a:r>
              <a:rPr lang="en-US" dirty="0"/>
              <a:t> </a:t>
            </a:r>
            <a:r>
              <a:rPr lang="en-US" dirty="0" err="1"/>
              <a:t>na</a:t>
            </a:r>
            <a:r>
              <a:rPr lang="en-US" dirty="0"/>
              <a:t> </a:t>
            </a:r>
            <a:r>
              <a:rPr lang="en-US" dirty="0" err="1"/>
              <a:t>página</a:t>
            </a:r>
            <a:r>
              <a:rPr lang="en-US" dirty="0"/>
              <a:t> </a:t>
            </a:r>
            <a:r>
              <a:rPr lang="en-US" dirty="0" err="1"/>
              <a:t>inicial</a:t>
            </a:r>
            <a:r>
              <a:rPr lang="en-US" dirty="0"/>
              <a:t> é </a:t>
            </a:r>
            <a:r>
              <a:rPr lang="en-US" dirty="0" err="1"/>
              <a:t>possível</a:t>
            </a:r>
            <a:r>
              <a:rPr lang="en-US" dirty="0"/>
              <a:t> </a:t>
            </a:r>
            <a:r>
              <a:rPr lang="en-US" dirty="0" err="1"/>
              <a:t>ver</a:t>
            </a:r>
            <a:r>
              <a:rPr lang="en-US" dirty="0"/>
              <a:t> </a:t>
            </a:r>
            <a:r>
              <a:rPr lang="en-US" dirty="0" err="1"/>
              <a:t>todas</a:t>
            </a:r>
            <a:r>
              <a:rPr lang="en-US" dirty="0"/>
              <a:t> as </a:t>
            </a:r>
            <a:r>
              <a:rPr lang="en-US" dirty="0" err="1"/>
              <a:t>listas</a:t>
            </a:r>
            <a:r>
              <a:rPr lang="en-US" dirty="0"/>
              <a:t> que </a:t>
            </a:r>
            <a:r>
              <a:rPr lang="en-US" dirty="0" err="1"/>
              <a:t>incluem</a:t>
            </a:r>
            <a:r>
              <a:rPr lang="en-US" dirty="0"/>
              <a:t> o </a:t>
            </a:r>
            <a:r>
              <a:rPr lang="en-US" dirty="0" err="1"/>
              <a:t>jogo</a:t>
            </a:r>
            <a:r>
              <a:rPr lang="en-US" dirty="0"/>
              <a:t> e </a:t>
            </a:r>
            <a:r>
              <a:rPr lang="en-US" dirty="0" err="1"/>
              <a:t>todas</a:t>
            </a:r>
            <a:r>
              <a:rPr lang="en-US" dirty="0"/>
              <a:t> as </a:t>
            </a:r>
            <a:r>
              <a:rPr lang="en-US" i="1" dirty="0"/>
              <a:t>reviews</a:t>
            </a:r>
            <a:r>
              <a:rPr lang="en-US" dirty="0"/>
              <a:t> </a:t>
            </a:r>
            <a:r>
              <a:rPr lang="en-US" dirty="0" err="1"/>
              <a:t>ao</a:t>
            </a:r>
            <a:r>
              <a:rPr lang="en-US" dirty="0"/>
              <a:t> </a:t>
            </a:r>
            <a:r>
              <a:rPr lang="en-US" dirty="0" err="1"/>
              <a:t>clicar</a:t>
            </a:r>
            <a:r>
              <a:rPr lang="en-US" dirty="0"/>
              <a:t> no </a:t>
            </a:r>
            <a:r>
              <a:rPr lang="en-US" dirty="0" err="1"/>
              <a:t>botão</a:t>
            </a:r>
            <a:r>
              <a:rPr lang="en-US" dirty="0"/>
              <a:t> “View all”.</a:t>
            </a:r>
          </a:p>
          <a:p>
            <a:pPr marL="285750" indent="-285750" algn="just">
              <a:buFont typeface="Arial" panose="020B0604020202020204" pitchFamily="34" charset="0"/>
              <a:buChar char="•"/>
            </a:pPr>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026F4258-7609-FD5B-C9F6-B4DD7C8BE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390" y="1058493"/>
            <a:ext cx="5828610" cy="3291834"/>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4674FBDD-B60C-9D56-E930-C6076AD6E8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544" y="1058493"/>
            <a:ext cx="5813586" cy="3291834"/>
          </a:xfrm>
          <a:prstGeom prst="rect">
            <a:avLst/>
          </a:prstGeom>
        </p:spPr>
      </p:pic>
    </p:spTree>
    <p:extLst>
      <p:ext uri="{BB962C8B-B14F-4D97-AF65-F5344CB8AC3E}">
        <p14:creationId xmlns:p14="http://schemas.microsoft.com/office/powerpoint/2010/main" val="1396778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198439" y="94490"/>
            <a:ext cx="7341048" cy="847725"/>
          </a:xfrm>
        </p:spPr>
        <p:txBody>
          <a:bodyPr>
            <a:normAutofit fontScale="90000"/>
          </a:bodyPr>
          <a:lstStyle/>
          <a:p>
            <a:r>
              <a:rPr lang="en-US" sz="4000" dirty="0" err="1">
                <a:latin typeface="Arial" panose="020B0604020202020204" pitchFamily="34" charset="0"/>
                <a:cs typeface="Arial" panose="020B0604020202020204" pitchFamily="34" charset="0"/>
              </a:rPr>
              <a:t>Pesquisar</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por</a:t>
            </a:r>
            <a:r>
              <a:rPr lang="en-US" sz="4000" dirty="0">
                <a:latin typeface="Arial" panose="020B0604020202020204" pitchFamily="34" charset="0"/>
                <a:cs typeface="Arial" panose="020B0604020202020204" pitchFamily="34" charset="0"/>
              </a:rPr>
              <a:t> um </a:t>
            </a:r>
            <a:r>
              <a:rPr lang="en-US" sz="4000" dirty="0" err="1">
                <a:latin typeface="Arial" panose="020B0604020202020204" pitchFamily="34" charset="0"/>
                <a:cs typeface="Arial" panose="020B0604020202020204" pitchFamily="34" charset="0"/>
              </a:rPr>
              <a:t>videojogo</a:t>
            </a:r>
            <a:r>
              <a:rPr lang="en-US" sz="4000" dirty="0">
                <a:latin typeface="Arial" panose="020B0604020202020204" pitchFamily="34" charset="0"/>
                <a:cs typeface="Arial" panose="020B0604020202020204" pitchFamily="34" charset="0"/>
              </a:rPr>
              <a:t>- web</a:t>
            </a:r>
          </a:p>
        </p:txBody>
      </p:sp>
      <p:sp>
        <p:nvSpPr>
          <p:cNvPr id="4" name="Text Placeholder 3">
            <a:extLst>
              <a:ext uri="{FF2B5EF4-FFF2-40B4-BE49-F238E27FC236}">
                <a16:creationId xmlns:a16="http://schemas.microsoft.com/office/drawing/2014/main" id="{578F872A-C63F-7766-F0BB-17BD820F250A}"/>
              </a:ext>
            </a:extLst>
          </p:cNvPr>
          <p:cNvSpPr>
            <a:spLocks noGrp="1"/>
          </p:cNvSpPr>
          <p:nvPr>
            <p:ph type="body" sz="half" idx="2"/>
          </p:nvPr>
        </p:nvSpPr>
        <p:spPr>
          <a:xfrm>
            <a:off x="198439" y="1442562"/>
            <a:ext cx="11414326" cy="1986438"/>
          </a:xfrm>
        </p:spPr>
        <p:txBody>
          <a:bodyPr>
            <a:normAutofit/>
          </a:bodyPr>
          <a:lstStyle/>
          <a:p>
            <a:pPr marL="285750" indent="-285750" algn="just">
              <a:buFont typeface="Arial" panose="020B0604020202020204" pitchFamily="34" charset="0"/>
              <a:buChar char="•"/>
            </a:pPr>
            <a:r>
              <a:rPr lang="en-US" dirty="0"/>
              <a:t>As </a:t>
            </a:r>
            <a:r>
              <a:rPr lang="en-US" dirty="0" err="1"/>
              <a:t>seguintes</a:t>
            </a:r>
            <a:r>
              <a:rPr lang="en-US" dirty="0"/>
              <a:t> </a:t>
            </a:r>
            <a:r>
              <a:rPr lang="en-US" dirty="0" err="1"/>
              <a:t>páginas</a:t>
            </a:r>
            <a:r>
              <a:rPr lang="en-US" dirty="0"/>
              <a:t> </a:t>
            </a:r>
            <a:r>
              <a:rPr lang="en-US" dirty="0" err="1"/>
              <a:t>são</a:t>
            </a:r>
            <a:r>
              <a:rPr lang="en-US" dirty="0"/>
              <a:t> </a:t>
            </a:r>
            <a:r>
              <a:rPr lang="en-US" dirty="0" err="1"/>
              <a:t>obtidas</a:t>
            </a:r>
            <a:r>
              <a:rPr lang="en-US" dirty="0"/>
              <a:t> </a:t>
            </a:r>
            <a:r>
              <a:rPr lang="en-US" dirty="0" err="1"/>
              <a:t>através</a:t>
            </a:r>
            <a:r>
              <a:rPr lang="en-US" dirty="0"/>
              <a:t> do “View all” </a:t>
            </a:r>
            <a:r>
              <a:rPr lang="en-US" dirty="0" err="1"/>
              <a:t>referido</a:t>
            </a:r>
            <a:r>
              <a:rPr lang="en-US" dirty="0"/>
              <a:t> no slide anterior.</a:t>
            </a:r>
          </a:p>
          <a:p>
            <a:pPr marL="285750" indent="-285750" algn="just">
              <a:buFont typeface="Arial" panose="020B0604020202020204" pitchFamily="34" charset="0"/>
              <a:buChar char="•"/>
            </a:pPr>
            <a:r>
              <a:rPr lang="en-US" dirty="0" err="1">
                <a:solidFill>
                  <a:srgbClr val="FF0000"/>
                </a:solidFill>
              </a:rPr>
              <a:t>Página</a:t>
            </a:r>
            <a:r>
              <a:rPr lang="en-US" dirty="0">
                <a:solidFill>
                  <a:srgbClr val="FF0000"/>
                </a:solidFill>
              </a:rPr>
              <a:t> dos reviews.</a:t>
            </a:r>
          </a:p>
          <a:p>
            <a:pPr marL="285750" indent="-285750" algn="just">
              <a:buFont typeface="Arial" panose="020B0604020202020204" pitchFamily="34" charset="0"/>
              <a:buChar char="•"/>
            </a:pPr>
            <a:r>
              <a:rPr lang="en-US" dirty="0" err="1">
                <a:solidFill>
                  <a:srgbClr val="FFC000"/>
                </a:solidFill>
              </a:rPr>
              <a:t>Página</a:t>
            </a:r>
            <a:r>
              <a:rPr lang="en-US" dirty="0">
                <a:solidFill>
                  <a:srgbClr val="FFC000"/>
                </a:solidFill>
              </a:rPr>
              <a:t> das </a:t>
            </a:r>
            <a:r>
              <a:rPr lang="en-US" dirty="0" err="1">
                <a:solidFill>
                  <a:srgbClr val="FFC000"/>
                </a:solidFill>
              </a:rPr>
              <a:t>listas</a:t>
            </a:r>
            <a:r>
              <a:rPr lang="en-US" dirty="0">
                <a:solidFill>
                  <a:srgbClr val="FFC000"/>
                </a:solidFill>
              </a:rPr>
              <a:t> </a:t>
            </a:r>
            <a:r>
              <a:rPr lang="en-US" dirty="0" err="1">
                <a:solidFill>
                  <a:srgbClr val="FFC000"/>
                </a:solidFill>
              </a:rPr>
              <a:t>feitas</a:t>
            </a:r>
            <a:r>
              <a:rPr lang="en-US" dirty="0">
                <a:solidFill>
                  <a:srgbClr val="FFC000"/>
                </a:solidFill>
              </a:rPr>
              <a:t> </a:t>
            </a:r>
            <a:r>
              <a:rPr lang="en-US" dirty="0" err="1">
                <a:solidFill>
                  <a:srgbClr val="FFC000"/>
                </a:solidFill>
              </a:rPr>
              <a:t>por</a:t>
            </a:r>
            <a:r>
              <a:rPr lang="en-US" dirty="0">
                <a:solidFill>
                  <a:srgbClr val="FFC000"/>
                </a:solidFill>
              </a:rPr>
              <a:t> outros </a:t>
            </a:r>
            <a:r>
              <a:rPr lang="en-US" dirty="0" err="1">
                <a:solidFill>
                  <a:srgbClr val="FFC000"/>
                </a:solidFill>
              </a:rPr>
              <a:t>utilizadores</a:t>
            </a:r>
            <a:r>
              <a:rPr lang="en-US" dirty="0">
                <a:solidFill>
                  <a:srgbClr val="FFC000"/>
                </a:solidFill>
              </a:rPr>
              <a:t> que </a:t>
            </a:r>
            <a:r>
              <a:rPr lang="en-US" dirty="0" err="1">
                <a:solidFill>
                  <a:srgbClr val="FFC000"/>
                </a:solidFill>
              </a:rPr>
              <a:t>incluem</a:t>
            </a:r>
            <a:r>
              <a:rPr lang="en-US" dirty="0">
                <a:solidFill>
                  <a:srgbClr val="FFC000"/>
                </a:solidFill>
              </a:rPr>
              <a:t> o </a:t>
            </a:r>
            <a:r>
              <a:rPr lang="en-US" dirty="0" err="1">
                <a:solidFill>
                  <a:srgbClr val="FFC000"/>
                </a:solidFill>
              </a:rPr>
              <a:t>videojogo</a:t>
            </a:r>
            <a:r>
              <a:rPr lang="en-US" dirty="0">
                <a:solidFill>
                  <a:srgbClr val="FFC000"/>
                </a:solidFill>
              </a:rPr>
              <a:t> </a:t>
            </a:r>
            <a:r>
              <a:rPr lang="en-US" dirty="0" err="1">
                <a:solidFill>
                  <a:srgbClr val="FFC000"/>
                </a:solidFill>
              </a:rPr>
              <a:t>selecionado</a:t>
            </a:r>
            <a:r>
              <a:rPr lang="en-US" dirty="0">
                <a:solidFill>
                  <a:srgbClr val="FFC000"/>
                </a:solidFill>
              </a:rPr>
              <a:t>.</a:t>
            </a:r>
          </a:p>
          <a:p>
            <a:pPr marL="285750" indent="-285750" algn="just">
              <a:buFont typeface="Arial" panose="020B0604020202020204" pitchFamily="34" charset="0"/>
              <a:buChar char="•"/>
            </a:pPr>
            <a:r>
              <a:rPr lang="en-US" dirty="0"/>
              <a:t>As </a:t>
            </a:r>
            <a:r>
              <a:rPr lang="en-US" dirty="0" err="1"/>
              <a:t>páginas</a:t>
            </a:r>
            <a:r>
              <a:rPr lang="en-US" dirty="0"/>
              <a:t> </a:t>
            </a:r>
            <a:r>
              <a:rPr lang="en-US" dirty="0" err="1"/>
              <a:t>apresentadas</a:t>
            </a:r>
            <a:r>
              <a:rPr lang="en-US" dirty="0"/>
              <a:t> </a:t>
            </a:r>
            <a:r>
              <a:rPr lang="en-US" dirty="0" err="1"/>
              <a:t>são</a:t>
            </a:r>
            <a:r>
              <a:rPr lang="en-US" dirty="0"/>
              <a:t> </a:t>
            </a:r>
            <a:r>
              <a:rPr lang="en-US" dirty="0" err="1"/>
              <a:t>semelhantes</a:t>
            </a:r>
            <a:r>
              <a:rPr lang="en-US" dirty="0"/>
              <a:t> </a:t>
            </a:r>
            <a:r>
              <a:rPr lang="en-US" dirty="0" err="1"/>
              <a:t>ás</a:t>
            </a:r>
            <a:r>
              <a:rPr lang="en-US" dirty="0"/>
              <a:t> </a:t>
            </a:r>
            <a:r>
              <a:rPr lang="en-US" dirty="0" err="1"/>
              <a:t>outras</a:t>
            </a:r>
            <a:r>
              <a:rPr lang="en-US" dirty="0"/>
              <a:t> </a:t>
            </a:r>
            <a:r>
              <a:rPr lang="en-US" dirty="0" err="1"/>
              <a:t>já</a:t>
            </a:r>
            <a:r>
              <a:rPr lang="en-US" dirty="0"/>
              <a:t> </a:t>
            </a:r>
            <a:r>
              <a:rPr lang="en-US" dirty="0" err="1"/>
              <a:t>mostradas</a:t>
            </a:r>
            <a:r>
              <a:rPr lang="en-US" dirty="0"/>
              <a:t> </a:t>
            </a:r>
            <a:r>
              <a:rPr lang="en-US" dirty="0" err="1"/>
              <a:t>nos</a:t>
            </a:r>
            <a:r>
              <a:rPr lang="en-US" dirty="0"/>
              <a:t> slides </a:t>
            </a:r>
            <a:r>
              <a:rPr lang="en-US" dirty="0" err="1"/>
              <a:t>anteriores</a:t>
            </a:r>
            <a:r>
              <a:rPr lang="en-US" dirty="0"/>
              <a:t>, mas </a:t>
            </a:r>
            <a:r>
              <a:rPr lang="en-US" dirty="0" err="1"/>
              <a:t>apresentam</a:t>
            </a:r>
            <a:r>
              <a:rPr lang="en-US" dirty="0"/>
              <a:t> o </a:t>
            </a:r>
            <a:r>
              <a:rPr lang="en-US" dirty="0" err="1"/>
              <a:t>nome</a:t>
            </a:r>
            <a:r>
              <a:rPr lang="en-US" dirty="0"/>
              <a:t> do </a:t>
            </a:r>
            <a:r>
              <a:rPr lang="en-US" dirty="0" err="1"/>
              <a:t>videojogo</a:t>
            </a:r>
            <a:r>
              <a:rPr lang="en-US" dirty="0"/>
              <a:t> </a:t>
            </a:r>
            <a:r>
              <a:rPr lang="en-US" dirty="0" err="1"/>
              <a:t>em</a:t>
            </a:r>
            <a:r>
              <a:rPr lang="en-US" dirty="0"/>
              <a:t> </a:t>
            </a:r>
            <a:r>
              <a:rPr lang="en-US" dirty="0" err="1"/>
              <a:t>questão</a:t>
            </a:r>
            <a:r>
              <a:rPr lang="en-US" dirty="0"/>
              <a:t> e um banner </a:t>
            </a:r>
            <a:r>
              <a:rPr lang="en-US" dirty="0" err="1"/>
              <a:t>relacionado</a:t>
            </a:r>
            <a:r>
              <a:rPr lang="en-US" dirty="0"/>
              <a:t> a </a:t>
            </a:r>
            <a:r>
              <a:rPr lang="en-US" dirty="0" err="1"/>
              <a:t>esse</a:t>
            </a:r>
            <a:r>
              <a:rPr lang="en-US" dirty="0"/>
              <a:t> </a:t>
            </a:r>
            <a:r>
              <a:rPr lang="en-US" dirty="0" err="1"/>
              <a:t>jogo</a:t>
            </a:r>
            <a:r>
              <a:rPr lang="en-US" dirty="0"/>
              <a:t>. A </a:t>
            </a:r>
            <a:r>
              <a:rPr lang="en-US" dirty="0" err="1"/>
              <a:t>página</a:t>
            </a:r>
            <a:r>
              <a:rPr lang="en-US" dirty="0"/>
              <a:t> dos </a:t>
            </a:r>
            <a:r>
              <a:rPr lang="en-US" i="1" dirty="0"/>
              <a:t>reviews </a:t>
            </a:r>
            <a:r>
              <a:rPr lang="en-US" dirty="0" err="1"/>
              <a:t>também</a:t>
            </a:r>
            <a:r>
              <a:rPr lang="en-US" dirty="0"/>
              <a:t> </a:t>
            </a:r>
            <a:r>
              <a:rPr lang="en-US" dirty="0" err="1"/>
              <a:t>apresenta</a:t>
            </a:r>
            <a:r>
              <a:rPr lang="en-US" dirty="0"/>
              <a:t> a </a:t>
            </a:r>
            <a:r>
              <a:rPr lang="en-US" dirty="0" err="1"/>
              <a:t>opção</a:t>
            </a:r>
            <a:r>
              <a:rPr lang="en-US" dirty="0"/>
              <a:t> de </a:t>
            </a:r>
            <a:r>
              <a:rPr lang="en-US" dirty="0" err="1"/>
              <a:t>filtrar</a:t>
            </a:r>
            <a:r>
              <a:rPr lang="en-US" dirty="0"/>
              <a:t> e </a:t>
            </a:r>
            <a:r>
              <a:rPr lang="en-US" dirty="0" err="1"/>
              <a:t>ordenar</a:t>
            </a:r>
            <a:r>
              <a:rPr lang="en-US" dirty="0"/>
              <a:t> </a:t>
            </a:r>
            <a:r>
              <a:rPr lang="en-US" dirty="0" err="1"/>
              <a:t>os</a:t>
            </a:r>
            <a:r>
              <a:rPr lang="en-US" dirty="0"/>
              <a:t> </a:t>
            </a:r>
            <a:r>
              <a:rPr lang="en-US" i="1" dirty="0"/>
              <a:t>reviews</a:t>
            </a:r>
            <a:r>
              <a:rPr lang="en-US" dirty="0"/>
              <a:t> </a:t>
            </a:r>
            <a:r>
              <a:rPr lang="en-US" dirty="0" err="1"/>
              <a:t>apresentados</a:t>
            </a:r>
            <a:r>
              <a:rPr lang="en-US" dirty="0"/>
              <a:t>.</a:t>
            </a:r>
          </a:p>
          <a:p>
            <a:pPr marL="285750" indent="-285750" algn="just">
              <a:buFont typeface="Arial" panose="020B0604020202020204" pitchFamily="34" charset="0"/>
              <a:buChar char="•"/>
            </a:pPr>
            <a:endParaRPr lang="en-US" dirty="0">
              <a:solidFill>
                <a:srgbClr val="FF0000"/>
              </a:solidFill>
            </a:endParaRPr>
          </a:p>
          <a:p>
            <a:pPr marL="285750" indent="-285750" algn="just">
              <a:buFont typeface="Arial" panose="020B0604020202020204" pitchFamily="34" charset="0"/>
              <a:buChar char="•"/>
            </a:pPr>
            <a:endParaRPr lang="en-US" dirty="0"/>
          </a:p>
        </p:txBody>
      </p:sp>
      <p:pic>
        <p:nvPicPr>
          <p:cNvPr id="6" name="Picture 5" descr="Graphical user interface, diagram&#10;&#10;Description automatically generated">
            <a:extLst>
              <a:ext uri="{FF2B5EF4-FFF2-40B4-BE49-F238E27FC236}">
                <a16:creationId xmlns:a16="http://schemas.microsoft.com/office/drawing/2014/main" id="{8FC53920-7B1C-94A7-3FA9-FFC6CFBFA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750" y="3553117"/>
            <a:ext cx="5517209" cy="3134896"/>
          </a:xfrm>
          <a:prstGeom prst="rect">
            <a:avLst/>
          </a:prstGeom>
          <a:ln w="38100">
            <a:solidFill>
              <a:srgbClr val="FFC000"/>
            </a:solidFill>
          </a:ln>
        </p:spPr>
      </p:pic>
      <p:pic>
        <p:nvPicPr>
          <p:cNvPr id="9" name="Picture 8" descr="Graphical user interface&#10;&#10;Description automatically generated">
            <a:extLst>
              <a:ext uri="{FF2B5EF4-FFF2-40B4-BE49-F238E27FC236}">
                <a16:creationId xmlns:a16="http://schemas.microsoft.com/office/drawing/2014/main" id="{EA55058F-A254-FC48-6431-6B554CE72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041" y="3554466"/>
            <a:ext cx="5377015" cy="3056623"/>
          </a:xfrm>
          <a:prstGeom prst="rect">
            <a:avLst/>
          </a:prstGeom>
          <a:solidFill>
            <a:srgbClr val="FF0000"/>
          </a:solidFill>
          <a:ln w="38100">
            <a:solidFill>
              <a:srgbClr val="FF0000"/>
            </a:solidFill>
          </a:ln>
        </p:spPr>
      </p:pic>
    </p:spTree>
    <p:extLst>
      <p:ext uri="{BB962C8B-B14F-4D97-AF65-F5344CB8AC3E}">
        <p14:creationId xmlns:p14="http://schemas.microsoft.com/office/powerpoint/2010/main" val="1162060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198439" y="94490"/>
            <a:ext cx="7341048" cy="847725"/>
          </a:xfrm>
        </p:spPr>
        <p:txBody>
          <a:bodyPr>
            <a:normAutofit fontScale="90000"/>
          </a:bodyPr>
          <a:lstStyle/>
          <a:p>
            <a:r>
              <a:rPr lang="en-US" sz="4000" dirty="0" err="1">
                <a:latin typeface="Arial" panose="020B0604020202020204" pitchFamily="34" charset="0"/>
                <a:cs typeface="Arial" panose="020B0604020202020204" pitchFamily="34" charset="0"/>
              </a:rPr>
              <a:t>Pesquisar</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por</a:t>
            </a:r>
            <a:r>
              <a:rPr lang="en-US" sz="4000" dirty="0">
                <a:latin typeface="Arial" panose="020B0604020202020204" pitchFamily="34" charset="0"/>
                <a:cs typeface="Arial" panose="020B0604020202020204" pitchFamily="34" charset="0"/>
              </a:rPr>
              <a:t> um </a:t>
            </a:r>
            <a:r>
              <a:rPr lang="en-US" sz="4000" dirty="0" err="1">
                <a:latin typeface="Arial" panose="020B0604020202020204" pitchFamily="34" charset="0"/>
                <a:cs typeface="Arial" panose="020B0604020202020204" pitchFamily="34" charset="0"/>
              </a:rPr>
              <a:t>videojogo</a:t>
            </a:r>
            <a:r>
              <a:rPr lang="en-US" sz="4000" dirty="0">
                <a:latin typeface="Arial" panose="020B0604020202020204" pitchFamily="34" charset="0"/>
                <a:cs typeface="Arial" panose="020B0604020202020204" pitchFamily="34" charset="0"/>
              </a:rPr>
              <a:t>- web</a:t>
            </a:r>
          </a:p>
        </p:txBody>
      </p:sp>
      <p:sp>
        <p:nvSpPr>
          <p:cNvPr id="4" name="Text Placeholder 3">
            <a:extLst>
              <a:ext uri="{FF2B5EF4-FFF2-40B4-BE49-F238E27FC236}">
                <a16:creationId xmlns:a16="http://schemas.microsoft.com/office/drawing/2014/main" id="{578F872A-C63F-7766-F0BB-17BD820F250A}"/>
              </a:ext>
            </a:extLst>
          </p:cNvPr>
          <p:cNvSpPr>
            <a:spLocks noGrp="1"/>
          </p:cNvSpPr>
          <p:nvPr>
            <p:ph type="body" sz="half" idx="2"/>
          </p:nvPr>
        </p:nvSpPr>
        <p:spPr>
          <a:xfrm>
            <a:off x="388837" y="4589253"/>
            <a:ext cx="11414326" cy="1884872"/>
          </a:xfrm>
        </p:spPr>
        <p:txBody>
          <a:bodyPr>
            <a:normAutofit/>
          </a:bodyPr>
          <a:lstStyle/>
          <a:p>
            <a:pPr marL="285750" indent="-285750" algn="just">
              <a:buFont typeface="Arial" panose="020B0604020202020204" pitchFamily="34" charset="0"/>
              <a:buChar char="•"/>
            </a:pPr>
            <a:r>
              <a:rPr lang="en-US" dirty="0" err="1"/>
              <a:t>Ao</a:t>
            </a:r>
            <a:r>
              <a:rPr lang="en-US" dirty="0"/>
              <a:t> </a:t>
            </a:r>
            <a:r>
              <a:rPr lang="en-US" dirty="0" err="1"/>
              <a:t>clicar</a:t>
            </a:r>
            <a:r>
              <a:rPr lang="en-US" dirty="0"/>
              <a:t> no </a:t>
            </a:r>
            <a:r>
              <a:rPr lang="en-US" dirty="0" err="1"/>
              <a:t>botão</a:t>
            </a:r>
            <a:r>
              <a:rPr lang="en-US" dirty="0"/>
              <a:t> “Sort and Filter” </a:t>
            </a:r>
            <a:r>
              <a:rPr lang="en-US" dirty="0" err="1"/>
              <a:t>aparece</a:t>
            </a:r>
            <a:r>
              <a:rPr lang="en-US" dirty="0"/>
              <a:t> </a:t>
            </a:r>
            <a:r>
              <a:rPr lang="en-US" dirty="0" err="1"/>
              <a:t>uma</a:t>
            </a:r>
            <a:r>
              <a:rPr lang="en-US" dirty="0"/>
              <a:t> </a:t>
            </a:r>
            <a:r>
              <a:rPr lang="en-US" dirty="0" err="1"/>
              <a:t>caixa</a:t>
            </a:r>
            <a:r>
              <a:rPr lang="en-US" dirty="0"/>
              <a:t> </a:t>
            </a:r>
            <a:r>
              <a:rPr lang="en-US" dirty="0" err="1"/>
              <a:t>por</a:t>
            </a:r>
            <a:r>
              <a:rPr lang="en-US" dirty="0"/>
              <a:t> </a:t>
            </a:r>
            <a:r>
              <a:rPr lang="en-US" i="1" dirty="0"/>
              <a:t>pop up</a:t>
            </a:r>
            <a:r>
              <a:rPr lang="en-US" dirty="0"/>
              <a:t>.</a:t>
            </a:r>
          </a:p>
          <a:p>
            <a:pPr marL="285750" indent="-285750" algn="just">
              <a:buFont typeface="Arial" panose="020B0604020202020204" pitchFamily="34" charset="0"/>
              <a:buChar char="•"/>
            </a:pPr>
            <a:r>
              <a:rPr lang="en-US" dirty="0" err="1"/>
              <a:t>Esta</a:t>
            </a:r>
            <a:r>
              <a:rPr lang="en-US" dirty="0"/>
              <a:t> </a:t>
            </a:r>
            <a:r>
              <a:rPr lang="en-US" dirty="0" err="1"/>
              <a:t>caixa</a:t>
            </a:r>
            <a:r>
              <a:rPr lang="en-US" dirty="0"/>
              <a:t> </a:t>
            </a:r>
            <a:r>
              <a:rPr lang="en-US" dirty="0" err="1"/>
              <a:t>tem</a:t>
            </a:r>
            <a:r>
              <a:rPr lang="en-US" dirty="0"/>
              <a:t> a </a:t>
            </a:r>
            <a:r>
              <a:rPr lang="en-US" dirty="0" err="1"/>
              <a:t>opção</a:t>
            </a:r>
            <a:r>
              <a:rPr lang="en-US" dirty="0"/>
              <a:t> de </a:t>
            </a:r>
            <a:r>
              <a:rPr lang="en-US" dirty="0" err="1"/>
              <a:t>ordenar</a:t>
            </a:r>
            <a:r>
              <a:rPr lang="en-US" dirty="0"/>
              <a:t> </a:t>
            </a:r>
            <a:r>
              <a:rPr lang="en-US" dirty="0" err="1"/>
              <a:t>por</a:t>
            </a:r>
            <a:r>
              <a:rPr lang="en-US" dirty="0"/>
              <a:t> </a:t>
            </a:r>
            <a:r>
              <a:rPr lang="en-US" dirty="0" err="1"/>
              <a:t>popularidade</a:t>
            </a:r>
            <a:r>
              <a:rPr lang="en-US" dirty="0"/>
              <a:t>, </a:t>
            </a:r>
            <a:r>
              <a:rPr lang="en-US" dirty="0" err="1"/>
              <a:t>por</a:t>
            </a:r>
            <a:r>
              <a:rPr lang="en-US" dirty="0"/>
              <a:t> </a:t>
            </a:r>
            <a:r>
              <a:rPr lang="en-US" dirty="0" err="1"/>
              <a:t>mais</a:t>
            </a:r>
            <a:r>
              <a:rPr lang="en-US" dirty="0"/>
              <a:t> </a:t>
            </a:r>
            <a:r>
              <a:rPr lang="en-US" dirty="0" err="1"/>
              <a:t>recente</a:t>
            </a:r>
            <a:r>
              <a:rPr lang="en-US" dirty="0"/>
              <a:t>, </a:t>
            </a:r>
            <a:r>
              <a:rPr lang="en-US" dirty="0" err="1"/>
              <a:t>por</a:t>
            </a:r>
            <a:r>
              <a:rPr lang="en-US" dirty="0"/>
              <a:t> </a:t>
            </a:r>
            <a:r>
              <a:rPr lang="en-US" dirty="0" err="1"/>
              <a:t>mais</a:t>
            </a:r>
            <a:r>
              <a:rPr lang="en-US" dirty="0"/>
              <a:t> </a:t>
            </a:r>
            <a:r>
              <a:rPr lang="en-US" dirty="0" err="1"/>
              <a:t>antigo</a:t>
            </a:r>
            <a:r>
              <a:rPr lang="en-US" dirty="0"/>
              <a:t>, com </a:t>
            </a:r>
            <a:r>
              <a:rPr lang="en-US" i="1" dirty="0"/>
              <a:t>rating </a:t>
            </a:r>
            <a:r>
              <a:rPr lang="en-US" dirty="0" err="1"/>
              <a:t>maior</a:t>
            </a:r>
            <a:r>
              <a:rPr lang="en-US" dirty="0"/>
              <a:t> </a:t>
            </a:r>
            <a:r>
              <a:rPr lang="en-US" dirty="0" err="1"/>
              <a:t>ou</a:t>
            </a:r>
            <a:r>
              <a:rPr lang="en-US" dirty="0"/>
              <a:t> com </a:t>
            </a:r>
            <a:r>
              <a:rPr lang="en-US" i="1" dirty="0"/>
              <a:t>rating</a:t>
            </a:r>
            <a:r>
              <a:rPr lang="en-US" dirty="0"/>
              <a:t> </a:t>
            </a:r>
            <a:r>
              <a:rPr lang="en-US" dirty="0" err="1"/>
              <a:t>menor</a:t>
            </a:r>
            <a:r>
              <a:rPr lang="en-US" dirty="0"/>
              <a:t>, </a:t>
            </a:r>
            <a:r>
              <a:rPr lang="en-US" dirty="0" err="1"/>
              <a:t>também</a:t>
            </a:r>
            <a:r>
              <a:rPr lang="en-US" dirty="0"/>
              <a:t> é </a:t>
            </a:r>
            <a:r>
              <a:rPr lang="en-US" dirty="0" err="1"/>
              <a:t>possível</a:t>
            </a:r>
            <a:r>
              <a:rPr lang="en-US" dirty="0"/>
              <a:t> </a:t>
            </a:r>
            <a:r>
              <a:rPr lang="en-US" dirty="0" err="1"/>
              <a:t>filtrar</a:t>
            </a:r>
            <a:r>
              <a:rPr lang="en-US" dirty="0"/>
              <a:t> as </a:t>
            </a:r>
            <a:r>
              <a:rPr lang="en-US" i="1" dirty="0"/>
              <a:t>reviews </a:t>
            </a:r>
            <a:r>
              <a:rPr lang="en-US" dirty="0" err="1"/>
              <a:t>por</a:t>
            </a:r>
            <a:r>
              <a:rPr lang="en-US" dirty="0"/>
              <a:t> </a:t>
            </a:r>
            <a:r>
              <a:rPr lang="en-US" i="1" dirty="0"/>
              <a:t>rating</a:t>
            </a:r>
            <a:r>
              <a:rPr lang="en-US" dirty="0"/>
              <a:t>, </a:t>
            </a:r>
            <a:r>
              <a:rPr lang="en-US" dirty="0" err="1"/>
              <a:t>ou</a:t>
            </a:r>
            <a:r>
              <a:rPr lang="en-US" dirty="0"/>
              <a:t> </a:t>
            </a:r>
            <a:r>
              <a:rPr lang="en-US" dirty="0" err="1"/>
              <a:t>seja</a:t>
            </a:r>
            <a:r>
              <a:rPr lang="en-US" dirty="0"/>
              <a:t>, </a:t>
            </a:r>
            <a:r>
              <a:rPr lang="en-US" dirty="0" err="1"/>
              <a:t>só</a:t>
            </a:r>
            <a:r>
              <a:rPr lang="en-US" dirty="0"/>
              <a:t> </a:t>
            </a:r>
            <a:r>
              <a:rPr lang="en-US" dirty="0" err="1"/>
              <a:t>aparecer</a:t>
            </a:r>
            <a:r>
              <a:rPr lang="en-US" dirty="0"/>
              <a:t> reviews que </a:t>
            </a:r>
            <a:r>
              <a:rPr lang="en-US" dirty="0" err="1"/>
              <a:t>apresentam</a:t>
            </a:r>
            <a:r>
              <a:rPr lang="en-US" dirty="0"/>
              <a:t> a </a:t>
            </a:r>
            <a:r>
              <a:rPr lang="en-US" dirty="0" err="1"/>
              <a:t>quantidade</a:t>
            </a:r>
            <a:r>
              <a:rPr lang="en-US" dirty="0"/>
              <a:t> de </a:t>
            </a:r>
            <a:r>
              <a:rPr lang="en-US" i="1" dirty="0"/>
              <a:t>rating </a:t>
            </a:r>
            <a:r>
              <a:rPr lang="en-US" dirty="0" err="1"/>
              <a:t>escolhido</a:t>
            </a:r>
            <a:r>
              <a:rPr lang="en-US" dirty="0"/>
              <a:t> </a:t>
            </a:r>
            <a:r>
              <a:rPr lang="en-US" dirty="0" err="1"/>
              <a:t>pelo</a:t>
            </a:r>
            <a:r>
              <a:rPr lang="en-US" dirty="0"/>
              <a:t> </a:t>
            </a:r>
            <a:r>
              <a:rPr lang="en-US" dirty="0" err="1"/>
              <a:t>utilizador</a:t>
            </a:r>
            <a:r>
              <a:rPr lang="en-US" dirty="0"/>
              <a:t>. </a:t>
            </a:r>
            <a:r>
              <a:rPr lang="en-US" dirty="0" err="1"/>
              <a:t>Depois</a:t>
            </a:r>
            <a:r>
              <a:rPr lang="en-US" dirty="0"/>
              <a:t> de </a:t>
            </a:r>
            <a:r>
              <a:rPr lang="en-US" dirty="0" err="1"/>
              <a:t>selecionar</a:t>
            </a:r>
            <a:r>
              <a:rPr lang="en-US" dirty="0"/>
              <a:t> </a:t>
            </a:r>
            <a:r>
              <a:rPr lang="en-US" dirty="0" err="1"/>
              <a:t>como</a:t>
            </a:r>
            <a:r>
              <a:rPr lang="en-US" dirty="0"/>
              <a:t> </a:t>
            </a:r>
            <a:r>
              <a:rPr lang="en-US" dirty="0" err="1"/>
              <a:t>ordenar</a:t>
            </a:r>
            <a:r>
              <a:rPr lang="en-US" dirty="0"/>
              <a:t> e </a:t>
            </a:r>
            <a:r>
              <a:rPr lang="en-US" dirty="0" err="1"/>
              <a:t>filtrar</a:t>
            </a:r>
            <a:r>
              <a:rPr lang="en-US" dirty="0"/>
              <a:t>, o </a:t>
            </a:r>
            <a:r>
              <a:rPr lang="en-US" dirty="0" err="1"/>
              <a:t>utilizador</a:t>
            </a:r>
            <a:r>
              <a:rPr lang="en-US" dirty="0"/>
              <a:t> </a:t>
            </a:r>
            <a:r>
              <a:rPr lang="en-US" dirty="0" err="1"/>
              <a:t>tem</a:t>
            </a:r>
            <a:r>
              <a:rPr lang="en-US" dirty="0"/>
              <a:t> de </a:t>
            </a:r>
            <a:r>
              <a:rPr lang="en-US" dirty="0" err="1"/>
              <a:t>clicar</a:t>
            </a:r>
            <a:r>
              <a:rPr lang="en-US" dirty="0"/>
              <a:t> no </a:t>
            </a:r>
            <a:r>
              <a:rPr lang="en-US" dirty="0" err="1"/>
              <a:t>botão</a:t>
            </a:r>
            <a:r>
              <a:rPr lang="en-US" dirty="0"/>
              <a:t> “Apply” para </a:t>
            </a:r>
            <a:r>
              <a:rPr lang="en-US" dirty="0" err="1"/>
              <a:t>aparecer</a:t>
            </a:r>
            <a:r>
              <a:rPr lang="en-US" dirty="0"/>
              <a:t> as </a:t>
            </a:r>
            <a:r>
              <a:rPr lang="en-US" i="1" dirty="0"/>
              <a:t>reviews </a:t>
            </a:r>
            <a:r>
              <a:rPr lang="en-US" dirty="0"/>
              <a:t>com o que </a:t>
            </a:r>
            <a:r>
              <a:rPr lang="en-US" dirty="0" err="1"/>
              <a:t>foi</a:t>
            </a:r>
            <a:r>
              <a:rPr lang="en-US" dirty="0"/>
              <a:t> </a:t>
            </a:r>
            <a:r>
              <a:rPr lang="en-US" dirty="0" err="1"/>
              <a:t>escolhido</a:t>
            </a:r>
            <a:r>
              <a:rPr lang="en-US" dirty="0"/>
              <a:t>. No topo </a:t>
            </a:r>
            <a:r>
              <a:rPr lang="en-US" dirty="0" err="1"/>
              <a:t>direito</a:t>
            </a:r>
            <a:r>
              <a:rPr lang="en-US" dirty="0"/>
              <a:t> da </a:t>
            </a:r>
            <a:r>
              <a:rPr lang="en-US" dirty="0" err="1"/>
              <a:t>caixa</a:t>
            </a:r>
            <a:r>
              <a:rPr lang="en-US" dirty="0"/>
              <a:t> </a:t>
            </a:r>
            <a:r>
              <a:rPr lang="en-US" dirty="0" err="1"/>
              <a:t>encontra</a:t>
            </a:r>
            <a:r>
              <a:rPr lang="en-US" dirty="0"/>
              <a:t>-se o </a:t>
            </a:r>
            <a:r>
              <a:rPr lang="en-US" dirty="0" err="1"/>
              <a:t>botão</a:t>
            </a:r>
            <a:r>
              <a:rPr lang="en-US" dirty="0"/>
              <a:t> “Reset” que </a:t>
            </a:r>
            <a:r>
              <a:rPr lang="en-US" dirty="0" err="1"/>
              <a:t>faz</a:t>
            </a:r>
            <a:r>
              <a:rPr lang="en-US" dirty="0"/>
              <a:t> com que </a:t>
            </a:r>
            <a:r>
              <a:rPr lang="en-US" dirty="0" err="1"/>
              <a:t>apague</a:t>
            </a:r>
            <a:r>
              <a:rPr lang="en-US" dirty="0"/>
              <a:t> as </a:t>
            </a:r>
            <a:r>
              <a:rPr lang="en-US" dirty="0" err="1"/>
              <a:t>escolhas</a:t>
            </a:r>
            <a:r>
              <a:rPr lang="en-US" dirty="0"/>
              <a:t> </a:t>
            </a:r>
            <a:r>
              <a:rPr lang="en-US" dirty="0" err="1"/>
              <a:t>feitas</a:t>
            </a:r>
            <a:r>
              <a:rPr lang="en-US" dirty="0"/>
              <a:t> </a:t>
            </a:r>
            <a:r>
              <a:rPr lang="en-US" dirty="0" err="1"/>
              <a:t>pelo</a:t>
            </a:r>
            <a:r>
              <a:rPr lang="en-US" dirty="0"/>
              <a:t> </a:t>
            </a:r>
            <a:r>
              <a:rPr lang="en-US" dirty="0" err="1"/>
              <a:t>utilizador</a:t>
            </a:r>
            <a:r>
              <a:rPr lang="en-US" dirty="0"/>
              <a:t>.</a:t>
            </a:r>
          </a:p>
          <a:p>
            <a:pPr algn="just"/>
            <a:r>
              <a:rPr lang="en-US" dirty="0">
                <a:solidFill>
                  <a:srgbClr val="FF0000"/>
                </a:solidFill>
              </a:rPr>
              <a:t>  </a:t>
            </a:r>
          </a:p>
          <a:p>
            <a:pPr marL="285750" indent="-285750" algn="just">
              <a:buFont typeface="Arial" panose="020B0604020202020204" pitchFamily="34" charset="0"/>
              <a:buChar char="•"/>
            </a:pPr>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50CC7885-B60C-CEEB-80D8-3381A0EE0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512" y="1024043"/>
            <a:ext cx="5934975" cy="3381816"/>
          </a:xfrm>
          <a:prstGeom prst="rect">
            <a:avLst/>
          </a:prstGeom>
        </p:spPr>
      </p:pic>
    </p:spTree>
    <p:extLst>
      <p:ext uri="{BB962C8B-B14F-4D97-AF65-F5344CB8AC3E}">
        <p14:creationId xmlns:p14="http://schemas.microsoft.com/office/powerpoint/2010/main" val="587983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198439" y="209349"/>
            <a:ext cx="5796919" cy="1095175"/>
          </a:xfrm>
        </p:spPr>
        <p:txBody>
          <a:bodyPr>
            <a:normAutofit fontScale="90000"/>
          </a:bodyPr>
          <a:lstStyle/>
          <a:p>
            <a:r>
              <a:rPr lang="en-US" sz="4000" dirty="0" err="1">
                <a:latin typeface="Arial" panose="020B0604020202020204" pitchFamily="34" charset="0"/>
                <a:cs typeface="Arial" panose="020B0604020202020204" pitchFamily="34" charset="0"/>
              </a:rPr>
              <a:t>Pesquisar</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por</a:t>
            </a:r>
            <a:r>
              <a:rPr lang="en-US" sz="4000" dirty="0">
                <a:latin typeface="Arial" panose="020B0604020202020204" pitchFamily="34" charset="0"/>
                <a:cs typeface="Arial" panose="020B0604020202020204" pitchFamily="34" charset="0"/>
              </a:rPr>
              <a:t> um </a:t>
            </a:r>
            <a:r>
              <a:rPr lang="en-US" sz="4000" dirty="0" err="1">
                <a:latin typeface="Arial" panose="020B0604020202020204" pitchFamily="34" charset="0"/>
                <a:cs typeface="Arial" panose="020B0604020202020204" pitchFamily="34" charset="0"/>
              </a:rPr>
              <a:t>videojogo</a:t>
            </a:r>
            <a:r>
              <a:rPr lang="en-US" sz="4000" dirty="0">
                <a:latin typeface="Arial" panose="020B0604020202020204" pitchFamily="34" charset="0"/>
                <a:cs typeface="Arial" panose="020B0604020202020204" pitchFamily="34" charset="0"/>
              </a:rPr>
              <a:t> - </a:t>
            </a:r>
            <a:r>
              <a:rPr lang="en-US" sz="4000" dirty="0" err="1">
                <a:latin typeface="Arial" panose="020B0604020202020204" pitchFamily="34" charset="0"/>
                <a:cs typeface="Arial" panose="020B0604020202020204" pitchFamily="34" charset="0"/>
              </a:rPr>
              <a:t>aplicação</a:t>
            </a:r>
            <a:endParaRPr lang="en-US" sz="40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578F872A-C63F-7766-F0BB-17BD820F250A}"/>
              </a:ext>
            </a:extLst>
          </p:cNvPr>
          <p:cNvSpPr>
            <a:spLocks noGrp="1"/>
          </p:cNvSpPr>
          <p:nvPr>
            <p:ph type="body" sz="half" idx="2"/>
          </p:nvPr>
        </p:nvSpPr>
        <p:spPr>
          <a:xfrm>
            <a:off x="297901" y="1500996"/>
            <a:ext cx="5106806" cy="5070017"/>
          </a:xfrm>
        </p:spPr>
        <p:txBody>
          <a:bodyPr>
            <a:normAutofit/>
          </a:bodyPr>
          <a:lstStyle/>
          <a:p>
            <a:pPr marL="285750" indent="-285750" algn="just">
              <a:buFont typeface="Arial" panose="020B0604020202020204" pitchFamily="34" charset="0"/>
              <a:buChar char="•"/>
            </a:pPr>
            <a:r>
              <a:rPr lang="en-US" dirty="0"/>
              <a:t>Na </a:t>
            </a:r>
            <a:r>
              <a:rPr lang="en-US" dirty="0" err="1"/>
              <a:t>aplicação</a:t>
            </a:r>
            <a:r>
              <a:rPr lang="en-US" dirty="0"/>
              <a:t>, </a:t>
            </a:r>
            <a:r>
              <a:rPr lang="en-US" dirty="0" err="1"/>
              <a:t>como</a:t>
            </a:r>
            <a:r>
              <a:rPr lang="en-US" dirty="0"/>
              <a:t> </a:t>
            </a:r>
            <a:r>
              <a:rPr lang="en-US" dirty="0" err="1"/>
              <a:t>os</a:t>
            </a:r>
            <a:r>
              <a:rPr lang="en-US" dirty="0"/>
              <a:t> </a:t>
            </a:r>
            <a:r>
              <a:rPr lang="en-US" dirty="0" err="1"/>
              <a:t>dispositivos</a:t>
            </a:r>
            <a:r>
              <a:rPr lang="en-US" dirty="0"/>
              <a:t> </a:t>
            </a:r>
            <a:r>
              <a:rPr lang="en-US" dirty="0" err="1"/>
              <a:t>móveis</a:t>
            </a:r>
            <a:r>
              <a:rPr lang="en-US" dirty="0"/>
              <a:t> </a:t>
            </a:r>
            <a:r>
              <a:rPr lang="en-US" dirty="0" err="1"/>
              <a:t>têm</a:t>
            </a:r>
            <a:r>
              <a:rPr lang="en-US" dirty="0"/>
              <a:t> </a:t>
            </a:r>
            <a:r>
              <a:rPr lang="en-US" dirty="0" err="1"/>
              <a:t>ecrãs</a:t>
            </a:r>
            <a:r>
              <a:rPr lang="en-US" dirty="0"/>
              <a:t> </a:t>
            </a:r>
            <a:r>
              <a:rPr lang="en-US" dirty="0" err="1"/>
              <a:t>mais</a:t>
            </a:r>
            <a:r>
              <a:rPr lang="en-US" dirty="0"/>
              <a:t> </a:t>
            </a:r>
            <a:r>
              <a:rPr lang="en-US" dirty="0" err="1"/>
              <a:t>pequenos</a:t>
            </a:r>
            <a:r>
              <a:rPr lang="en-US" dirty="0"/>
              <a:t>, </a:t>
            </a:r>
            <a:r>
              <a:rPr lang="en-US" dirty="0" err="1"/>
              <a:t>optei</a:t>
            </a:r>
            <a:r>
              <a:rPr lang="en-US" dirty="0"/>
              <a:t> </a:t>
            </a:r>
            <a:r>
              <a:rPr lang="en-US" dirty="0" err="1"/>
              <a:t>por</a:t>
            </a:r>
            <a:r>
              <a:rPr lang="en-US" dirty="0"/>
              <a:t>, </a:t>
            </a:r>
            <a:r>
              <a:rPr lang="en-US" dirty="0" err="1"/>
              <a:t>em</a:t>
            </a:r>
            <a:r>
              <a:rPr lang="en-US" dirty="0"/>
              <a:t> </a:t>
            </a:r>
            <a:r>
              <a:rPr lang="en-US" dirty="0" err="1"/>
              <a:t>vez</a:t>
            </a:r>
            <a:r>
              <a:rPr lang="en-US" dirty="0"/>
              <a:t> do header </a:t>
            </a:r>
            <a:r>
              <a:rPr lang="en-US" dirty="0" err="1"/>
              <a:t>conter</a:t>
            </a:r>
            <a:r>
              <a:rPr lang="en-US" dirty="0"/>
              <a:t> a barra de </a:t>
            </a:r>
            <a:r>
              <a:rPr lang="en-US" dirty="0" err="1"/>
              <a:t>pesquisa</a:t>
            </a:r>
            <a:r>
              <a:rPr lang="en-US" dirty="0"/>
              <a:t>, </a:t>
            </a:r>
            <a:r>
              <a:rPr lang="en-US" dirty="0" err="1"/>
              <a:t>ter</a:t>
            </a:r>
            <a:r>
              <a:rPr lang="en-US" dirty="0"/>
              <a:t> um </a:t>
            </a:r>
            <a:r>
              <a:rPr lang="en-US" dirty="0" err="1"/>
              <a:t>botão</a:t>
            </a:r>
            <a:r>
              <a:rPr lang="en-US" dirty="0"/>
              <a:t> (</a:t>
            </a:r>
            <a:r>
              <a:rPr lang="en-US" dirty="0" err="1"/>
              <a:t>lupa</a:t>
            </a:r>
            <a:r>
              <a:rPr lang="en-US" dirty="0"/>
              <a:t> </a:t>
            </a:r>
            <a:r>
              <a:rPr lang="en-US" dirty="0" err="1"/>
              <a:t>assinalada</a:t>
            </a:r>
            <a:r>
              <a:rPr lang="en-US" dirty="0"/>
              <a:t> </a:t>
            </a:r>
            <a:r>
              <a:rPr lang="en-US" dirty="0" err="1"/>
              <a:t>na</a:t>
            </a:r>
            <a:r>
              <a:rPr lang="en-US" dirty="0"/>
              <a:t> </a:t>
            </a:r>
            <a:r>
              <a:rPr lang="en-US" dirty="0" err="1"/>
              <a:t>primeira</a:t>
            </a:r>
            <a:r>
              <a:rPr lang="en-US" dirty="0"/>
              <a:t> </a:t>
            </a:r>
            <a:r>
              <a:rPr lang="en-US" dirty="0" err="1"/>
              <a:t>figura</a:t>
            </a:r>
            <a:r>
              <a:rPr lang="en-US" dirty="0"/>
              <a:t>) que </a:t>
            </a:r>
            <a:r>
              <a:rPr lang="en-US" dirty="0" err="1"/>
              <a:t>abre</a:t>
            </a:r>
            <a:r>
              <a:rPr lang="en-US" dirty="0"/>
              <a:t> </a:t>
            </a:r>
            <a:r>
              <a:rPr lang="en-US" dirty="0" err="1"/>
              <a:t>uma</a:t>
            </a:r>
            <a:r>
              <a:rPr lang="en-US" dirty="0"/>
              <a:t> </a:t>
            </a:r>
            <a:r>
              <a:rPr lang="en-US" dirty="0" err="1"/>
              <a:t>página</a:t>
            </a:r>
            <a:r>
              <a:rPr lang="en-US" dirty="0"/>
              <a:t> que </a:t>
            </a:r>
            <a:r>
              <a:rPr lang="en-US" dirty="0" err="1"/>
              <a:t>apresenta</a:t>
            </a:r>
            <a:r>
              <a:rPr lang="en-US" dirty="0"/>
              <a:t> </a:t>
            </a:r>
            <a:r>
              <a:rPr lang="en-US" dirty="0" err="1"/>
              <a:t>uma</a:t>
            </a:r>
            <a:r>
              <a:rPr lang="en-US" dirty="0"/>
              <a:t> barra de </a:t>
            </a:r>
            <a:r>
              <a:rPr lang="en-US" dirty="0" err="1"/>
              <a:t>pesquisa</a:t>
            </a:r>
            <a:r>
              <a:rPr lang="en-US" dirty="0"/>
              <a:t> e </a:t>
            </a:r>
            <a:r>
              <a:rPr lang="en-US" dirty="0" err="1"/>
              <a:t>os</a:t>
            </a:r>
            <a:r>
              <a:rPr lang="en-US" dirty="0"/>
              <a:t> </a:t>
            </a:r>
            <a:r>
              <a:rPr lang="en-US" dirty="0" err="1"/>
              <a:t>videojogos</a:t>
            </a:r>
            <a:r>
              <a:rPr lang="en-US" dirty="0"/>
              <a:t> </a:t>
            </a:r>
            <a:r>
              <a:rPr lang="en-US" dirty="0" err="1"/>
              <a:t>mais</a:t>
            </a:r>
            <a:r>
              <a:rPr lang="en-US" dirty="0"/>
              <a:t> </a:t>
            </a:r>
            <a:r>
              <a:rPr lang="en-US" dirty="0" err="1"/>
              <a:t>populares</a:t>
            </a:r>
            <a:r>
              <a:rPr lang="en-US" dirty="0"/>
              <a:t> no </a:t>
            </a:r>
            <a:r>
              <a:rPr lang="en-US" dirty="0" err="1"/>
              <a:t>momento</a:t>
            </a:r>
            <a:r>
              <a:rPr lang="en-US" dirty="0"/>
              <a:t>.</a:t>
            </a:r>
          </a:p>
          <a:p>
            <a:pPr marL="285750" indent="-285750" algn="just">
              <a:buFont typeface="Arial" panose="020B0604020202020204" pitchFamily="34" charset="0"/>
              <a:buChar char="•"/>
            </a:pPr>
            <a:r>
              <a:rPr lang="en-US" dirty="0" err="1"/>
              <a:t>Ao</a:t>
            </a:r>
            <a:r>
              <a:rPr lang="en-US" dirty="0"/>
              <a:t> </a:t>
            </a:r>
            <a:r>
              <a:rPr lang="en-US" dirty="0" err="1"/>
              <a:t>pesquisar</a:t>
            </a:r>
            <a:r>
              <a:rPr lang="en-US" dirty="0"/>
              <a:t> </a:t>
            </a:r>
            <a:r>
              <a:rPr lang="en-US" dirty="0" err="1"/>
              <a:t>pelo</a:t>
            </a:r>
            <a:r>
              <a:rPr lang="en-US" dirty="0"/>
              <a:t> </a:t>
            </a:r>
            <a:r>
              <a:rPr lang="en-US" dirty="0" err="1"/>
              <a:t>videojogo</a:t>
            </a:r>
            <a:r>
              <a:rPr lang="en-US" dirty="0"/>
              <a:t> </a:t>
            </a:r>
            <a:r>
              <a:rPr lang="en-US" dirty="0" err="1"/>
              <a:t>pretendido</a:t>
            </a:r>
            <a:r>
              <a:rPr lang="en-US" dirty="0"/>
              <a:t>, </a:t>
            </a:r>
            <a:r>
              <a:rPr lang="en-US" dirty="0" err="1"/>
              <a:t>aparece</a:t>
            </a:r>
            <a:r>
              <a:rPr lang="en-US" dirty="0"/>
              <a:t> </a:t>
            </a:r>
            <a:r>
              <a:rPr lang="en-US" dirty="0" err="1"/>
              <a:t>uma</a:t>
            </a:r>
            <a:r>
              <a:rPr lang="en-US" dirty="0"/>
              <a:t> </a:t>
            </a:r>
            <a:r>
              <a:rPr lang="en-US" dirty="0" err="1"/>
              <a:t>página</a:t>
            </a:r>
            <a:r>
              <a:rPr lang="en-US" dirty="0"/>
              <a:t> que </a:t>
            </a:r>
            <a:r>
              <a:rPr lang="en-US" dirty="0" err="1"/>
              <a:t>apresenta</a:t>
            </a:r>
            <a:r>
              <a:rPr lang="en-US" dirty="0"/>
              <a:t> </a:t>
            </a:r>
            <a:r>
              <a:rPr lang="en-US" dirty="0" err="1"/>
              <a:t>os</a:t>
            </a:r>
            <a:r>
              <a:rPr lang="en-US" dirty="0"/>
              <a:t> </a:t>
            </a:r>
            <a:r>
              <a:rPr lang="en-US" dirty="0" err="1"/>
              <a:t>videojogos</a:t>
            </a:r>
            <a:r>
              <a:rPr lang="en-US" dirty="0"/>
              <a:t> que </a:t>
            </a:r>
            <a:r>
              <a:rPr lang="en-US" dirty="0" err="1"/>
              <a:t>têm</a:t>
            </a:r>
            <a:r>
              <a:rPr lang="en-US" dirty="0"/>
              <a:t> o </a:t>
            </a:r>
            <a:r>
              <a:rPr lang="en-US" dirty="0" err="1"/>
              <a:t>nome</a:t>
            </a:r>
            <a:r>
              <a:rPr lang="en-US" dirty="0"/>
              <a:t> </a:t>
            </a:r>
            <a:r>
              <a:rPr lang="en-US" dirty="0" err="1"/>
              <a:t>pesquisado</a:t>
            </a:r>
            <a:r>
              <a:rPr lang="en-US" dirty="0"/>
              <a:t> (a </a:t>
            </a:r>
            <a:r>
              <a:rPr lang="en-US" dirty="0" err="1"/>
              <a:t>figura</a:t>
            </a:r>
            <a:r>
              <a:rPr lang="en-US" dirty="0"/>
              <a:t> </a:t>
            </a:r>
            <a:r>
              <a:rPr lang="en-US" dirty="0" err="1"/>
              <a:t>apresenta</a:t>
            </a:r>
            <a:r>
              <a:rPr lang="en-US" dirty="0"/>
              <a:t> o </a:t>
            </a:r>
            <a:r>
              <a:rPr lang="en-US" dirty="0" err="1"/>
              <a:t>mesmo</a:t>
            </a:r>
            <a:r>
              <a:rPr lang="en-US" dirty="0"/>
              <a:t> </a:t>
            </a:r>
            <a:r>
              <a:rPr lang="en-US" dirty="0" err="1"/>
              <a:t>exemplo</a:t>
            </a:r>
            <a:r>
              <a:rPr lang="en-US" dirty="0"/>
              <a:t> que </a:t>
            </a:r>
            <a:r>
              <a:rPr lang="en-US" dirty="0" err="1"/>
              <a:t>nas</a:t>
            </a:r>
            <a:r>
              <a:rPr lang="en-US" dirty="0"/>
              <a:t> </a:t>
            </a:r>
            <a:r>
              <a:rPr lang="en-US" dirty="0" err="1"/>
              <a:t>figuras</a:t>
            </a:r>
            <a:r>
              <a:rPr lang="en-US" dirty="0"/>
              <a:t> da </a:t>
            </a:r>
            <a:r>
              <a:rPr lang="en-US" dirty="0" err="1"/>
              <a:t>página</a:t>
            </a:r>
            <a:r>
              <a:rPr lang="en-US" dirty="0"/>
              <a:t> web).</a:t>
            </a:r>
          </a:p>
          <a:p>
            <a:pPr marL="285750" indent="-285750" algn="just">
              <a:buFont typeface="Arial" panose="020B0604020202020204" pitchFamily="34" charset="0"/>
              <a:buChar char="•"/>
            </a:pPr>
            <a:r>
              <a:rPr lang="en-US" dirty="0" err="1"/>
              <a:t>Os</a:t>
            </a:r>
            <a:r>
              <a:rPr lang="en-US" dirty="0"/>
              <a:t> </a:t>
            </a:r>
            <a:r>
              <a:rPr lang="en-US" dirty="0" err="1"/>
              <a:t>videojogos</a:t>
            </a:r>
            <a:r>
              <a:rPr lang="en-US" dirty="0"/>
              <a:t> que se </a:t>
            </a:r>
            <a:r>
              <a:rPr lang="en-US" dirty="0" err="1"/>
              <a:t>encontram</a:t>
            </a:r>
            <a:r>
              <a:rPr lang="en-US" dirty="0"/>
              <a:t> </a:t>
            </a:r>
            <a:r>
              <a:rPr lang="en-US" dirty="0" err="1"/>
              <a:t>na</a:t>
            </a:r>
            <a:r>
              <a:rPr lang="en-US" dirty="0"/>
              <a:t> </a:t>
            </a:r>
            <a:r>
              <a:rPr lang="en-US" dirty="0" err="1"/>
              <a:t>página</a:t>
            </a:r>
            <a:r>
              <a:rPr lang="en-US" dirty="0"/>
              <a:t> </a:t>
            </a:r>
            <a:r>
              <a:rPr lang="en-US" dirty="0" err="1"/>
              <a:t>apresentam</a:t>
            </a:r>
            <a:r>
              <a:rPr lang="en-US" dirty="0"/>
              <a:t> a </a:t>
            </a:r>
            <a:r>
              <a:rPr lang="en-US" dirty="0" err="1"/>
              <a:t>capa</a:t>
            </a:r>
            <a:r>
              <a:rPr lang="en-US" dirty="0"/>
              <a:t> do </a:t>
            </a:r>
            <a:r>
              <a:rPr lang="en-US" dirty="0" err="1"/>
              <a:t>jogo</a:t>
            </a:r>
            <a:r>
              <a:rPr lang="en-US" dirty="0"/>
              <a:t>, o </a:t>
            </a:r>
            <a:r>
              <a:rPr lang="en-US" dirty="0" err="1"/>
              <a:t>nome</a:t>
            </a:r>
            <a:r>
              <a:rPr lang="en-US" dirty="0"/>
              <a:t> e a </a:t>
            </a:r>
            <a:r>
              <a:rPr lang="en-US" dirty="0" err="1"/>
              <a:t>sinopse</a:t>
            </a:r>
            <a:r>
              <a:rPr lang="en-US" dirty="0"/>
              <a:t> </a:t>
            </a:r>
            <a:r>
              <a:rPr lang="en-US" dirty="0" err="1"/>
              <a:t>como</a:t>
            </a:r>
            <a:r>
              <a:rPr lang="en-US" dirty="0"/>
              <a:t> </a:t>
            </a:r>
            <a:r>
              <a:rPr lang="en-US" dirty="0" err="1"/>
              <a:t>na</a:t>
            </a:r>
            <a:r>
              <a:rPr lang="en-US" dirty="0"/>
              <a:t> </a:t>
            </a:r>
            <a:r>
              <a:rPr lang="en-US" dirty="0" err="1"/>
              <a:t>página</a:t>
            </a:r>
            <a:r>
              <a:rPr lang="en-US" dirty="0"/>
              <a:t> web.</a:t>
            </a:r>
          </a:p>
        </p:txBody>
      </p:sp>
      <p:pic>
        <p:nvPicPr>
          <p:cNvPr id="6" name="Picture 5" descr="Shape, polygon&#10;&#10;Description automatically generated">
            <a:extLst>
              <a:ext uri="{FF2B5EF4-FFF2-40B4-BE49-F238E27FC236}">
                <a16:creationId xmlns:a16="http://schemas.microsoft.com/office/drawing/2014/main" id="{493A72FE-1BC8-C2A0-3DF9-8384E7F99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567" y="518351"/>
            <a:ext cx="2817389" cy="6130299"/>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235AD47A-A863-6D5B-7925-4D97F8923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5816" y="518351"/>
            <a:ext cx="2828282" cy="6130299"/>
          </a:xfrm>
          <a:prstGeom prst="rect">
            <a:avLst/>
          </a:prstGeom>
        </p:spPr>
      </p:pic>
      <p:sp>
        <p:nvSpPr>
          <p:cNvPr id="9" name="Rectangle 8">
            <a:extLst>
              <a:ext uri="{FF2B5EF4-FFF2-40B4-BE49-F238E27FC236}">
                <a16:creationId xmlns:a16="http://schemas.microsoft.com/office/drawing/2014/main" id="{8195A182-8BD2-CDE9-8035-A3DED76D4E15}"/>
              </a:ext>
            </a:extLst>
          </p:cNvPr>
          <p:cNvSpPr/>
          <p:nvPr/>
        </p:nvSpPr>
        <p:spPr>
          <a:xfrm>
            <a:off x="6802073" y="756936"/>
            <a:ext cx="345056" cy="310551"/>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79269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198439" y="209349"/>
            <a:ext cx="5796919" cy="1095175"/>
          </a:xfrm>
        </p:spPr>
        <p:txBody>
          <a:bodyPr>
            <a:normAutofit fontScale="90000"/>
          </a:bodyPr>
          <a:lstStyle/>
          <a:p>
            <a:r>
              <a:rPr lang="en-US" sz="4000" dirty="0" err="1">
                <a:latin typeface="Arial" panose="020B0604020202020204" pitchFamily="34" charset="0"/>
                <a:cs typeface="Arial" panose="020B0604020202020204" pitchFamily="34" charset="0"/>
              </a:rPr>
              <a:t>Pesquisar</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por</a:t>
            </a:r>
            <a:r>
              <a:rPr lang="en-US" sz="4000" dirty="0">
                <a:latin typeface="Arial" panose="020B0604020202020204" pitchFamily="34" charset="0"/>
                <a:cs typeface="Arial" panose="020B0604020202020204" pitchFamily="34" charset="0"/>
              </a:rPr>
              <a:t> um </a:t>
            </a:r>
            <a:r>
              <a:rPr lang="en-US" sz="4000" dirty="0" err="1">
                <a:latin typeface="Arial" panose="020B0604020202020204" pitchFamily="34" charset="0"/>
                <a:cs typeface="Arial" panose="020B0604020202020204" pitchFamily="34" charset="0"/>
              </a:rPr>
              <a:t>videojogo</a:t>
            </a:r>
            <a:r>
              <a:rPr lang="en-US" sz="4000" dirty="0">
                <a:latin typeface="Arial" panose="020B0604020202020204" pitchFamily="34" charset="0"/>
                <a:cs typeface="Arial" panose="020B0604020202020204" pitchFamily="34" charset="0"/>
              </a:rPr>
              <a:t> - </a:t>
            </a:r>
            <a:r>
              <a:rPr lang="en-US" sz="4000" dirty="0" err="1">
                <a:latin typeface="Arial" panose="020B0604020202020204" pitchFamily="34" charset="0"/>
                <a:cs typeface="Arial" panose="020B0604020202020204" pitchFamily="34" charset="0"/>
              </a:rPr>
              <a:t>aplicação</a:t>
            </a:r>
            <a:endParaRPr lang="en-US" sz="40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578F872A-C63F-7766-F0BB-17BD820F250A}"/>
              </a:ext>
            </a:extLst>
          </p:cNvPr>
          <p:cNvSpPr>
            <a:spLocks noGrp="1"/>
          </p:cNvSpPr>
          <p:nvPr>
            <p:ph type="body" sz="half" idx="2"/>
          </p:nvPr>
        </p:nvSpPr>
        <p:spPr>
          <a:xfrm>
            <a:off x="297901" y="1500996"/>
            <a:ext cx="5106806" cy="5070017"/>
          </a:xfrm>
        </p:spPr>
        <p:txBody>
          <a:bodyPr>
            <a:normAutofit/>
          </a:bodyPr>
          <a:lstStyle/>
          <a:p>
            <a:pPr marL="285750" indent="-285750" algn="just">
              <a:buFont typeface="Arial" panose="020B0604020202020204" pitchFamily="34" charset="0"/>
              <a:buChar char="•"/>
            </a:pPr>
            <a:r>
              <a:rPr lang="en-US" dirty="0" err="1"/>
              <a:t>Depois</a:t>
            </a:r>
            <a:r>
              <a:rPr lang="en-US" dirty="0"/>
              <a:t> do </a:t>
            </a:r>
            <a:r>
              <a:rPr lang="en-US" dirty="0" err="1"/>
              <a:t>utilizador</a:t>
            </a:r>
            <a:r>
              <a:rPr lang="en-US" dirty="0"/>
              <a:t> </a:t>
            </a:r>
            <a:r>
              <a:rPr lang="en-US" dirty="0" err="1"/>
              <a:t>selecionar</a:t>
            </a:r>
            <a:r>
              <a:rPr lang="en-US" dirty="0"/>
              <a:t> o </a:t>
            </a:r>
            <a:r>
              <a:rPr lang="en-US" dirty="0" err="1"/>
              <a:t>videojogo</a:t>
            </a:r>
            <a:r>
              <a:rPr lang="en-US" dirty="0"/>
              <a:t> que </a:t>
            </a:r>
            <a:r>
              <a:rPr lang="en-US" dirty="0" err="1"/>
              <a:t>pretende</a:t>
            </a:r>
            <a:r>
              <a:rPr lang="en-US" dirty="0"/>
              <a:t> </a:t>
            </a:r>
            <a:r>
              <a:rPr lang="en-US" dirty="0" err="1"/>
              <a:t>ver</a:t>
            </a:r>
            <a:r>
              <a:rPr lang="en-US" dirty="0"/>
              <a:t>, </a:t>
            </a:r>
            <a:r>
              <a:rPr lang="en-US" dirty="0" err="1"/>
              <a:t>aparece</a:t>
            </a:r>
            <a:r>
              <a:rPr lang="en-US" dirty="0"/>
              <a:t> </a:t>
            </a:r>
            <a:r>
              <a:rPr lang="en-US" dirty="0" err="1"/>
              <a:t>uma</a:t>
            </a:r>
            <a:r>
              <a:rPr lang="en-US" dirty="0"/>
              <a:t> </a:t>
            </a:r>
            <a:r>
              <a:rPr lang="en-US" dirty="0" err="1"/>
              <a:t>página</a:t>
            </a:r>
            <a:r>
              <a:rPr lang="en-US" dirty="0"/>
              <a:t> que </a:t>
            </a:r>
            <a:r>
              <a:rPr lang="en-US" dirty="0" err="1"/>
              <a:t>apresenta</a:t>
            </a:r>
            <a:r>
              <a:rPr lang="en-US" dirty="0"/>
              <a:t> (de </a:t>
            </a:r>
            <a:r>
              <a:rPr lang="en-US" dirty="0" err="1"/>
              <a:t>cima</a:t>
            </a:r>
            <a:r>
              <a:rPr lang="en-US" dirty="0"/>
              <a:t> da </a:t>
            </a:r>
            <a:r>
              <a:rPr lang="en-US" dirty="0" err="1"/>
              <a:t>página</a:t>
            </a:r>
            <a:r>
              <a:rPr lang="en-US" dirty="0"/>
              <a:t> para </a:t>
            </a:r>
            <a:r>
              <a:rPr lang="en-US" dirty="0" err="1"/>
              <a:t>baixo</a:t>
            </a:r>
            <a:r>
              <a:rPr lang="en-US" dirty="0"/>
              <a:t>) um banner do </a:t>
            </a:r>
            <a:r>
              <a:rPr lang="en-US" dirty="0" err="1"/>
              <a:t>jogo</a:t>
            </a:r>
            <a:r>
              <a:rPr lang="en-US" dirty="0"/>
              <a:t> (</a:t>
            </a:r>
            <a:r>
              <a:rPr lang="en-US" dirty="0" err="1"/>
              <a:t>imagem</a:t>
            </a:r>
            <a:r>
              <a:rPr lang="en-US" dirty="0"/>
              <a:t> </a:t>
            </a:r>
            <a:r>
              <a:rPr lang="en-US" dirty="0" err="1"/>
              <a:t>desfocada</a:t>
            </a:r>
            <a:r>
              <a:rPr lang="en-US" dirty="0"/>
              <a:t>), a </a:t>
            </a:r>
            <a:r>
              <a:rPr lang="en-US" dirty="0" err="1"/>
              <a:t>capa</a:t>
            </a:r>
            <a:r>
              <a:rPr lang="en-US" dirty="0"/>
              <a:t> do </a:t>
            </a:r>
            <a:r>
              <a:rPr lang="en-US" dirty="0" err="1"/>
              <a:t>jogo</a:t>
            </a:r>
            <a:r>
              <a:rPr lang="en-US" dirty="0"/>
              <a:t>, o </a:t>
            </a:r>
            <a:r>
              <a:rPr lang="en-US" dirty="0" err="1"/>
              <a:t>nome</a:t>
            </a:r>
            <a:r>
              <a:rPr lang="en-US" dirty="0"/>
              <a:t>, o </a:t>
            </a:r>
            <a:r>
              <a:rPr lang="en-US" i="1" dirty="0"/>
              <a:t>rating</a:t>
            </a:r>
            <a:r>
              <a:rPr lang="en-US" dirty="0"/>
              <a:t>, </a:t>
            </a:r>
            <a:r>
              <a:rPr lang="en-US" dirty="0" err="1"/>
              <a:t>os</a:t>
            </a:r>
            <a:r>
              <a:rPr lang="en-US" dirty="0"/>
              <a:t> </a:t>
            </a:r>
            <a:r>
              <a:rPr lang="en-US" dirty="0" err="1"/>
              <a:t>botões</a:t>
            </a:r>
            <a:r>
              <a:rPr lang="en-US" dirty="0"/>
              <a:t> “Overview” e “Community” (</a:t>
            </a:r>
            <a:r>
              <a:rPr lang="en-US" dirty="0" err="1"/>
              <a:t>referidos</a:t>
            </a:r>
            <a:r>
              <a:rPr lang="en-US" dirty="0"/>
              <a:t> </a:t>
            </a:r>
            <a:r>
              <a:rPr lang="en-US" dirty="0" err="1"/>
              <a:t>nos</a:t>
            </a:r>
            <a:r>
              <a:rPr lang="en-US" dirty="0"/>
              <a:t> slides </a:t>
            </a:r>
            <a:r>
              <a:rPr lang="en-US" dirty="0" err="1"/>
              <a:t>anteriores</a:t>
            </a:r>
            <a:r>
              <a:rPr lang="en-US" dirty="0"/>
              <a:t>), a </a:t>
            </a:r>
            <a:r>
              <a:rPr lang="en-US" dirty="0" err="1"/>
              <a:t>sinopse</a:t>
            </a:r>
            <a:r>
              <a:rPr lang="en-US" dirty="0"/>
              <a:t> , </a:t>
            </a:r>
            <a:r>
              <a:rPr lang="en-US" dirty="0" err="1"/>
              <a:t>cinco</a:t>
            </a:r>
            <a:r>
              <a:rPr lang="en-US" dirty="0"/>
              <a:t> imagens do </a:t>
            </a:r>
            <a:r>
              <a:rPr lang="en-US" dirty="0" err="1"/>
              <a:t>jogo</a:t>
            </a:r>
            <a:r>
              <a:rPr lang="en-US" dirty="0"/>
              <a:t>, a data de </a:t>
            </a:r>
            <a:r>
              <a:rPr lang="en-US" dirty="0" err="1"/>
              <a:t>lançamento</a:t>
            </a:r>
            <a:r>
              <a:rPr lang="en-US" dirty="0"/>
              <a:t>, o </a:t>
            </a:r>
            <a:r>
              <a:rPr lang="en-US" dirty="0" err="1"/>
              <a:t>género</a:t>
            </a:r>
            <a:r>
              <a:rPr lang="en-US" dirty="0"/>
              <a:t> de </a:t>
            </a:r>
            <a:r>
              <a:rPr lang="en-US" dirty="0" err="1"/>
              <a:t>jogo</a:t>
            </a:r>
            <a:r>
              <a:rPr lang="en-US" dirty="0"/>
              <a:t>, </a:t>
            </a:r>
            <a:r>
              <a:rPr lang="en-US" dirty="0" err="1"/>
              <a:t>os</a:t>
            </a:r>
            <a:r>
              <a:rPr lang="en-US" dirty="0"/>
              <a:t> </a:t>
            </a:r>
            <a:r>
              <a:rPr lang="en-US" dirty="0" err="1"/>
              <a:t>desenvolvedores</a:t>
            </a:r>
            <a:r>
              <a:rPr lang="en-US" dirty="0"/>
              <a:t>, </a:t>
            </a:r>
            <a:r>
              <a:rPr lang="en-US" dirty="0" err="1"/>
              <a:t>quem</a:t>
            </a:r>
            <a:r>
              <a:rPr lang="en-US" dirty="0"/>
              <a:t> </a:t>
            </a:r>
            <a:r>
              <a:rPr lang="en-US" dirty="0" err="1"/>
              <a:t>publicou</a:t>
            </a:r>
            <a:r>
              <a:rPr lang="en-US" dirty="0"/>
              <a:t> e a </a:t>
            </a:r>
            <a:r>
              <a:rPr lang="en-US" dirty="0" err="1"/>
              <a:t>plataforma</a:t>
            </a:r>
            <a:r>
              <a:rPr lang="en-US" dirty="0"/>
              <a:t> </a:t>
            </a:r>
            <a:r>
              <a:rPr lang="en-US" dirty="0" err="1"/>
              <a:t>onde</a:t>
            </a:r>
            <a:r>
              <a:rPr lang="en-US" dirty="0"/>
              <a:t> se </a:t>
            </a:r>
            <a:r>
              <a:rPr lang="en-US" dirty="0" err="1"/>
              <a:t>pode</a:t>
            </a:r>
            <a:r>
              <a:rPr lang="en-US" dirty="0"/>
              <a:t> </a:t>
            </a:r>
            <a:r>
              <a:rPr lang="en-US" dirty="0" err="1"/>
              <a:t>jogar</a:t>
            </a:r>
            <a:r>
              <a:rPr lang="en-US" dirty="0"/>
              <a:t>.</a:t>
            </a:r>
          </a:p>
          <a:p>
            <a:pPr marL="285750" indent="-285750" algn="just">
              <a:buFont typeface="Arial" panose="020B0604020202020204" pitchFamily="34" charset="0"/>
              <a:buChar char="•"/>
            </a:pPr>
            <a:r>
              <a:rPr lang="en-US" dirty="0"/>
              <a:t>No canto </a:t>
            </a:r>
            <a:r>
              <a:rPr lang="en-US" dirty="0" err="1"/>
              <a:t>direito</a:t>
            </a:r>
            <a:r>
              <a:rPr lang="en-US" dirty="0"/>
              <a:t> inferior do </a:t>
            </a:r>
            <a:r>
              <a:rPr lang="en-US" dirty="0" err="1"/>
              <a:t>ecrã</a:t>
            </a:r>
            <a:r>
              <a:rPr lang="en-US" dirty="0"/>
              <a:t> </a:t>
            </a:r>
            <a:r>
              <a:rPr lang="en-US" dirty="0" err="1"/>
              <a:t>encontra</a:t>
            </a:r>
            <a:r>
              <a:rPr lang="en-US" dirty="0"/>
              <a:t>-se um </a:t>
            </a:r>
            <a:r>
              <a:rPr lang="en-US" dirty="0" err="1"/>
              <a:t>botão</a:t>
            </a:r>
            <a:r>
              <a:rPr lang="en-US" dirty="0"/>
              <a:t> que </a:t>
            </a:r>
            <a:r>
              <a:rPr lang="en-US" dirty="0" err="1"/>
              <a:t>ao</a:t>
            </a:r>
            <a:r>
              <a:rPr lang="en-US" dirty="0"/>
              <a:t> </a:t>
            </a:r>
            <a:r>
              <a:rPr lang="en-US" dirty="0" err="1"/>
              <a:t>clicar</a:t>
            </a:r>
            <a:r>
              <a:rPr lang="en-US" dirty="0"/>
              <a:t> </a:t>
            </a:r>
            <a:r>
              <a:rPr lang="en-US" dirty="0" err="1"/>
              <a:t>aparece</a:t>
            </a:r>
            <a:r>
              <a:rPr lang="en-US" dirty="0"/>
              <a:t> </a:t>
            </a:r>
            <a:r>
              <a:rPr lang="en-US" dirty="0" err="1"/>
              <a:t>uma</a:t>
            </a:r>
            <a:r>
              <a:rPr lang="en-US" dirty="0"/>
              <a:t> </a:t>
            </a:r>
            <a:r>
              <a:rPr lang="en-US" dirty="0" err="1"/>
              <a:t>caixa</a:t>
            </a:r>
            <a:r>
              <a:rPr lang="en-US" dirty="0"/>
              <a:t> que </a:t>
            </a:r>
            <a:r>
              <a:rPr lang="en-US" dirty="0" err="1"/>
              <a:t>apresenta</a:t>
            </a:r>
            <a:r>
              <a:rPr lang="en-US" dirty="0"/>
              <a:t> a </a:t>
            </a:r>
            <a:r>
              <a:rPr lang="en-US" dirty="0" err="1"/>
              <a:t>opção</a:t>
            </a:r>
            <a:r>
              <a:rPr lang="en-US" dirty="0"/>
              <a:t> </a:t>
            </a:r>
            <a:r>
              <a:rPr lang="en-US" dirty="0" err="1"/>
              <a:t>ao</a:t>
            </a:r>
            <a:r>
              <a:rPr lang="en-US" dirty="0"/>
              <a:t>  </a:t>
            </a:r>
            <a:r>
              <a:rPr lang="en-US" dirty="0" err="1"/>
              <a:t>utilizador</a:t>
            </a:r>
            <a:r>
              <a:rPr lang="en-US" dirty="0"/>
              <a:t> de </a:t>
            </a:r>
            <a:r>
              <a:rPr lang="en-US" dirty="0" err="1"/>
              <a:t>dar</a:t>
            </a:r>
            <a:r>
              <a:rPr lang="en-US" dirty="0"/>
              <a:t> </a:t>
            </a:r>
            <a:r>
              <a:rPr lang="en-US" i="1" dirty="0"/>
              <a:t>rate </a:t>
            </a:r>
            <a:r>
              <a:rPr lang="en-US" dirty="0" err="1"/>
              <a:t>ao</a:t>
            </a:r>
            <a:r>
              <a:rPr lang="en-US" dirty="0"/>
              <a:t> video </a:t>
            </a:r>
            <a:r>
              <a:rPr lang="en-US" dirty="0" err="1"/>
              <a:t>jogo</a:t>
            </a:r>
            <a:r>
              <a:rPr lang="en-US" dirty="0"/>
              <a:t>, </a:t>
            </a:r>
            <a:r>
              <a:rPr lang="en-US" dirty="0" err="1"/>
              <a:t>adicionar</a:t>
            </a:r>
            <a:r>
              <a:rPr lang="en-US" dirty="0"/>
              <a:t> á </a:t>
            </a:r>
            <a:r>
              <a:rPr lang="en-US" dirty="0" err="1"/>
              <a:t>coleção</a:t>
            </a:r>
            <a:r>
              <a:rPr lang="en-US" dirty="0"/>
              <a:t> e </a:t>
            </a:r>
            <a:r>
              <a:rPr lang="en-US" dirty="0" err="1"/>
              <a:t>escrever</a:t>
            </a:r>
            <a:r>
              <a:rPr lang="en-US" dirty="0"/>
              <a:t> </a:t>
            </a:r>
            <a:r>
              <a:rPr lang="en-US" dirty="0" err="1"/>
              <a:t>uma</a:t>
            </a:r>
            <a:r>
              <a:rPr lang="en-US" dirty="0"/>
              <a:t> </a:t>
            </a:r>
            <a:r>
              <a:rPr lang="en-US" i="1" dirty="0"/>
              <a:t>review</a:t>
            </a:r>
            <a:r>
              <a:rPr lang="en-US" dirty="0"/>
              <a:t>.</a:t>
            </a:r>
          </a:p>
        </p:txBody>
      </p:sp>
      <p:pic>
        <p:nvPicPr>
          <p:cNvPr id="12" name="Picture 11" descr="A picture containing shape&#10;&#10;Description automatically generated">
            <a:extLst>
              <a:ext uri="{FF2B5EF4-FFF2-40B4-BE49-F238E27FC236}">
                <a16:creationId xmlns:a16="http://schemas.microsoft.com/office/drawing/2014/main" id="{BA57F76E-5EAD-CA81-3066-5CCD52781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1323" y="518350"/>
            <a:ext cx="2814140" cy="6130299"/>
          </a:xfrm>
          <a:prstGeom prst="rect">
            <a:avLst/>
          </a:prstGeom>
        </p:spPr>
      </p:pic>
      <p:pic>
        <p:nvPicPr>
          <p:cNvPr id="14" name="Picture 13" descr="Diagram&#10;&#10;Description automatically generated">
            <a:extLst>
              <a:ext uri="{FF2B5EF4-FFF2-40B4-BE49-F238E27FC236}">
                <a16:creationId xmlns:a16="http://schemas.microsoft.com/office/drawing/2014/main" id="{49673FA9-9764-CD02-BA04-F371621E7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2079" y="518350"/>
            <a:ext cx="2828281" cy="6130298"/>
          </a:xfrm>
          <a:prstGeom prst="rect">
            <a:avLst/>
          </a:prstGeom>
        </p:spPr>
      </p:pic>
      <p:sp>
        <p:nvSpPr>
          <p:cNvPr id="15" name="Rectangle 14">
            <a:extLst>
              <a:ext uri="{FF2B5EF4-FFF2-40B4-BE49-F238E27FC236}">
                <a16:creationId xmlns:a16="http://schemas.microsoft.com/office/drawing/2014/main" id="{8D422355-2E6C-683B-02CA-69C733A5F818}"/>
              </a:ext>
            </a:extLst>
          </p:cNvPr>
          <p:cNvSpPr/>
          <p:nvPr/>
        </p:nvSpPr>
        <p:spPr>
          <a:xfrm>
            <a:off x="8100204" y="6081622"/>
            <a:ext cx="491705" cy="439947"/>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62792D1A-7595-7210-7E15-9964C0D331C6}"/>
              </a:ext>
            </a:extLst>
          </p:cNvPr>
          <p:cNvSpPr/>
          <p:nvPr/>
        </p:nvSpPr>
        <p:spPr>
          <a:xfrm>
            <a:off x="11340861" y="6087372"/>
            <a:ext cx="491705" cy="439947"/>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66397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198439" y="209349"/>
            <a:ext cx="5796919" cy="1095175"/>
          </a:xfrm>
        </p:spPr>
        <p:txBody>
          <a:bodyPr>
            <a:normAutofit fontScale="90000"/>
          </a:bodyPr>
          <a:lstStyle/>
          <a:p>
            <a:r>
              <a:rPr lang="en-US" sz="4000" dirty="0" err="1">
                <a:latin typeface="Arial" panose="020B0604020202020204" pitchFamily="34" charset="0"/>
                <a:cs typeface="Arial" panose="020B0604020202020204" pitchFamily="34" charset="0"/>
              </a:rPr>
              <a:t>Pesquisar</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por</a:t>
            </a:r>
            <a:r>
              <a:rPr lang="en-US" sz="4000" dirty="0">
                <a:latin typeface="Arial" panose="020B0604020202020204" pitchFamily="34" charset="0"/>
                <a:cs typeface="Arial" panose="020B0604020202020204" pitchFamily="34" charset="0"/>
              </a:rPr>
              <a:t> um </a:t>
            </a:r>
            <a:r>
              <a:rPr lang="en-US" sz="4000" dirty="0" err="1">
                <a:latin typeface="Arial" panose="020B0604020202020204" pitchFamily="34" charset="0"/>
                <a:cs typeface="Arial" panose="020B0604020202020204" pitchFamily="34" charset="0"/>
              </a:rPr>
              <a:t>videojogo</a:t>
            </a:r>
            <a:r>
              <a:rPr lang="en-US" sz="4000" dirty="0">
                <a:latin typeface="Arial" panose="020B0604020202020204" pitchFamily="34" charset="0"/>
                <a:cs typeface="Arial" panose="020B0604020202020204" pitchFamily="34" charset="0"/>
              </a:rPr>
              <a:t> - </a:t>
            </a:r>
            <a:r>
              <a:rPr lang="en-US" sz="4000" dirty="0" err="1">
                <a:latin typeface="Arial" panose="020B0604020202020204" pitchFamily="34" charset="0"/>
                <a:cs typeface="Arial" panose="020B0604020202020204" pitchFamily="34" charset="0"/>
              </a:rPr>
              <a:t>aplicação</a:t>
            </a:r>
            <a:endParaRPr lang="en-US" sz="40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578F872A-C63F-7766-F0BB-17BD820F250A}"/>
              </a:ext>
            </a:extLst>
          </p:cNvPr>
          <p:cNvSpPr>
            <a:spLocks noGrp="1"/>
          </p:cNvSpPr>
          <p:nvPr>
            <p:ph type="body" sz="half" idx="2"/>
          </p:nvPr>
        </p:nvSpPr>
        <p:spPr>
          <a:xfrm>
            <a:off x="297901" y="1595887"/>
            <a:ext cx="5106806" cy="4975126"/>
          </a:xfrm>
        </p:spPr>
        <p:txBody>
          <a:bodyPr>
            <a:normAutofit/>
          </a:bodyPr>
          <a:lstStyle/>
          <a:p>
            <a:pPr marL="285750" indent="-285750" algn="just">
              <a:buFont typeface="Arial" panose="020B0604020202020204" pitchFamily="34" charset="0"/>
              <a:buChar char="•"/>
            </a:pPr>
            <a:r>
              <a:rPr lang="en-US" dirty="0" err="1"/>
              <a:t>Ao</a:t>
            </a:r>
            <a:r>
              <a:rPr lang="en-US" dirty="0"/>
              <a:t> </a:t>
            </a:r>
            <a:r>
              <a:rPr lang="en-US" dirty="0" err="1"/>
              <a:t>clicar</a:t>
            </a:r>
            <a:r>
              <a:rPr lang="en-US" dirty="0"/>
              <a:t> no </a:t>
            </a:r>
            <a:r>
              <a:rPr lang="en-US" dirty="0" err="1"/>
              <a:t>botão</a:t>
            </a:r>
            <a:r>
              <a:rPr lang="en-US" dirty="0"/>
              <a:t> “Community” a </a:t>
            </a:r>
            <a:r>
              <a:rPr lang="en-US" dirty="0" err="1"/>
              <a:t>página</a:t>
            </a:r>
            <a:r>
              <a:rPr lang="en-US" dirty="0"/>
              <a:t> </a:t>
            </a:r>
            <a:r>
              <a:rPr lang="en-US" dirty="0" err="1"/>
              <a:t>atualiza</a:t>
            </a:r>
            <a:r>
              <a:rPr lang="en-US" dirty="0"/>
              <a:t> para a </a:t>
            </a:r>
            <a:r>
              <a:rPr lang="en-US" dirty="0" err="1"/>
              <a:t>página</a:t>
            </a:r>
            <a:r>
              <a:rPr lang="en-US" dirty="0"/>
              <a:t> da </a:t>
            </a:r>
            <a:r>
              <a:rPr lang="en-US" dirty="0" err="1"/>
              <a:t>cominidade</a:t>
            </a:r>
            <a:r>
              <a:rPr lang="en-US" dirty="0"/>
              <a:t> </a:t>
            </a:r>
            <a:r>
              <a:rPr lang="en-US" dirty="0" err="1"/>
              <a:t>referente</a:t>
            </a:r>
            <a:r>
              <a:rPr lang="en-US" dirty="0"/>
              <a:t> </a:t>
            </a:r>
            <a:r>
              <a:rPr lang="en-US" dirty="0" err="1"/>
              <a:t>ao</a:t>
            </a:r>
            <a:r>
              <a:rPr lang="en-US" dirty="0"/>
              <a:t> </a:t>
            </a:r>
            <a:r>
              <a:rPr lang="en-US" dirty="0" err="1"/>
              <a:t>videojogo</a:t>
            </a:r>
            <a:r>
              <a:rPr lang="en-US" dirty="0"/>
              <a:t> </a:t>
            </a:r>
            <a:r>
              <a:rPr lang="en-US" dirty="0" err="1"/>
              <a:t>em</a:t>
            </a:r>
            <a:r>
              <a:rPr lang="en-US" dirty="0"/>
              <a:t> </a:t>
            </a:r>
            <a:r>
              <a:rPr lang="en-US" dirty="0" err="1"/>
              <a:t>questão</a:t>
            </a:r>
            <a:r>
              <a:rPr lang="en-US" dirty="0"/>
              <a:t>.</a:t>
            </a:r>
          </a:p>
          <a:p>
            <a:pPr marL="285750" indent="-285750" algn="just">
              <a:buFont typeface="Arial" panose="020B0604020202020204" pitchFamily="34" charset="0"/>
              <a:buChar char="•"/>
            </a:pPr>
            <a:r>
              <a:rPr lang="en-US" dirty="0" err="1"/>
              <a:t>Esta</a:t>
            </a:r>
            <a:r>
              <a:rPr lang="en-US" dirty="0"/>
              <a:t> </a:t>
            </a:r>
            <a:r>
              <a:rPr lang="en-US" dirty="0" err="1"/>
              <a:t>página</a:t>
            </a:r>
            <a:r>
              <a:rPr lang="en-US" dirty="0"/>
              <a:t> </a:t>
            </a:r>
            <a:r>
              <a:rPr lang="en-US" dirty="0" err="1"/>
              <a:t>apresenta</a:t>
            </a:r>
            <a:r>
              <a:rPr lang="en-US" dirty="0"/>
              <a:t> </a:t>
            </a:r>
            <a:r>
              <a:rPr lang="en-US" dirty="0" err="1"/>
              <a:t>algumas</a:t>
            </a:r>
            <a:r>
              <a:rPr lang="en-US" dirty="0"/>
              <a:t> </a:t>
            </a:r>
            <a:r>
              <a:rPr lang="en-US" dirty="0" err="1"/>
              <a:t>listas</a:t>
            </a:r>
            <a:r>
              <a:rPr lang="en-US" dirty="0"/>
              <a:t> de outros </a:t>
            </a:r>
            <a:r>
              <a:rPr lang="en-US" dirty="0" err="1"/>
              <a:t>utilzadores</a:t>
            </a:r>
            <a:r>
              <a:rPr lang="en-US" dirty="0"/>
              <a:t> que </a:t>
            </a:r>
            <a:r>
              <a:rPr lang="en-US" dirty="0" err="1"/>
              <a:t>incluem</a:t>
            </a:r>
            <a:r>
              <a:rPr lang="en-US" dirty="0"/>
              <a:t> o </a:t>
            </a:r>
            <a:r>
              <a:rPr lang="en-US" dirty="0" err="1"/>
              <a:t>videojogo</a:t>
            </a:r>
            <a:r>
              <a:rPr lang="en-US" dirty="0"/>
              <a:t> e as </a:t>
            </a:r>
            <a:r>
              <a:rPr lang="en-US" i="1" dirty="0"/>
              <a:t>reviews</a:t>
            </a:r>
            <a:r>
              <a:rPr lang="en-US" dirty="0"/>
              <a:t> do </a:t>
            </a:r>
            <a:r>
              <a:rPr lang="en-US" dirty="0" err="1"/>
              <a:t>jogo</a:t>
            </a:r>
            <a:r>
              <a:rPr lang="en-US" dirty="0"/>
              <a:t>. As reviews </a:t>
            </a:r>
            <a:r>
              <a:rPr lang="en-US" dirty="0" err="1"/>
              <a:t>apresenta</a:t>
            </a:r>
            <a:r>
              <a:rPr lang="en-US" dirty="0"/>
              <a:t> um </a:t>
            </a:r>
            <a:r>
              <a:rPr lang="en-US" i="1" dirty="0"/>
              <a:t>scroll</a:t>
            </a:r>
            <a:r>
              <a:rPr lang="en-US" dirty="0"/>
              <a:t> para a </a:t>
            </a:r>
            <a:r>
              <a:rPr lang="en-US" dirty="0" err="1"/>
              <a:t>direita</a:t>
            </a:r>
            <a:r>
              <a:rPr lang="en-US" dirty="0"/>
              <a:t> para </a:t>
            </a:r>
            <a:r>
              <a:rPr lang="en-US" dirty="0" err="1"/>
              <a:t>ver</a:t>
            </a:r>
            <a:r>
              <a:rPr lang="en-US" dirty="0"/>
              <a:t> </a:t>
            </a:r>
            <a:r>
              <a:rPr lang="en-US" dirty="0" err="1"/>
              <a:t>mais</a:t>
            </a:r>
            <a:r>
              <a:rPr lang="en-US" dirty="0"/>
              <a:t>.</a:t>
            </a:r>
          </a:p>
          <a:p>
            <a:pPr marL="285750" indent="-285750" algn="just">
              <a:buFont typeface="Arial" panose="020B0604020202020204" pitchFamily="34" charset="0"/>
              <a:buChar char="•"/>
            </a:pPr>
            <a:r>
              <a:rPr lang="en-US" dirty="0"/>
              <a:t>Nesta </a:t>
            </a:r>
            <a:r>
              <a:rPr lang="en-US" dirty="0" err="1"/>
              <a:t>página</a:t>
            </a:r>
            <a:r>
              <a:rPr lang="en-US" dirty="0"/>
              <a:t>, é </a:t>
            </a:r>
            <a:r>
              <a:rPr lang="en-US" dirty="0" err="1"/>
              <a:t>possível</a:t>
            </a:r>
            <a:r>
              <a:rPr lang="en-US" dirty="0"/>
              <a:t> </a:t>
            </a:r>
            <a:r>
              <a:rPr lang="en-US" dirty="0" err="1"/>
              <a:t>ver</a:t>
            </a:r>
            <a:r>
              <a:rPr lang="en-US" dirty="0"/>
              <a:t> </a:t>
            </a:r>
            <a:r>
              <a:rPr lang="en-US" dirty="0" err="1"/>
              <a:t>mais</a:t>
            </a:r>
            <a:r>
              <a:rPr lang="en-US" dirty="0"/>
              <a:t> das </a:t>
            </a:r>
            <a:r>
              <a:rPr lang="en-US" dirty="0" err="1"/>
              <a:t>listas</a:t>
            </a:r>
            <a:r>
              <a:rPr lang="en-US" dirty="0"/>
              <a:t> e das </a:t>
            </a:r>
            <a:r>
              <a:rPr lang="en-US" i="1" dirty="0"/>
              <a:t>reviews </a:t>
            </a:r>
            <a:r>
              <a:rPr lang="en-US" dirty="0" err="1"/>
              <a:t>ao</a:t>
            </a:r>
            <a:r>
              <a:rPr lang="en-US" dirty="0"/>
              <a:t> </a:t>
            </a:r>
            <a:r>
              <a:rPr lang="en-US" dirty="0" err="1"/>
              <a:t>clicar</a:t>
            </a:r>
            <a:r>
              <a:rPr lang="en-US" dirty="0"/>
              <a:t> no </a:t>
            </a:r>
            <a:r>
              <a:rPr lang="en-US" dirty="0" err="1"/>
              <a:t>botão</a:t>
            </a:r>
            <a:r>
              <a:rPr lang="en-US" dirty="0"/>
              <a:t> “View all”.</a:t>
            </a:r>
          </a:p>
        </p:txBody>
      </p:sp>
      <p:pic>
        <p:nvPicPr>
          <p:cNvPr id="5" name="Picture 4" descr="Shape&#10;&#10;Description automatically generated">
            <a:extLst>
              <a:ext uri="{FF2B5EF4-FFF2-40B4-BE49-F238E27FC236}">
                <a16:creationId xmlns:a16="http://schemas.microsoft.com/office/drawing/2014/main" id="{96329376-5032-DAD3-8BC0-5FD83E6DF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9516" y="518350"/>
            <a:ext cx="2824467" cy="6130298"/>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8862DB16-82D1-10DC-EACE-6B14516D0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6716" y="518350"/>
            <a:ext cx="2820646" cy="6130298"/>
          </a:xfrm>
          <a:prstGeom prst="rect">
            <a:avLst/>
          </a:prstGeom>
        </p:spPr>
      </p:pic>
    </p:spTree>
    <p:extLst>
      <p:ext uri="{BB962C8B-B14F-4D97-AF65-F5344CB8AC3E}">
        <p14:creationId xmlns:p14="http://schemas.microsoft.com/office/powerpoint/2010/main" val="3738614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198439" y="94490"/>
            <a:ext cx="6751637" cy="720542"/>
          </a:xfrm>
        </p:spPr>
        <p:txBody>
          <a:bodyPr>
            <a:normAutofit/>
          </a:bodyPr>
          <a:lstStyle/>
          <a:p>
            <a:r>
              <a:rPr lang="en-US" sz="4000" dirty="0" err="1">
                <a:latin typeface="Arial" panose="020B0604020202020204" pitchFamily="34" charset="0"/>
                <a:cs typeface="Arial" panose="020B0604020202020204" pitchFamily="34" charset="0"/>
              </a:rPr>
              <a:t>Página</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Perfil</a:t>
            </a:r>
            <a:r>
              <a:rPr lang="en-US" sz="4000" dirty="0">
                <a:latin typeface="Arial" panose="020B0604020202020204" pitchFamily="34" charset="0"/>
                <a:cs typeface="Arial" panose="020B0604020202020204" pitchFamily="34" charset="0"/>
              </a:rPr>
              <a:t> - </a:t>
            </a:r>
            <a:r>
              <a:rPr lang="en-US" sz="4000" dirty="0" err="1">
                <a:latin typeface="Arial" panose="020B0604020202020204" pitchFamily="34" charset="0"/>
                <a:cs typeface="Arial" panose="020B0604020202020204" pitchFamily="34" charset="0"/>
              </a:rPr>
              <a:t>aplicação</a:t>
            </a:r>
            <a:endParaRPr lang="en-US" sz="4000" dirty="0">
              <a:latin typeface="Arial" panose="020B0604020202020204" pitchFamily="34" charset="0"/>
              <a:cs typeface="Arial" panose="020B0604020202020204" pitchFamily="34" charset="0"/>
            </a:endParaRPr>
          </a:p>
        </p:txBody>
      </p:sp>
      <p:sp>
        <p:nvSpPr>
          <p:cNvPr id="15" name="Text Placeholder 3">
            <a:extLst>
              <a:ext uri="{FF2B5EF4-FFF2-40B4-BE49-F238E27FC236}">
                <a16:creationId xmlns:a16="http://schemas.microsoft.com/office/drawing/2014/main" id="{6DA586E2-3C4C-BAC9-3309-0EF9CA9F2EFE}"/>
              </a:ext>
            </a:extLst>
          </p:cNvPr>
          <p:cNvSpPr>
            <a:spLocks noGrp="1"/>
          </p:cNvSpPr>
          <p:nvPr>
            <p:ph type="body" sz="half" idx="2"/>
          </p:nvPr>
        </p:nvSpPr>
        <p:spPr>
          <a:xfrm>
            <a:off x="198439" y="1673959"/>
            <a:ext cx="4960157" cy="3182713"/>
          </a:xfrm>
        </p:spPr>
        <p:txBody>
          <a:bodyPr>
            <a:normAutofit/>
          </a:bodyPr>
          <a:lstStyle/>
          <a:p>
            <a:pPr marL="285750" indent="-285750" algn="just">
              <a:buFont typeface="Arial" panose="020B0604020202020204" pitchFamily="34" charset="0"/>
              <a:buChar char="•"/>
            </a:pPr>
            <a:r>
              <a:rPr lang="en-US" dirty="0"/>
              <a:t>As </a:t>
            </a:r>
            <a:r>
              <a:rPr lang="en-US" dirty="0" err="1"/>
              <a:t>seguintes</a:t>
            </a:r>
            <a:r>
              <a:rPr lang="en-US" dirty="0"/>
              <a:t> </a:t>
            </a:r>
            <a:r>
              <a:rPr lang="en-US" dirty="0" err="1"/>
              <a:t>páginas</a:t>
            </a:r>
            <a:r>
              <a:rPr lang="en-US" dirty="0"/>
              <a:t> </a:t>
            </a:r>
            <a:r>
              <a:rPr lang="en-US" dirty="0" err="1"/>
              <a:t>são</a:t>
            </a:r>
            <a:r>
              <a:rPr lang="en-US" dirty="0"/>
              <a:t> </a:t>
            </a:r>
            <a:r>
              <a:rPr lang="en-US" dirty="0" err="1"/>
              <a:t>obtidas</a:t>
            </a:r>
            <a:r>
              <a:rPr lang="en-US" dirty="0"/>
              <a:t> </a:t>
            </a:r>
            <a:r>
              <a:rPr lang="en-US" dirty="0" err="1"/>
              <a:t>através</a:t>
            </a:r>
            <a:r>
              <a:rPr lang="en-US" dirty="0"/>
              <a:t> do “View all” </a:t>
            </a:r>
            <a:r>
              <a:rPr lang="en-US" dirty="0" err="1"/>
              <a:t>referido</a:t>
            </a:r>
            <a:r>
              <a:rPr lang="en-US" dirty="0"/>
              <a:t> no slide anterior.</a:t>
            </a:r>
          </a:p>
          <a:p>
            <a:pPr marL="285750" indent="-285750" algn="just">
              <a:buFont typeface="Arial" panose="020B0604020202020204" pitchFamily="34" charset="0"/>
              <a:buChar char="•"/>
            </a:pPr>
            <a:r>
              <a:rPr lang="en-US" dirty="0" err="1">
                <a:solidFill>
                  <a:srgbClr val="FF0000"/>
                </a:solidFill>
              </a:rPr>
              <a:t>Página</a:t>
            </a:r>
            <a:r>
              <a:rPr lang="en-US" dirty="0">
                <a:solidFill>
                  <a:srgbClr val="FF0000"/>
                </a:solidFill>
              </a:rPr>
              <a:t> das reviews do </a:t>
            </a:r>
            <a:r>
              <a:rPr lang="en-US" dirty="0" err="1">
                <a:solidFill>
                  <a:srgbClr val="FF0000"/>
                </a:solidFill>
              </a:rPr>
              <a:t>videojogo</a:t>
            </a:r>
            <a:r>
              <a:rPr lang="en-US" dirty="0">
                <a:solidFill>
                  <a:srgbClr val="FF0000"/>
                </a:solidFill>
              </a:rPr>
              <a:t>.</a:t>
            </a:r>
          </a:p>
          <a:p>
            <a:pPr marL="285750" indent="-285750" algn="just">
              <a:buFont typeface="Arial" panose="020B0604020202020204" pitchFamily="34" charset="0"/>
              <a:buChar char="•"/>
            </a:pPr>
            <a:r>
              <a:rPr lang="en-US" dirty="0" err="1">
                <a:solidFill>
                  <a:srgbClr val="FFC000"/>
                </a:solidFill>
              </a:rPr>
              <a:t>Página</a:t>
            </a:r>
            <a:r>
              <a:rPr lang="en-US" dirty="0">
                <a:solidFill>
                  <a:srgbClr val="FFC000"/>
                </a:solidFill>
              </a:rPr>
              <a:t> das </a:t>
            </a:r>
            <a:r>
              <a:rPr lang="en-US" dirty="0" err="1">
                <a:solidFill>
                  <a:srgbClr val="FFC000"/>
                </a:solidFill>
              </a:rPr>
              <a:t>listas</a:t>
            </a:r>
            <a:r>
              <a:rPr lang="en-US" dirty="0">
                <a:solidFill>
                  <a:srgbClr val="FFC000"/>
                </a:solidFill>
              </a:rPr>
              <a:t> </a:t>
            </a:r>
            <a:r>
              <a:rPr lang="en-US" dirty="0" err="1">
                <a:solidFill>
                  <a:srgbClr val="FFC000"/>
                </a:solidFill>
              </a:rPr>
              <a:t>feitas</a:t>
            </a:r>
            <a:r>
              <a:rPr lang="en-US" dirty="0">
                <a:solidFill>
                  <a:srgbClr val="FFC000"/>
                </a:solidFill>
              </a:rPr>
              <a:t> </a:t>
            </a:r>
            <a:r>
              <a:rPr lang="en-US" dirty="0" err="1">
                <a:solidFill>
                  <a:srgbClr val="FFC000"/>
                </a:solidFill>
              </a:rPr>
              <a:t>pelo</a:t>
            </a:r>
            <a:r>
              <a:rPr lang="en-US" dirty="0">
                <a:solidFill>
                  <a:srgbClr val="FFC000"/>
                </a:solidFill>
              </a:rPr>
              <a:t> </a:t>
            </a:r>
            <a:r>
              <a:rPr lang="en-US" dirty="0" err="1">
                <a:solidFill>
                  <a:srgbClr val="FFC000"/>
                </a:solidFill>
              </a:rPr>
              <a:t>utilizador</a:t>
            </a:r>
            <a:r>
              <a:rPr lang="en-US" dirty="0">
                <a:solidFill>
                  <a:srgbClr val="FFC000"/>
                </a:solidFill>
              </a:rPr>
              <a:t>.</a:t>
            </a:r>
          </a:p>
          <a:p>
            <a:pPr marL="285750" indent="-285750" algn="just">
              <a:buFont typeface="Arial" panose="020B0604020202020204" pitchFamily="34" charset="0"/>
              <a:buChar char="•"/>
            </a:pPr>
            <a:endParaRPr lang="en-US" dirty="0"/>
          </a:p>
        </p:txBody>
      </p:sp>
      <p:pic>
        <p:nvPicPr>
          <p:cNvPr id="8" name="Picture 7" descr="Graphical user interface&#10;&#10;Description automatically generated">
            <a:extLst>
              <a:ext uri="{FF2B5EF4-FFF2-40B4-BE49-F238E27FC236}">
                <a16:creationId xmlns:a16="http://schemas.microsoft.com/office/drawing/2014/main" id="{A78E7F4B-1342-0DA5-9CE5-F2453BEA3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8359" y="305190"/>
            <a:ext cx="2875202" cy="6247618"/>
          </a:xfrm>
          <a:prstGeom prst="rect">
            <a:avLst/>
          </a:prstGeom>
          <a:ln w="38100">
            <a:solidFill>
              <a:srgbClr val="FFC000"/>
            </a:solidFill>
          </a:ln>
        </p:spPr>
      </p:pic>
      <p:pic>
        <p:nvPicPr>
          <p:cNvPr id="11" name="Picture 10" descr="Graphical user interface, text, application, chat or text message&#10;&#10;Description automatically generated">
            <a:extLst>
              <a:ext uri="{FF2B5EF4-FFF2-40B4-BE49-F238E27FC236}">
                <a16:creationId xmlns:a16="http://schemas.microsoft.com/office/drawing/2014/main" id="{757A3FE9-1B61-09C0-7C83-04C0348C6C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608" y="289490"/>
            <a:ext cx="2875202" cy="6263318"/>
          </a:xfrm>
          <a:prstGeom prst="rect">
            <a:avLst/>
          </a:prstGeom>
          <a:ln w="38100">
            <a:solidFill>
              <a:srgbClr val="FF0000"/>
            </a:solidFill>
          </a:ln>
        </p:spPr>
      </p:pic>
    </p:spTree>
    <p:extLst>
      <p:ext uri="{BB962C8B-B14F-4D97-AF65-F5344CB8AC3E}">
        <p14:creationId xmlns:p14="http://schemas.microsoft.com/office/powerpoint/2010/main" val="4092154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198439" y="94490"/>
            <a:ext cx="6751637" cy="720542"/>
          </a:xfrm>
        </p:spPr>
        <p:txBody>
          <a:bodyPr>
            <a:normAutofit/>
          </a:bodyPr>
          <a:lstStyle/>
          <a:p>
            <a:r>
              <a:rPr lang="en-US" sz="4000" dirty="0" err="1">
                <a:latin typeface="Arial" panose="020B0604020202020204" pitchFamily="34" charset="0"/>
                <a:cs typeface="Arial" panose="020B0604020202020204" pitchFamily="34" charset="0"/>
              </a:rPr>
              <a:t>Página</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Perfil</a:t>
            </a:r>
            <a:r>
              <a:rPr lang="en-US" sz="4000" dirty="0">
                <a:latin typeface="Arial" panose="020B0604020202020204" pitchFamily="34" charset="0"/>
                <a:cs typeface="Arial" panose="020B0604020202020204" pitchFamily="34" charset="0"/>
              </a:rPr>
              <a:t> - </a:t>
            </a:r>
            <a:r>
              <a:rPr lang="en-US" sz="4000" dirty="0" err="1">
                <a:latin typeface="Arial" panose="020B0604020202020204" pitchFamily="34" charset="0"/>
                <a:cs typeface="Arial" panose="020B0604020202020204" pitchFamily="34" charset="0"/>
              </a:rPr>
              <a:t>aplicação</a:t>
            </a:r>
            <a:endParaRPr lang="en-US" sz="4000" dirty="0">
              <a:latin typeface="Arial" panose="020B0604020202020204" pitchFamily="34" charset="0"/>
              <a:cs typeface="Arial" panose="020B0604020202020204" pitchFamily="34" charset="0"/>
            </a:endParaRPr>
          </a:p>
        </p:txBody>
      </p:sp>
      <p:sp>
        <p:nvSpPr>
          <p:cNvPr id="15" name="Text Placeholder 3">
            <a:extLst>
              <a:ext uri="{FF2B5EF4-FFF2-40B4-BE49-F238E27FC236}">
                <a16:creationId xmlns:a16="http://schemas.microsoft.com/office/drawing/2014/main" id="{6DA586E2-3C4C-BAC9-3309-0EF9CA9F2EFE}"/>
              </a:ext>
            </a:extLst>
          </p:cNvPr>
          <p:cNvSpPr>
            <a:spLocks noGrp="1"/>
          </p:cNvSpPr>
          <p:nvPr>
            <p:ph type="body" sz="half" idx="2"/>
          </p:nvPr>
        </p:nvSpPr>
        <p:spPr>
          <a:xfrm>
            <a:off x="198439" y="1673959"/>
            <a:ext cx="4960157" cy="3182713"/>
          </a:xfrm>
        </p:spPr>
        <p:txBody>
          <a:bodyPr>
            <a:normAutofit/>
          </a:bodyPr>
          <a:lstStyle/>
          <a:p>
            <a:pPr marL="285750" indent="-285750" algn="just">
              <a:buFont typeface="Arial" panose="020B0604020202020204" pitchFamily="34" charset="0"/>
              <a:buChar char="•"/>
            </a:pPr>
            <a:r>
              <a:rPr lang="en-US" dirty="0" err="1">
                <a:solidFill>
                  <a:srgbClr val="FF0000"/>
                </a:solidFill>
              </a:rPr>
              <a:t>Página</a:t>
            </a:r>
            <a:r>
              <a:rPr lang="en-US" dirty="0">
                <a:solidFill>
                  <a:srgbClr val="FF0000"/>
                </a:solidFill>
              </a:rPr>
              <a:t> das reviews do </a:t>
            </a:r>
            <a:r>
              <a:rPr lang="en-US" dirty="0" err="1">
                <a:solidFill>
                  <a:srgbClr val="FF0000"/>
                </a:solidFill>
              </a:rPr>
              <a:t>videojogo</a:t>
            </a:r>
            <a:r>
              <a:rPr lang="en-US" dirty="0">
                <a:solidFill>
                  <a:srgbClr val="FF0000"/>
                </a:solidFill>
              </a:rPr>
              <a:t> com o </a:t>
            </a:r>
            <a:r>
              <a:rPr lang="en-US" dirty="0" err="1">
                <a:solidFill>
                  <a:srgbClr val="FF0000"/>
                </a:solidFill>
              </a:rPr>
              <a:t>botão</a:t>
            </a:r>
            <a:r>
              <a:rPr lang="en-US" dirty="0">
                <a:solidFill>
                  <a:srgbClr val="FF0000"/>
                </a:solidFill>
              </a:rPr>
              <a:t> “Sort and Filter” </a:t>
            </a:r>
            <a:r>
              <a:rPr lang="en-US" dirty="0" err="1">
                <a:solidFill>
                  <a:srgbClr val="FF0000"/>
                </a:solidFill>
              </a:rPr>
              <a:t>selecionado</a:t>
            </a:r>
            <a:r>
              <a:rPr lang="en-US" dirty="0"/>
              <a:t>, </a:t>
            </a:r>
            <a:r>
              <a:rPr lang="en-US" dirty="0" err="1"/>
              <a:t>esta</a:t>
            </a:r>
            <a:r>
              <a:rPr lang="en-US" dirty="0"/>
              <a:t> </a:t>
            </a:r>
            <a:r>
              <a:rPr lang="en-US" dirty="0" err="1"/>
              <a:t>apresenta</a:t>
            </a:r>
            <a:r>
              <a:rPr lang="en-US" dirty="0"/>
              <a:t> as </a:t>
            </a:r>
            <a:r>
              <a:rPr lang="en-US" dirty="0" err="1"/>
              <a:t>mesmas</a:t>
            </a:r>
            <a:r>
              <a:rPr lang="en-US" dirty="0"/>
              <a:t> </a:t>
            </a:r>
            <a:r>
              <a:rPr lang="en-US" dirty="0" err="1"/>
              <a:t>escolhas</a:t>
            </a:r>
            <a:r>
              <a:rPr lang="en-US" dirty="0"/>
              <a:t> que </a:t>
            </a:r>
            <a:r>
              <a:rPr lang="en-US" dirty="0" err="1"/>
              <a:t>na</a:t>
            </a:r>
            <a:r>
              <a:rPr lang="en-US" dirty="0"/>
              <a:t> </a:t>
            </a:r>
            <a:r>
              <a:rPr lang="en-US" dirty="0" err="1"/>
              <a:t>página</a:t>
            </a:r>
            <a:r>
              <a:rPr lang="en-US" dirty="0"/>
              <a:t> web.</a:t>
            </a:r>
          </a:p>
          <a:p>
            <a:pPr marL="285750" indent="-285750" algn="just">
              <a:buFont typeface="Arial" panose="020B0604020202020204" pitchFamily="34" charset="0"/>
              <a:buChar char="•"/>
            </a:pPr>
            <a:r>
              <a:rPr lang="en-US" dirty="0" err="1">
                <a:solidFill>
                  <a:srgbClr val="00B050"/>
                </a:solidFill>
              </a:rPr>
              <a:t>Página</a:t>
            </a:r>
            <a:r>
              <a:rPr lang="en-US" dirty="0">
                <a:solidFill>
                  <a:srgbClr val="00B050"/>
                </a:solidFill>
              </a:rPr>
              <a:t> com o </a:t>
            </a:r>
            <a:r>
              <a:rPr lang="en-US" dirty="0" err="1">
                <a:solidFill>
                  <a:srgbClr val="00B050"/>
                </a:solidFill>
              </a:rPr>
              <a:t>botão</a:t>
            </a:r>
            <a:r>
              <a:rPr lang="en-US" dirty="0">
                <a:solidFill>
                  <a:srgbClr val="00B050"/>
                </a:solidFill>
              </a:rPr>
              <a:t> do canto </a:t>
            </a:r>
            <a:r>
              <a:rPr lang="en-US" dirty="0" err="1">
                <a:solidFill>
                  <a:srgbClr val="00B050"/>
                </a:solidFill>
              </a:rPr>
              <a:t>direito</a:t>
            </a:r>
            <a:r>
              <a:rPr lang="en-US" dirty="0">
                <a:solidFill>
                  <a:srgbClr val="00B050"/>
                </a:solidFill>
              </a:rPr>
              <a:t> inferior </a:t>
            </a:r>
            <a:r>
              <a:rPr lang="en-US" dirty="0" err="1">
                <a:solidFill>
                  <a:srgbClr val="00B050"/>
                </a:solidFill>
              </a:rPr>
              <a:t>selecionado</a:t>
            </a:r>
            <a:r>
              <a:rPr lang="en-US" dirty="0"/>
              <a:t>, </a:t>
            </a:r>
            <a:r>
              <a:rPr lang="en-US" dirty="0" err="1"/>
              <a:t>esta</a:t>
            </a:r>
            <a:r>
              <a:rPr lang="en-US" dirty="0"/>
              <a:t> </a:t>
            </a:r>
            <a:r>
              <a:rPr lang="en-US" dirty="0" err="1"/>
              <a:t>apresenta</a:t>
            </a:r>
            <a:r>
              <a:rPr lang="en-US" dirty="0"/>
              <a:t> as </a:t>
            </a:r>
            <a:r>
              <a:rPr lang="en-US" dirty="0" err="1"/>
              <a:t>opções</a:t>
            </a:r>
            <a:r>
              <a:rPr lang="en-US" dirty="0"/>
              <a:t> que </a:t>
            </a:r>
            <a:r>
              <a:rPr lang="en-US" dirty="0" err="1"/>
              <a:t>foi</a:t>
            </a:r>
            <a:r>
              <a:rPr lang="en-US" dirty="0"/>
              <a:t> </a:t>
            </a:r>
            <a:r>
              <a:rPr lang="en-US" dirty="0" err="1"/>
              <a:t>referido</a:t>
            </a:r>
            <a:r>
              <a:rPr lang="en-US" dirty="0"/>
              <a:t> </a:t>
            </a:r>
            <a:r>
              <a:rPr lang="en-US" dirty="0" err="1"/>
              <a:t>anteriormente</a:t>
            </a:r>
            <a:r>
              <a:rPr lang="en-US" dirty="0"/>
              <a:t>.</a:t>
            </a:r>
            <a:endParaRPr lang="en-US" dirty="0">
              <a:solidFill>
                <a:srgbClr val="00B050"/>
              </a:solidFill>
            </a:endParaRPr>
          </a:p>
          <a:p>
            <a:pPr marL="285750" indent="-285750" algn="just">
              <a:buFont typeface="Arial" panose="020B0604020202020204" pitchFamily="34" charset="0"/>
              <a:buChar char="•"/>
            </a:pPr>
            <a:endParaRPr lang="en-US" dirty="0"/>
          </a:p>
        </p:txBody>
      </p:sp>
      <p:pic>
        <p:nvPicPr>
          <p:cNvPr id="4" name="Picture 3" descr="Graphical user interface&#10;&#10;Description automatically generated">
            <a:extLst>
              <a:ext uri="{FF2B5EF4-FFF2-40B4-BE49-F238E27FC236}">
                <a16:creationId xmlns:a16="http://schemas.microsoft.com/office/drawing/2014/main" id="{7147C46A-CBB9-96DA-0623-9897B4B10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169" y="305189"/>
            <a:ext cx="2875202" cy="6247619"/>
          </a:xfrm>
          <a:prstGeom prst="rect">
            <a:avLst/>
          </a:prstGeom>
          <a:ln w="38100">
            <a:solidFill>
              <a:srgbClr val="00B050"/>
            </a:solidFill>
          </a:ln>
        </p:spPr>
      </p:pic>
      <p:pic>
        <p:nvPicPr>
          <p:cNvPr id="6" name="Picture 5" descr="Graphical user interface, application&#10;&#10;Description automatically generated">
            <a:extLst>
              <a:ext uri="{FF2B5EF4-FFF2-40B4-BE49-F238E27FC236}">
                <a16:creationId xmlns:a16="http://schemas.microsoft.com/office/drawing/2014/main" id="{28143030-E12B-2B00-925D-A561AF227E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5039" y="305190"/>
            <a:ext cx="2878522" cy="6247619"/>
          </a:xfrm>
          <a:prstGeom prst="rect">
            <a:avLst/>
          </a:prstGeom>
          <a:ln w="38100">
            <a:solidFill>
              <a:srgbClr val="FF0000"/>
            </a:solidFill>
          </a:ln>
        </p:spPr>
      </p:pic>
    </p:spTree>
    <p:extLst>
      <p:ext uri="{BB962C8B-B14F-4D97-AF65-F5344CB8AC3E}">
        <p14:creationId xmlns:p14="http://schemas.microsoft.com/office/powerpoint/2010/main" val="3881323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198439" y="94490"/>
            <a:ext cx="6751637" cy="847725"/>
          </a:xfrm>
        </p:spPr>
        <p:txBody>
          <a:bodyPr>
            <a:normAutofit/>
          </a:bodyPr>
          <a:lstStyle/>
          <a:p>
            <a:r>
              <a:rPr lang="en-US" sz="4000" dirty="0" err="1">
                <a:latin typeface="Arial" panose="020B0604020202020204" pitchFamily="34" charset="0"/>
                <a:cs typeface="Arial" panose="020B0604020202020204" pitchFamily="34" charset="0"/>
              </a:rPr>
              <a:t>Definições</a:t>
            </a:r>
            <a:endParaRPr lang="en-US" sz="40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578F872A-C63F-7766-F0BB-17BD820F250A}"/>
              </a:ext>
            </a:extLst>
          </p:cNvPr>
          <p:cNvSpPr>
            <a:spLocks noGrp="1"/>
          </p:cNvSpPr>
          <p:nvPr>
            <p:ph type="body" sz="half" idx="2"/>
          </p:nvPr>
        </p:nvSpPr>
        <p:spPr>
          <a:xfrm>
            <a:off x="198439" y="1588655"/>
            <a:ext cx="6313197" cy="4999737"/>
          </a:xfrm>
        </p:spPr>
        <p:txBody>
          <a:bodyPr>
            <a:normAutofit/>
          </a:bodyPr>
          <a:lstStyle/>
          <a:p>
            <a:pPr marL="285750" indent="-285750" algn="just">
              <a:buFont typeface="Arial" panose="020B0604020202020204" pitchFamily="34" charset="0"/>
              <a:buChar char="•"/>
            </a:pPr>
            <a:r>
              <a:rPr lang="en-US" dirty="0"/>
              <a:t>A </a:t>
            </a:r>
            <a:r>
              <a:rPr lang="en-US" dirty="0" err="1"/>
              <a:t>página</a:t>
            </a:r>
            <a:r>
              <a:rPr lang="en-US" dirty="0"/>
              <a:t> das </a:t>
            </a:r>
            <a:r>
              <a:rPr lang="en-US" dirty="0" err="1"/>
              <a:t>definições</a:t>
            </a:r>
            <a:r>
              <a:rPr lang="en-US" dirty="0"/>
              <a:t> é </a:t>
            </a:r>
            <a:r>
              <a:rPr lang="en-US" dirty="0" err="1"/>
              <a:t>igual</a:t>
            </a:r>
            <a:r>
              <a:rPr lang="en-US" dirty="0"/>
              <a:t> tanto para a </a:t>
            </a:r>
            <a:r>
              <a:rPr lang="en-US" dirty="0" err="1"/>
              <a:t>aplicação</a:t>
            </a:r>
            <a:r>
              <a:rPr lang="en-US" dirty="0"/>
              <a:t> </a:t>
            </a:r>
            <a:r>
              <a:rPr lang="en-US" dirty="0" err="1"/>
              <a:t>como</a:t>
            </a:r>
            <a:r>
              <a:rPr lang="en-US" dirty="0"/>
              <a:t> para a </a:t>
            </a:r>
            <a:r>
              <a:rPr lang="en-US" dirty="0" err="1"/>
              <a:t>página</a:t>
            </a:r>
            <a:r>
              <a:rPr lang="en-US" dirty="0"/>
              <a:t> web.</a:t>
            </a:r>
          </a:p>
          <a:p>
            <a:pPr marL="285750" indent="-285750" algn="just">
              <a:buFont typeface="Arial" panose="020B0604020202020204" pitchFamily="34" charset="0"/>
              <a:buChar char="•"/>
            </a:pPr>
            <a:r>
              <a:rPr lang="en-US" dirty="0" err="1"/>
              <a:t>Ao</a:t>
            </a:r>
            <a:r>
              <a:rPr lang="en-US" dirty="0"/>
              <a:t> </a:t>
            </a:r>
            <a:r>
              <a:rPr lang="en-US" dirty="0" err="1"/>
              <a:t>entrar</a:t>
            </a:r>
            <a:r>
              <a:rPr lang="en-US" dirty="0"/>
              <a:t> </a:t>
            </a:r>
            <a:r>
              <a:rPr lang="en-US" dirty="0" err="1"/>
              <a:t>na</a:t>
            </a:r>
            <a:r>
              <a:rPr lang="en-US" dirty="0"/>
              <a:t> </a:t>
            </a:r>
            <a:r>
              <a:rPr lang="en-US" dirty="0" err="1"/>
              <a:t>página</a:t>
            </a:r>
            <a:r>
              <a:rPr lang="en-US" dirty="0"/>
              <a:t> das </a:t>
            </a:r>
            <a:r>
              <a:rPr lang="en-US" dirty="0" err="1"/>
              <a:t>definições</a:t>
            </a:r>
            <a:r>
              <a:rPr lang="en-US" dirty="0"/>
              <a:t>, é </a:t>
            </a:r>
            <a:r>
              <a:rPr lang="en-US" dirty="0" err="1"/>
              <a:t>apresentado</a:t>
            </a:r>
            <a:r>
              <a:rPr lang="en-US" dirty="0"/>
              <a:t> a </a:t>
            </a:r>
            <a:r>
              <a:rPr lang="en-US" dirty="0" err="1"/>
              <a:t>primeira</a:t>
            </a:r>
            <a:r>
              <a:rPr lang="en-US" dirty="0"/>
              <a:t> a </a:t>
            </a:r>
            <a:r>
              <a:rPr lang="en-US" dirty="0" err="1"/>
              <a:t>página</a:t>
            </a:r>
            <a:r>
              <a:rPr lang="en-US" dirty="0"/>
              <a:t> para </a:t>
            </a:r>
            <a:r>
              <a:rPr lang="en-US" dirty="0" err="1"/>
              <a:t>alterar</a:t>
            </a:r>
            <a:r>
              <a:rPr lang="en-US" dirty="0"/>
              <a:t> o </a:t>
            </a:r>
            <a:r>
              <a:rPr lang="en-US" dirty="0" err="1"/>
              <a:t>perfil</a:t>
            </a:r>
            <a:r>
              <a:rPr lang="en-US" dirty="0"/>
              <a:t> da </a:t>
            </a:r>
            <a:r>
              <a:rPr lang="en-US" dirty="0" err="1"/>
              <a:t>conta</a:t>
            </a:r>
            <a:r>
              <a:rPr lang="en-US" dirty="0"/>
              <a:t>.</a:t>
            </a:r>
          </a:p>
          <a:p>
            <a:pPr marL="285750" indent="-285750" algn="just">
              <a:buFont typeface="Arial" panose="020B0604020202020204" pitchFamily="34" charset="0"/>
              <a:buChar char="•"/>
            </a:pPr>
            <a:r>
              <a:rPr lang="en-US" dirty="0" err="1"/>
              <a:t>Nas</a:t>
            </a:r>
            <a:r>
              <a:rPr lang="en-US" dirty="0"/>
              <a:t> </a:t>
            </a:r>
            <a:r>
              <a:rPr lang="en-US" dirty="0" err="1"/>
              <a:t>definições</a:t>
            </a:r>
            <a:r>
              <a:rPr lang="en-US" dirty="0"/>
              <a:t> é </a:t>
            </a:r>
            <a:r>
              <a:rPr lang="en-US" dirty="0" err="1"/>
              <a:t>possível</a:t>
            </a:r>
            <a:r>
              <a:rPr lang="en-US" dirty="0"/>
              <a:t> </a:t>
            </a:r>
            <a:r>
              <a:rPr lang="en-US" dirty="0" err="1"/>
              <a:t>alterar</a:t>
            </a:r>
            <a:r>
              <a:rPr lang="en-US" dirty="0"/>
              <a:t> o </a:t>
            </a:r>
            <a:r>
              <a:rPr lang="en-US" dirty="0" err="1"/>
              <a:t>perfil</a:t>
            </a:r>
            <a:r>
              <a:rPr lang="en-US" dirty="0"/>
              <a:t>, a </a:t>
            </a:r>
            <a:r>
              <a:rPr lang="en-US" dirty="0" err="1"/>
              <a:t>conta</a:t>
            </a:r>
            <a:r>
              <a:rPr lang="en-US" dirty="0"/>
              <a:t>, o email e </a:t>
            </a:r>
            <a:r>
              <a:rPr lang="en-US" dirty="0" err="1"/>
              <a:t>fazer</a:t>
            </a:r>
            <a:r>
              <a:rPr lang="en-US" dirty="0"/>
              <a:t> </a:t>
            </a:r>
            <a:r>
              <a:rPr lang="en-US" i="1" dirty="0"/>
              <a:t>logout </a:t>
            </a:r>
            <a:r>
              <a:rPr lang="en-US" dirty="0"/>
              <a:t>da </a:t>
            </a:r>
            <a:r>
              <a:rPr lang="en-US" dirty="0" err="1"/>
              <a:t>conta</a:t>
            </a:r>
            <a:r>
              <a:rPr lang="en-US" dirty="0"/>
              <a:t>.</a:t>
            </a:r>
          </a:p>
          <a:p>
            <a:pPr marL="285750" indent="-285750" algn="just">
              <a:buFont typeface="Arial" panose="020B0604020202020204" pitchFamily="34" charset="0"/>
              <a:buChar char="•"/>
            </a:pPr>
            <a:r>
              <a:rPr lang="en-US" dirty="0"/>
              <a:t>Para </a:t>
            </a:r>
            <a:r>
              <a:rPr lang="en-US" dirty="0" err="1"/>
              <a:t>alterar</a:t>
            </a:r>
            <a:r>
              <a:rPr lang="en-US" dirty="0"/>
              <a:t> entre as </a:t>
            </a:r>
            <a:r>
              <a:rPr lang="en-US" dirty="0" err="1"/>
              <a:t>opções</a:t>
            </a:r>
            <a:r>
              <a:rPr lang="en-US" dirty="0"/>
              <a:t> </a:t>
            </a:r>
            <a:r>
              <a:rPr lang="en-US" dirty="0" err="1"/>
              <a:t>referidas</a:t>
            </a:r>
            <a:r>
              <a:rPr lang="en-US" dirty="0"/>
              <a:t>, o </a:t>
            </a:r>
            <a:r>
              <a:rPr lang="en-US" dirty="0" err="1"/>
              <a:t>utilizador</a:t>
            </a:r>
            <a:r>
              <a:rPr lang="en-US" dirty="0"/>
              <a:t> </a:t>
            </a:r>
            <a:r>
              <a:rPr lang="en-US" dirty="0" err="1"/>
              <a:t>precisa</a:t>
            </a:r>
            <a:r>
              <a:rPr lang="en-US" dirty="0"/>
              <a:t> de </a:t>
            </a:r>
            <a:r>
              <a:rPr lang="en-US" dirty="0" err="1"/>
              <a:t>clicar</a:t>
            </a:r>
            <a:r>
              <a:rPr lang="en-US" dirty="0"/>
              <a:t> no menu dropdown (</a:t>
            </a:r>
            <a:r>
              <a:rPr lang="en-US" dirty="0" err="1"/>
              <a:t>simbolo</a:t>
            </a:r>
            <a:r>
              <a:rPr lang="en-US" dirty="0"/>
              <a:t> </a:t>
            </a:r>
            <a:r>
              <a:rPr lang="en-US" dirty="0" err="1"/>
              <a:t>assinalado</a:t>
            </a:r>
            <a:r>
              <a:rPr lang="en-US" dirty="0"/>
              <a:t> </a:t>
            </a:r>
            <a:r>
              <a:rPr lang="en-US" dirty="0" err="1"/>
              <a:t>na</a:t>
            </a:r>
            <a:r>
              <a:rPr lang="en-US" dirty="0"/>
              <a:t> </a:t>
            </a:r>
            <a:r>
              <a:rPr lang="en-US" dirty="0" err="1"/>
              <a:t>figura</a:t>
            </a:r>
            <a:r>
              <a:rPr lang="en-US" dirty="0"/>
              <a:t>) para as </a:t>
            </a:r>
            <a:r>
              <a:rPr lang="en-US" dirty="0" err="1"/>
              <a:t>opções</a:t>
            </a:r>
            <a:r>
              <a:rPr lang="en-US" dirty="0"/>
              <a:t> </a:t>
            </a:r>
            <a:r>
              <a:rPr lang="en-US" dirty="0" err="1"/>
              <a:t>aparecerem</a:t>
            </a:r>
            <a:r>
              <a:rPr lang="en-US" dirty="0"/>
              <a:t> e de </a:t>
            </a:r>
            <a:r>
              <a:rPr lang="en-US" dirty="0" err="1"/>
              <a:t>seguida</a:t>
            </a:r>
            <a:r>
              <a:rPr lang="en-US" dirty="0"/>
              <a:t> </a:t>
            </a:r>
            <a:r>
              <a:rPr lang="en-US" dirty="0" err="1"/>
              <a:t>selecionar</a:t>
            </a:r>
            <a:r>
              <a:rPr lang="en-US" dirty="0"/>
              <a:t> a que </a:t>
            </a:r>
            <a:r>
              <a:rPr lang="en-US" dirty="0" err="1"/>
              <a:t>pretende</a:t>
            </a:r>
            <a:r>
              <a:rPr lang="en-US" dirty="0"/>
              <a:t> </a:t>
            </a:r>
            <a:r>
              <a:rPr lang="en-US" dirty="0" err="1"/>
              <a:t>alterar</a:t>
            </a:r>
            <a:r>
              <a:rPr lang="en-US" dirty="0"/>
              <a:t>.</a:t>
            </a:r>
          </a:p>
        </p:txBody>
      </p:sp>
      <p:pic>
        <p:nvPicPr>
          <p:cNvPr id="8" name="Picture 7" descr="Graphical user interface, application&#10;&#10;Description automatically generated">
            <a:extLst>
              <a:ext uri="{FF2B5EF4-FFF2-40B4-BE49-F238E27FC236}">
                <a16:creationId xmlns:a16="http://schemas.microsoft.com/office/drawing/2014/main" id="{FB6D3B98-B144-3234-2FB4-101EF8BDA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0170" y="269606"/>
            <a:ext cx="2904603" cy="6318786"/>
          </a:xfrm>
          <a:prstGeom prst="rect">
            <a:avLst/>
          </a:prstGeom>
        </p:spPr>
      </p:pic>
      <p:sp>
        <p:nvSpPr>
          <p:cNvPr id="9" name="Rectangle 8">
            <a:extLst>
              <a:ext uri="{FF2B5EF4-FFF2-40B4-BE49-F238E27FC236}">
                <a16:creationId xmlns:a16="http://schemas.microsoft.com/office/drawing/2014/main" id="{93BDA319-113E-64E8-9BCC-119BB09C8D95}"/>
              </a:ext>
            </a:extLst>
          </p:cNvPr>
          <p:cNvSpPr/>
          <p:nvPr/>
        </p:nvSpPr>
        <p:spPr>
          <a:xfrm>
            <a:off x="8074325" y="1112808"/>
            <a:ext cx="301924" cy="267418"/>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11038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198440" y="96989"/>
            <a:ext cx="6751637" cy="697862"/>
          </a:xfrm>
        </p:spPr>
        <p:txBody>
          <a:bodyPr>
            <a:normAutofit/>
          </a:bodyPr>
          <a:lstStyle/>
          <a:p>
            <a:r>
              <a:rPr lang="en-US" sz="4000" dirty="0" err="1">
                <a:latin typeface="Arial" panose="020B0604020202020204" pitchFamily="34" charset="0"/>
                <a:cs typeface="Arial" panose="020B0604020202020204" pitchFamily="34" charset="0"/>
              </a:rPr>
              <a:t>Definições</a:t>
            </a:r>
            <a:endParaRPr lang="en-US" sz="40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578F872A-C63F-7766-F0BB-17BD820F250A}"/>
              </a:ext>
            </a:extLst>
          </p:cNvPr>
          <p:cNvSpPr>
            <a:spLocks noGrp="1"/>
          </p:cNvSpPr>
          <p:nvPr>
            <p:ph type="body" sz="half" idx="2"/>
          </p:nvPr>
        </p:nvSpPr>
        <p:spPr>
          <a:xfrm>
            <a:off x="198440" y="897147"/>
            <a:ext cx="3847350" cy="5866364"/>
          </a:xfrm>
        </p:spPr>
        <p:txBody>
          <a:bodyPr>
            <a:normAutofit/>
          </a:bodyPr>
          <a:lstStyle/>
          <a:p>
            <a:pPr marL="285750" indent="-285750" algn="just">
              <a:buFont typeface="Arial" panose="020B0604020202020204" pitchFamily="34" charset="0"/>
              <a:buChar char="•"/>
            </a:pPr>
            <a:r>
              <a:rPr lang="en-US" dirty="0">
                <a:solidFill>
                  <a:srgbClr val="FF0000"/>
                </a:solidFill>
              </a:rPr>
              <a:t>Na </a:t>
            </a:r>
            <a:r>
              <a:rPr lang="en-US" dirty="0" err="1">
                <a:solidFill>
                  <a:srgbClr val="FF0000"/>
                </a:solidFill>
              </a:rPr>
              <a:t>página</a:t>
            </a:r>
            <a:r>
              <a:rPr lang="en-US" dirty="0">
                <a:solidFill>
                  <a:srgbClr val="FF0000"/>
                </a:solidFill>
              </a:rPr>
              <a:t> das </a:t>
            </a:r>
            <a:r>
              <a:rPr lang="en-US" dirty="0" err="1">
                <a:solidFill>
                  <a:srgbClr val="FF0000"/>
                </a:solidFill>
              </a:rPr>
              <a:t>definições</a:t>
            </a:r>
            <a:r>
              <a:rPr lang="en-US" dirty="0">
                <a:solidFill>
                  <a:srgbClr val="FF0000"/>
                </a:solidFill>
              </a:rPr>
              <a:t> </a:t>
            </a:r>
            <a:r>
              <a:rPr lang="en-US" dirty="0" err="1">
                <a:solidFill>
                  <a:srgbClr val="FF0000"/>
                </a:solidFill>
              </a:rPr>
              <a:t>referente</a:t>
            </a:r>
            <a:r>
              <a:rPr lang="en-US" dirty="0">
                <a:solidFill>
                  <a:srgbClr val="FF0000"/>
                </a:solidFill>
              </a:rPr>
              <a:t> </a:t>
            </a:r>
            <a:r>
              <a:rPr lang="en-US" dirty="0" err="1">
                <a:solidFill>
                  <a:srgbClr val="FF0000"/>
                </a:solidFill>
              </a:rPr>
              <a:t>ao</a:t>
            </a:r>
            <a:r>
              <a:rPr lang="en-US" dirty="0">
                <a:solidFill>
                  <a:srgbClr val="FF0000"/>
                </a:solidFill>
              </a:rPr>
              <a:t> </a:t>
            </a:r>
            <a:r>
              <a:rPr lang="en-US" dirty="0" err="1">
                <a:solidFill>
                  <a:srgbClr val="FF0000"/>
                </a:solidFill>
              </a:rPr>
              <a:t>perfil</a:t>
            </a:r>
            <a:r>
              <a:rPr lang="en-US" dirty="0"/>
              <a:t> é </a:t>
            </a:r>
            <a:r>
              <a:rPr lang="en-US" dirty="0" err="1"/>
              <a:t>possível</a:t>
            </a:r>
            <a:r>
              <a:rPr lang="en-US" dirty="0"/>
              <a:t> </a:t>
            </a:r>
            <a:r>
              <a:rPr lang="en-US" dirty="0" err="1"/>
              <a:t>alterar</a:t>
            </a:r>
            <a:r>
              <a:rPr lang="en-US" dirty="0"/>
              <a:t> a </a:t>
            </a:r>
            <a:r>
              <a:rPr lang="en-US" dirty="0" err="1"/>
              <a:t>imagem</a:t>
            </a:r>
            <a:r>
              <a:rPr lang="en-US" dirty="0"/>
              <a:t> de </a:t>
            </a:r>
            <a:r>
              <a:rPr lang="en-US" dirty="0" err="1"/>
              <a:t>perfil</a:t>
            </a:r>
            <a:r>
              <a:rPr lang="en-US" dirty="0"/>
              <a:t> com </a:t>
            </a:r>
            <a:r>
              <a:rPr lang="en-US" dirty="0" err="1"/>
              <a:t>uma</a:t>
            </a:r>
            <a:r>
              <a:rPr lang="en-US" dirty="0"/>
              <a:t> </a:t>
            </a:r>
            <a:r>
              <a:rPr lang="en-US" dirty="0" err="1"/>
              <a:t>imagem</a:t>
            </a:r>
            <a:r>
              <a:rPr lang="en-US" dirty="0"/>
              <a:t> á </a:t>
            </a:r>
            <a:r>
              <a:rPr lang="en-US" dirty="0" err="1"/>
              <a:t>escolha</a:t>
            </a:r>
            <a:r>
              <a:rPr lang="en-US" dirty="0"/>
              <a:t> do </a:t>
            </a:r>
            <a:r>
              <a:rPr lang="en-US" dirty="0" err="1"/>
              <a:t>utilizador</a:t>
            </a:r>
            <a:r>
              <a:rPr lang="en-US" dirty="0"/>
              <a:t>, </a:t>
            </a:r>
            <a:r>
              <a:rPr lang="en-US" dirty="0" err="1"/>
              <a:t>alterar</a:t>
            </a:r>
            <a:r>
              <a:rPr lang="en-US" dirty="0"/>
              <a:t> o </a:t>
            </a:r>
            <a:r>
              <a:rPr lang="en-US" dirty="0" err="1"/>
              <a:t>nome</a:t>
            </a:r>
            <a:r>
              <a:rPr lang="en-US" dirty="0"/>
              <a:t> de </a:t>
            </a:r>
            <a:r>
              <a:rPr lang="en-US" dirty="0" err="1"/>
              <a:t>utilzador</a:t>
            </a:r>
            <a:r>
              <a:rPr lang="en-US" dirty="0"/>
              <a:t> que </a:t>
            </a:r>
            <a:r>
              <a:rPr lang="en-US" dirty="0" err="1"/>
              <a:t>os</a:t>
            </a:r>
            <a:r>
              <a:rPr lang="en-US" dirty="0"/>
              <a:t> outros </a:t>
            </a:r>
            <a:r>
              <a:rPr lang="en-US" dirty="0" err="1"/>
              <a:t>utilizadores</a:t>
            </a:r>
            <a:r>
              <a:rPr lang="en-US" dirty="0"/>
              <a:t> </a:t>
            </a:r>
            <a:r>
              <a:rPr lang="en-US" dirty="0" err="1"/>
              <a:t>vêem</a:t>
            </a:r>
            <a:r>
              <a:rPr lang="en-US" dirty="0"/>
              <a:t> e </a:t>
            </a:r>
            <a:r>
              <a:rPr lang="en-US" dirty="0" err="1"/>
              <a:t>alterar</a:t>
            </a:r>
            <a:r>
              <a:rPr lang="en-US" dirty="0"/>
              <a:t> a bio (</a:t>
            </a:r>
            <a:r>
              <a:rPr lang="en-US" dirty="0" err="1"/>
              <a:t>biografia</a:t>
            </a:r>
            <a:r>
              <a:rPr lang="en-US" dirty="0"/>
              <a:t>) com um </a:t>
            </a:r>
            <a:r>
              <a:rPr lang="en-US" dirty="0" err="1"/>
              <a:t>limite</a:t>
            </a:r>
            <a:r>
              <a:rPr lang="en-US" dirty="0"/>
              <a:t> de 320 </a:t>
            </a:r>
            <a:r>
              <a:rPr lang="en-US" dirty="0" err="1"/>
              <a:t>letras</a:t>
            </a:r>
            <a:r>
              <a:rPr lang="en-US" dirty="0"/>
              <a:t>. </a:t>
            </a:r>
            <a:r>
              <a:rPr lang="en-US" dirty="0" err="1"/>
              <a:t>Após</a:t>
            </a:r>
            <a:r>
              <a:rPr lang="en-US" dirty="0"/>
              <a:t> </a:t>
            </a:r>
            <a:r>
              <a:rPr lang="en-US" dirty="0" err="1"/>
              <a:t>alterar</a:t>
            </a:r>
            <a:r>
              <a:rPr lang="en-US" dirty="0"/>
              <a:t> o que </a:t>
            </a:r>
            <a:r>
              <a:rPr lang="en-US" dirty="0" err="1"/>
              <a:t>pretende</a:t>
            </a:r>
            <a:r>
              <a:rPr lang="en-US" dirty="0"/>
              <a:t> o </a:t>
            </a:r>
            <a:r>
              <a:rPr lang="en-US" dirty="0" err="1"/>
              <a:t>utilizador</a:t>
            </a:r>
            <a:r>
              <a:rPr lang="en-US" dirty="0"/>
              <a:t> </a:t>
            </a:r>
            <a:r>
              <a:rPr lang="en-US" dirty="0" err="1"/>
              <a:t>deve</a:t>
            </a:r>
            <a:r>
              <a:rPr lang="en-US" dirty="0"/>
              <a:t> </a:t>
            </a:r>
            <a:r>
              <a:rPr lang="en-US" dirty="0" err="1"/>
              <a:t>clicar</a:t>
            </a:r>
            <a:r>
              <a:rPr lang="en-US" dirty="0"/>
              <a:t> no </a:t>
            </a:r>
            <a:r>
              <a:rPr lang="en-US" dirty="0" err="1"/>
              <a:t>botão</a:t>
            </a:r>
            <a:r>
              <a:rPr lang="en-US" dirty="0"/>
              <a:t> </a:t>
            </a:r>
            <a:r>
              <a:rPr lang="en-US" i="1" dirty="0"/>
              <a:t>“Submit”</a:t>
            </a:r>
            <a:r>
              <a:rPr lang="en-US" dirty="0"/>
              <a:t> para </a:t>
            </a:r>
            <a:r>
              <a:rPr lang="en-US" dirty="0" err="1"/>
              <a:t>aplicar</a:t>
            </a:r>
            <a:r>
              <a:rPr lang="en-US" dirty="0"/>
              <a:t> as </a:t>
            </a:r>
            <a:r>
              <a:rPr lang="en-US" dirty="0" err="1"/>
              <a:t>alterações</a:t>
            </a:r>
            <a:r>
              <a:rPr lang="en-US" dirty="0"/>
              <a:t> </a:t>
            </a:r>
            <a:r>
              <a:rPr lang="en-US" dirty="0" err="1"/>
              <a:t>efetuadas</a:t>
            </a:r>
            <a:r>
              <a:rPr lang="en-US" dirty="0"/>
              <a:t>.</a:t>
            </a:r>
          </a:p>
          <a:p>
            <a:pPr marL="285750" indent="-285750" algn="just">
              <a:buFont typeface="Arial" panose="020B0604020202020204" pitchFamily="34" charset="0"/>
              <a:buChar char="•"/>
            </a:pPr>
            <a:r>
              <a:rPr lang="en-US" dirty="0" err="1">
                <a:solidFill>
                  <a:srgbClr val="00B050"/>
                </a:solidFill>
              </a:rPr>
              <a:t>Em</a:t>
            </a:r>
            <a:r>
              <a:rPr lang="en-US" dirty="0">
                <a:solidFill>
                  <a:srgbClr val="00B050"/>
                </a:solidFill>
              </a:rPr>
              <a:t> </a:t>
            </a:r>
            <a:r>
              <a:rPr lang="en-US" dirty="0" err="1">
                <a:solidFill>
                  <a:srgbClr val="00B050"/>
                </a:solidFill>
              </a:rPr>
              <a:t>relação</a:t>
            </a:r>
            <a:r>
              <a:rPr lang="en-US" dirty="0">
                <a:solidFill>
                  <a:srgbClr val="00B050"/>
                </a:solidFill>
              </a:rPr>
              <a:t> </a:t>
            </a:r>
            <a:r>
              <a:rPr lang="en-US" dirty="0" err="1">
                <a:solidFill>
                  <a:srgbClr val="00B050"/>
                </a:solidFill>
              </a:rPr>
              <a:t>ás</a:t>
            </a:r>
            <a:r>
              <a:rPr lang="en-US" dirty="0">
                <a:solidFill>
                  <a:srgbClr val="00B050"/>
                </a:solidFill>
              </a:rPr>
              <a:t> </a:t>
            </a:r>
            <a:r>
              <a:rPr lang="en-US" dirty="0" err="1">
                <a:solidFill>
                  <a:srgbClr val="00B050"/>
                </a:solidFill>
              </a:rPr>
              <a:t>definições</a:t>
            </a:r>
            <a:r>
              <a:rPr lang="en-US" dirty="0">
                <a:solidFill>
                  <a:srgbClr val="00B050"/>
                </a:solidFill>
              </a:rPr>
              <a:t> de </a:t>
            </a:r>
            <a:r>
              <a:rPr lang="en-US" dirty="0" err="1">
                <a:solidFill>
                  <a:srgbClr val="00B050"/>
                </a:solidFill>
              </a:rPr>
              <a:t>conta</a:t>
            </a:r>
            <a:r>
              <a:rPr lang="en-US" dirty="0"/>
              <a:t> é </a:t>
            </a:r>
            <a:r>
              <a:rPr lang="en-US" dirty="0" err="1"/>
              <a:t>possível</a:t>
            </a:r>
            <a:r>
              <a:rPr lang="en-US" dirty="0"/>
              <a:t> </a:t>
            </a:r>
            <a:r>
              <a:rPr lang="en-US" dirty="0" err="1"/>
              <a:t>alterar</a:t>
            </a:r>
            <a:r>
              <a:rPr lang="en-US" dirty="0"/>
              <a:t> </a:t>
            </a:r>
            <a:r>
              <a:rPr lang="en-US" dirty="0" err="1"/>
              <a:t>nome</a:t>
            </a:r>
            <a:r>
              <a:rPr lang="en-US" dirty="0"/>
              <a:t> de </a:t>
            </a:r>
            <a:r>
              <a:rPr lang="en-US" dirty="0" err="1"/>
              <a:t>utilizador</a:t>
            </a:r>
            <a:r>
              <a:rPr lang="en-US" dirty="0"/>
              <a:t> </a:t>
            </a:r>
            <a:r>
              <a:rPr lang="en-US" dirty="0" err="1"/>
              <a:t>único</a:t>
            </a:r>
            <a:r>
              <a:rPr lang="en-US" dirty="0"/>
              <a:t> (</a:t>
            </a:r>
            <a:r>
              <a:rPr lang="en-US" dirty="0" err="1"/>
              <a:t>só</a:t>
            </a:r>
            <a:r>
              <a:rPr lang="en-US" dirty="0"/>
              <a:t> </a:t>
            </a:r>
            <a:r>
              <a:rPr lang="en-US" dirty="0" err="1"/>
              <a:t>pode</a:t>
            </a:r>
            <a:r>
              <a:rPr lang="en-US" dirty="0"/>
              <a:t> </a:t>
            </a:r>
            <a:r>
              <a:rPr lang="en-US" dirty="0" err="1"/>
              <a:t>existir</a:t>
            </a:r>
            <a:r>
              <a:rPr lang="en-US" dirty="0"/>
              <a:t> um </a:t>
            </a:r>
            <a:r>
              <a:rPr lang="en-US" dirty="0" err="1"/>
              <a:t>utilizador</a:t>
            </a:r>
            <a:r>
              <a:rPr lang="en-US" dirty="0"/>
              <a:t> a usar) </a:t>
            </a:r>
            <a:r>
              <a:rPr lang="en-US" dirty="0" err="1"/>
              <a:t>pelo</a:t>
            </a:r>
            <a:r>
              <a:rPr lang="en-US" dirty="0"/>
              <a:t> qual é </a:t>
            </a:r>
            <a:r>
              <a:rPr lang="en-US" dirty="0" err="1"/>
              <a:t>utilizado</a:t>
            </a:r>
            <a:r>
              <a:rPr lang="en-US" dirty="0"/>
              <a:t> para </a:t>
            </a:r>
            <a:r>
              <a:rPr lang="en-US" dirty="0" err="1"/>
              <a:t>fazer</a:t>
            </a:r>
            <a:r>
              <a:rPr lang="en-US" dirty="0"/>
              <a:t> </a:t>
            </a:r>
            <a:r>
              <a:rPr lang="en-US" i="1" dirty="0"/>
              <a:t>login</a:t>
            </a:r>
            <a:r>
              <a:rPr lang="en-US" dirty="0"/>
              <a:t> no </a:t>
            </a:r>
            <a:r>
              <a:rPr lang="en-US" dirty="0" err="1"/>
              <a:t>serviço</a:t>
            </a:r>
            <a:r>
              <a:rPr lang="en-US" dirty="0"/>
              <a:t>, </a:t>
            </a:r>
            <a:r>
              <a:rPr lang="en-US" dirty="0" err="1"/>
              <a:t>depois</a:t>
            </a:r>
            <a:r>
              <a:rPr lang="en-US" dirty="0"/>
              <a:t> de </a:t>
            </a:r>
            <a:r>
              <a:rPr lang="en-US" dirty="0" err="1"/>
              <a:t>alterar</a:t>
            </a:r>
            <a:r>
              <a:rPr lang="en-US" dirty="0"/>
              <a:t> o </a:t>
            </a:r>
            <a:r>
              <a:rPr lang="en-US" dirty="0" err="1"/>
              <a:t>nome</a:t>
            </a:r>
            <a:r>
              <a:rPr lang="en-US" dirty="0"/>
              <a:t> de </a:t>
            </a:r>
            <a:r>
              <a:rPr lang="en-US" dirty="0" err="1"/>
              <a:t>utilziador</a:t>
            </a:r>
            <a:r>
              <a:rPr lang="en-US" dirty="0"/>
              <a:t> é </a:t>
            </a:r>
            <a:r>
              <a:rPr lang="en-US" dirty="0" err="1"/>
              <a:t>necessário</a:t>
            </a:r>
            <a:r>
              <a:rPr lang="en-US" dirty="0"/>
              <a:t> </a:t>
            </a:r>
            <a:r>
              <a:rPr lang="en-US" dirty="0" err="1"/>
              <a:t>clicar</a:t>
            </a:r>
            <a:r>
              <a:rPr lang="en-US" dirty="0"/>
              <a:t> no </a:t>
            </a:r>
            <a:r>
              <a:rPr lang="en-US" dirty="0" err="1"/>
              <a:t>botão</a:t>
            </a:r>
            <a:r>
              <a:rPr lang="en-US" dirty="0"/>
              <a:t> </a:t>
            </a:r>
            <a:r>
              <a:rPr lang="en-US" i="1" dirty="0"/>
              <a:t>“Update”</a:t>
            </a:r>
            <a:r>
              <a:rPr lang="en-US" dirty="0"/>
              <a:t> para confirmer a </a:t>
            </a:r>
            <a:r>
              <a:rPr lang="en-US" dirty="0" err="1"/>
              <a:t>alteração</a:t>
            </a:r>
            <a:r>
              <a:rPr lang="en-US" dirty="0"/>
              <a:t>. </a:t>
            </a:r>
            <a:r>
              <a:rPr lang="en-US" dirty="0" err="1"/>
              <a:t>Também</a:t>
            </a:r>
            <a:r>
              <a:rPr lang="en-US" dirty="0"/>
              <a:t> </a:t>
            </a:r>
            <a:r>
              <a:rPr lang="en-US" dirty="0" err="1"/>
              <a:t>há</a:t>
            </a:r>
            <a:r>
              <a:rPr lang="en-US" dirty="0"/>
              <a:t> a </a:t>
            </a:r>
            <a:r>
              <a:rPr lang="en-US" dirty="0" err="1"/>
              <a:t>opção</a:t>
            </a:r>
            <a:r>
              <a:rPr lang="en-US" dirty="0"/>
              <a:t> de </a:t>
            </a:r>
            <a:r>
              <a:rPr lang="en-US" dirty="0" err="1"/>
              <a:t>eliminar</a:t>
            </a:r>
            <a:r>
              <a:rPr lang="en-US" dirty="0"/>
              <a:t> a </a:t>
            </a:r>
            <a:r>
              <a:rPr lang="en-US" dirty="0" err="1"/>
              <a:t>conta</a:t>
            </a:r>
            <a:r>
              <a:rPr lang="en-US" dirty="0"/>
              <a:t> do </a:t>
            </a:r>
            <a:r>
              <a:rPr lang="en-US" dirty="0" err="1"/>
              <a:t>utilizador</a:t>
            </a:r>
            <a:r>
              <a:rPr lang="en-US" dirty="0"/>
              <a:t> </a:t>
            </a:r>
            <a:r>
              <a:rPr lang="en-US" dirty="0" err="1"/>
              <a:t>caso</a:t>
            </a:r>
            <a:r>
              <a:rPr lang="en-US" dirty="0"/>
              <a:t> </a:t>
            </a:r>
            <a:r>
              <a:rPr lang="en-US" dirty="0" err="1"/>
              <a:t>seja</a:t>
            </a:r>
            <a:r>
              <a:rPr lang="en-US" dirty="0"/>
              <a:t> </a:t>
            </a:r>
            <a:r>
              <a:rPr lang="en-US" dirty="0" err="1"/>
              <a:t>necessário</a:t>
            </a:r>
            <a:r>
              <a:rPr lang="en-US" dirty="0"/>
              <a:t>. </a:t>
            </a:r>
          </a:p>
          <a:p>
            <a:pPr marL="285750" indent="-285750" algn="just">
              <a:buFont typeface="Arial" panose="020B0604020202020204" pitchFamily="34" charset="0"/>
              <a:buChar char="•"/>
            </a:pPr>
            <a:r>
              <a:rPr lang="en-US" dirty="0" err="1">
                <a:solidFill>
                  <a:srgbClr val="FFC000"/>
                </a:solidFill>
              </a:rPr>
              <a:t>Nas</a:t>
            </a:r>
            <a:r>
              <a:rPr lang="en-US" dirty="0">
                <a:solidFill>
                  <a:srgbClr val="FFC000"/>
                </a:solidFill>
              </a:rPr>
              <a:t> </a:t>
            </a:r>
            <a:r>
              <a:rPr lang="en-US" dirty="0" err="1">
                <a:solidFill>
                  <a:srgbClr val="FFC000"/>
                </a:solidFill>
              </a:rPr>
              <a:t>definições</a:t>
            </a:r>
            <a:r>
              <a:rPr lang="en-US" dirty="0">
                <a:solidFill>
                  <a:srgbClr val="FFC000"/>
                </a:solidFill>
              </a:rPr>
              <a:t> </a:t>
            </a:r>
            <a:r>
              <a:rPr lang="en-US" dirty="0" err="1">
                <a:solidFill>
                  <a:srgbClr val="FFC000"/>
                </a:solidFill>
              </a:rPr>
              <a:t>referentes</a:t>
            </a:r>
            <a:r>
              <a:rPr lang="en-US" dirty="0">
                <a:solidFill>
                  <a:srgbClr val="FFC000"/>
                </a:solidFill>
              </a:rPr>
              <a:t> </a:t>
            </a:r>
            <a:r>
              <a:rPr lang="en-US" dirty="0" err="1">
                <a:solidFill>
                  <a:srgbClr val="FFC000"/>
                </a:solidFill>
              </a:rPr>
              <a:t>ao</a:t>
            </a:r>
            <a:r>
              <a:rPr lang="en-US" dirty="0">
                <a:solidFill>
                  <a:srgbClr val="FFC000"/>
                </a:solidFill>
              </a:rPr>
              <a:t> email do </a:t>
            </a:r>
            <a:r>
              <a:rPr lang="en-US" dirty="0" err="1">
                <a:solidFill>
                  <a:srgbClr val="FFC000"/>
                </a:solidFill>
              </a:rPr>
              <a:t>utilizador</a:t>
            </a:r>
            <a:r>
              <a:rPr lang="en-US" dirty="0">
                <a:solidFill>
                  <a:srgbClr val="FFC000"/>
                </a:solidFill>
              </a:rPr>
              <a:t> </a:t>
            </a:r>
            <a:r>
              <a:rPr lang="en-US" dirty="0"/>
              <a:t>é </a:t>
            </a:r>
            <a:r>
              <a:rPr lang="en-US" dirty="0" err="1"/>
              <a:t>apresentado</a:t>
            </a:r>
            <a:r>
              <a:rPr lang="en-US" dirty="0"/>
              <a:t> o email que o </a:t>
            </a:r>
            <a:r>
              <a:rPr lang="en-US" dirty="0" err="1"/>
              <a:t>utilizador</a:t>
            </a:r>
            <a:r>
              <a:rPr lang="en-US" dirty="0"/>
              <a:t> </a:t>
            </a:r>
            <a:r>
              <a:rPr lang="en-US" dirty="0" err="1"/>
              <a:t>está</a:t>
            </a:r>
            <a:r>
              <a:rPr lang="en-US" dirty="0"/>
              <a:t> a usar no </a:t>
            </a:r>
            <a:r>
              <a:rPr lang="en-US" dirty="0" err="1"/>
              <a:t>momento</a:t>
            </a:r>
            <a:r>
              <a:rPr lang="en-US" dirty="0"/>
              <a:t> </a:t>
            </a:r>
            <a:r>
              <a:rPr lang="en-US" dirty="0" err="1"/>
              <a:t>na</a:t>
            </a:r>
            <a:r>
              <a:rPr lang="en-US" dirty="0"/>
              <a:t> </a:t>
            </a:r>
            <a:r>
              <a:rPr lang="en-US" dirty="0" err="1"/>
              <a:t>conta</a:t>
            </a:r>
            <a:r>
              <a:rPr lang="en-US" dirty="0"/>
              <a:t> e </a:t>
            </a:r>
            <a:r>
              <a:rPr lang="en-US" dirty="0" err="1"/>
              <a:t>apresenta</a:t>
            </a:r>
            <a:r>
              <a:rPr lang="en-US" dirty="0"/>
              <a:t> a </a:t>
            </a:r>
            <a:r>
              <a:rPr lang="en-US" dirty="0" err="1"/>
              <a:t>escolha</a:t>
            </a:r>
            <a:r>
              <a:rPr lang="en-US" dirty="0"/>
              <a:t> de </a:t>
            </a:r>
            <a:r>
              <a:rPr lang="en-US" dirty="0" err="1"/>
              <a:t>alterar</a:t>
            </a:r>
            <a:r>
              <a:rPr lang="en-US" dirty="0"/>
              <a:t> o email </a:t>
            </a:r>
            <a:r>
              <a:rPr lang="en-US" dirty="0" err="1"/>
              <a:t>utilizado</a:t>
            </a:r>
            <a:r>
              <a:rPr lang="en-US" dirty="0"/>
              <a:t>. No </a:t>
            </a:r>
            <a:r>
              <a:rPr lang="en-US" dirty="0" err="1"/>
              <a:t>caso</a:t>
            </a:r>
            <a:r>
              <a:rPr lang="en-US" dirty="0"/>
              <a:t> do </a:t>
            </a:r>
            <a:r>
              <a:rPr lang="en-US" dirty="0" err="1"/>
              <a:t>utilizador</a:t>
            </a:r>
            <a:r>
              <a:rPr lang="en-US" dirty="0"/>
              <a:t> </a:t>
            </a:r>
            <a:r>
              <a:rPr lang="en-US" dirty="0" err="1"/>
              <a:t>alterar</a:t>
            </a:r>
            <a:r>
              <a:rPr lang="en-US" dirty="0"/>
              <a:t> o email é </a:t>
            </a:r>
            <a:r>
              <a:rPr lang="en-US" dirty="0" err="1"/>
              <a:t>necessário</a:t>
            </a:r>
            <a:r>
              <a:rPr lang="en-US" dirty="0"/>
              <a:t> </a:t>
            </a:r>
            <a:r>
              <a:rPr lang="en-US" dirty="0" err="1"/>
              <a:t>clicar</a:t>
            </a:r>
            <a:r>
              <a:rPr lang="en-US" dirty="0"/>
              <a:t> no </a:t>
            </a:r>
            <a:r>
              <a:rPr lang="en-US" dirty="0" err="1"/>
              <a:t>botão</a:t>
            </a:r>
            <a:r>
              <a:rPr lang="en-US" dirty="0"/>
              <a:t> “</a:t>
            </a:r>
            <a:r>
              <a:rPr lang="en-US" i="1" dirty="0"/>
              <a:t>Update” </a:t>
            </a:r>
            <a:r>
              <a:rPr lang="en-US" dirty="0"/>
              <a:t>para </a:t>
            </a:r>
            <a:r>
              <a:rPr lang="en-US" dirty="0" err="1"/>
              <a:t>atualizar</a:t>
            </a:r>
            <a:r>
              <a:rPr lang="en-US" dirty="0"/>
              <a:t> o email.</a:t>
            </a:r>
            <a:endParaRPr lang="en-US" dirty="0">
              <a:solidFill>
                <a:srgbClr val="FFC000"/>
              </a:solidFill>
            </a:endParaRPr>
          </a:p>
        </p:txBody>
      </p:sp>
      <p:pic>
        <p:nvPicPr>
          <p:cNvPr id="5" name="Picture 4" descr="Graphical user interface, application&#10;&#10;Description automatically generated">
            <a:extLst>
              <a:ext uri="{FF2B5EF4-FFF2-40B4-BE49-F238E27FC236}">
                <a16:creationId xmlns:a16="http://schemas.microsoft.com/office/drawing/2014/main" id="{2820EF4C-3698-C993-CAA5-CAC696E4E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2467" y="794851"/>
            <a:ext cx="2336164" cy="5082183"/>
          </a:xfrm>
          <a:prstGeom prst="rect">
            <a:avLst/>
          </a:prstGeom>
          <a:ln w="38100">
            <a:solidFill>
              <a:srgbClr val="FF0000"/>
            </a:solidFill>
          </a:ln>
        </p:spPr>
      </p:pic>
      <p:pic>
        <p:nvPicPr>
          <p:cNvPr id="11" name="Picture 10" descr="Graphical user interface, text, application&#10;&#10;Description automatically generated">
            <a:extLst>
              <a:ext uri="{FF2B5EF4-FFF2-40B4-BE49-F238E27FC236}">
                <a16:creationId xmlns:a16="http://schemas.microsoft.com/office/drawing/2014/main" id="{35FBFD9C-9FB0-E18B-0ACB-3499CD5F32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2917" y="776254"/>
            <a:ext cx="2336165" cy="5083214"/>
          </a:xfrm>
          <a:prstGeom prst="rect">
            <a:avLst/>
          </a:prstGeom>
          <a:ln w="38100">
            <a:solidFill>
              <a:srgbClr val="FFC000"/>
            </a:solidFill>
          </a:ln>
        </p:spPr>
      </p:pic>
      <p:pic>
        <p:nvPicPr>
          <p:cNvPr id="13" name="Picture 12" descr="Graphical user interface, text, application, email&#10;&#10;Description automatically generated">
            <a:extLst>
              <a:ext uri="{FF2B5EF4-FFF2-40B4-BE49-F238E27FC236}">
                <a16:creationId xmlns:a16="http://schemas.microsoft.com/office/drawing/2014/main" id="{F56F8D82-CFBA-0D79-CA3E-9F51DD288B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1116" y="794851"/>
            <a:ext cx="2339316" cy="5064617"/>
          </a:xfrm>
          <a:prstGeom prst="rect">
            <a:avLst/>
          </a:prstGeom>
          <a:ln w="38100">
            <a:solidFill>
              <a:srgbClr val="00B050"/>
            </a:solidFill>
          </a:ln>
        </p:spPr>
      </p:pic>
    </p:spTree>
    <p:extLst>
      <p:ext uri="{BB962C8B-B14F-4D97-AF65-F5344CB8AC3E}">
        <p14:creationId xmlns:p14="http://schemas.microsoft.com/office/powerpoint/2010/main" val="367677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8590-1A84-5CBC-F184-CE0BFA5D5856}"/>
              </a:ext>
            </a:extLst>
          </p:cNvPr>
          <p:cNvSpPr>
            <a:spLocks noGrp="1"/>
          </p:cNvSpPr>
          <p:nvPr>
            <p:ph type="title"/>
          </p:nvPr>
        </p:nvSpPr>
        <p:spPr>
          <a:xfrm>
            <a:off x="517999" y="321602"/>
            <a:ext cx="10905066" cy="1135737"/>
          </a:xfrm>
        </p:spPr>
        <p:txBody>
          <a:bodyPr vert="horz" lIns="91440" tIns="45720" rIns="91440" bIns="45720" rtlCol="0" anchor="ctr">
            <a:normAutofit/>
          </a:bodyPr>
          <a:lstStyle/>
          <a:p>
            <a:r>
              <a:rPr lang="en-US" sz="3600" kern="1200" dirty="0">
                <a:solidFill>
                  <a:schemeClr val="tx1"/>
                </a:solidFill>
                <a:latin typeface="Arial" panose="020B0604020202020204" pitchFamily="34" charset="0"/>
                <a:cs typeface="Arial" panose="020B0604020202020204" pitchFamily="34" charset="0"/>
              </a:rPr>
              <a:t>Sitemap da </a:t>
            </a:r>
            <a:r>
              <a:rPr lang="en-US" sz="3600" kern="1200" dirty="0" err="1">
                <a:solidFill>
                  <a:schemeClr val="tx1"/>
                </a:solidFill>
                <a:latin typeface="Arial" panose="020B0604020202020204" pitchFamily="34" charset="0"/>
                <a:cs typeface="Arial" panose="020B0604020202020204" pitchFamily="34" charset="0"/>
              </a:rPr>
              <a:t>página</a:t>
            </a:r>
            <a:r>
              <a:rPr lang="en-US" sz="3600" kern="1200" dirty="0">
                <a:solidFill>
                  <a:schemeClr val="tx1"/>
                </a:solidFill>
                <a:latin typeface="Arial" panose="020B0604020202020204" pitchFamily="34" charset="0"/>
                <a:cs typeface="Arial" panose="020B0604020202020204" pitchFamily="34" charset="0"/>
              </a:rPr>
              <a:t> web</a:t>
            </a:r>
          </a:p>
        </p:txBody>
      </p:sp>
      <p:sp>
        <p:nvSpPr>
          <p:cNvPr id="4" name="Text Placeholder 3">
            <a:extLst>
              <a:ext uri="{FF2B5EF4-FFF2-40B4-BE49-F238E27FC236}">
                <a16:creationId xmlns:a16="http://schemas.microsoft.com/office/drawing/2014/main" id="{67E849A5-1423-ED3D-472D-9C5478C2E71B}"/>
              </a:ext>
            </a:extLst>
          </p:cNvPr>
          <p:cNvSpPr>
            <a:spLocks noGrp="1"/>
          </p:cNvSpPr>
          <p:nvPr>
            <p:ph type="body" sz="half" idx="2"/>
          </p:nvPr>
        </p:nvSpPr>
        <p:spPr>
          <a:xfrm>
            <a:off x="518000" y="1450209"/>
            <a:ext cx="4768310" cy="4948836"/>
          </a:xfrm>
        </p:spPr>
        <p:txBody>
          <a:bodyPr vert="horz" lIns="91440" tIns="45720" rIns="91440" bIns="45720" rtlCol="0">
            <a:normAutofit/>
          </a:bodyPr>
          <a:lstStyle/>
          <a:p>
            <a:pPr algn="just" rtl="0" fontAlgn="base">
              <a:spcBef>
                <a:spcPts val="0"/>
              </a:spcBef>
              <a:spcAft>
                <a:spcPts val="0"/>
              </a:spcAft>
              <a:buFont typeface="Arial" panose="020B0604020202020204" pitchFamily="34" charset="0"/>
              <a:buChar char="•"/>
            </a:pPr>
            <a:r>
              <a:rPr lang="pt-BR" sz="1800" b="0" i="0" u="none" strike="noStrike" dirty="0">
                <a:effectLst/>
              </a:rPr>
              <a:t>Quando o utilizador aceder pela primeira vez à página web, irá entrar na página inicial. Aqui é apresentado ao utilizador os videojogos lançados recentemente, algumas reviews (criticas) e listas de utilizadores, o utilizador pode consultar mais destas informações ao clicar nelas.</a:t>
            </a:r>
          </a:p>
          <a:p>
            <a:pPr algn="just" rtl="0" fontAlgn="base">
              <a:spcBef>
                <a:spcPts val="0"/>
              </a:spcBef>
              <a:spcAft>
                <a:spcPts val="0"/>
              </a:spcAft>
              <a:buFont typeface="Arial" panose="020B0604020202020204" pitchFamily="34" charset="0"/>
              <a:buChar char="•"/>
            </a:pPr>
            <a:endParaRPr lang="pt-BR" sz="1800" b="0" i="0" u="none" strike="noStrike" dirty="0">
              <a:effectLst/>
            </a:endParaRPr>
          </a:p>
          <a:p>
            <a:pPr algn="just" rtl="0" fontAlgn="base">
              <a:spcBef>
                <a:spcPts val="0"/>
              </a:spcBef>
              <a:spcAft>
                <a:spcPts val="0"/>
              </a:spcAft>
              <a:buFont typeface="Arial" panose="020B0604020202020204" pitchFamily="34" charset="0"/>
              <a:buChar char="•"/>
            </a:pPr>
            <a:r>
              <a:rPr lang="pt-BR" sz="1800" b="0" i="0" u="none" strike="noStrike" dirty="0">
                <a:effectLst/>
              </a:rPr>
              <a:t>A página inicial também apres</a:t>
            </a:r>
            <a:r>
              <a:rPr lang="pt-BR" sz="1800" dirty="0"/>
              <a:t>enta a opção do utilizador pesquisar por um videojogo e fazer login ou registar-se no serviço para ter a capacidade fazer as suas próprias listas, fazer reviews aos videojogos e criar uma coleção de videojogos.</a:t>
            </a:r>
            <a:endParaRPr lang="pt-BR" sz="1800" b="0" i="0" u="none" strike="noStrike" dirty="0">
              <a:effectLst/>
            </a:endParaRPr>
          </a:p>
          <a:p>
            <a:pPr indent="-228600">
              <a:buFont typeface="Arial" panose="020B0604020202020204" pitchFamily="34" charset="0"/>
              <a:buChar char="•"/>
            </a:pPr>
            <a:endParaRPr lang="en-US" sz="2000" dirty="0"/>
          </a:p>
        </p:txBody>
      </p:sp>
      <p:pic>
        <p:nvPicPr>
          <p:cNvPr id="12" name="Picture 11" descr="Diagram&#10;&#10;Description automatically generated with medium confidence">
            <a:extLst>
              <a:ext uri="{FF2B5EF4-FFF2-40B4-BE49-F238E27FC236}">
                <a16:creationId xmlns:a16="http://schemas.microsoft.com/office/drawing/2014/main" id="{80113EA3-5B5E-0877-A415-3C688470A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778" y="1952499"/>
            <a:ext cx="6651644" cy="3109644"/>
          </a:xfrm>
          <a:prstGeom prst="rect">
            <a:avLst/>
          </a:prstGeom>
        </p:spPr>
      </p:pic>
    </p:spTree>
    <p:extLst>
      <p:ext uri="{BB962C8B-B14F-4D97-AF65-F5344CB8AC3E}">
        <p14:creationId xmlns:p14="http://schemas.microsoft.com/office/powerpoint/2010/main" val="3659160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C5FF-CE6F-EB87-3F4F-B33382142007}"/>
              </a:ext>
            </a:extLst>
          </p:cNvPr>
          <p:cNvSpPr>
            <a:spLocks noGrp="1"/>
          </p:cNvSpPr>
          <p:nvPr>
            <p:ph type="title"/>
          </p:nvPr>
        </p:nvSpPr>
        <p:spPr/>
        <p:txBody>
          <a:bodyPr/>
          <a:lstStyle/>
          <a:p>
            <a:r>
              <a:rPr lang="en-US" dirty="0" err="1"/>
              <a:t>Conclusão</a:t>
            </a:r>
            <a:endParaRPr lang="en-US" dirty="0"/>
          </a:p>
        </p:txBody>
      </p:sp>
      <p:sp>
        <p:nvSpPr>
          <p:cNvPr id="3" name="Content Placeholder 2">
            <a:extLst>
              <a:ext uri="{FF2B5EF4-FFF2-40B4-BE49-F238E27FC236}">
                <a16:creationId xmlns:a16="http://schemas.microsoft.com/office/drawing/2014/main" id="{F3A64CC2-DC34-595C-5F15-17EFB24916C7}"/>
              </a:ext>
            </a:extLst>
          </p:cNvPr>
          <p:cNvSpPr>
            <a:spLocks noGrp="1"/>
          </p:cNvSpPr>
          <p:nvPr>
            <p:ph idx="1"/>
          </p:nvPr>
        </p:nvSpPr>
        <p:spPr/>
        <p:txBody>
          <a:bodyPr/>
          <a:lstStyle/>
          <a:p>
            <a:pPr marL="0" indent="0">
              <a:buNone/>
            </a:pPr>
            <a:r>
              <a:rPr lang="en-US" dirty="0"/>
              <a:t>Com o </a:t>
            </a:r>
            <a:r>
              <a:rPr lang="en-US" dirty="0" err="1"/>
              <a:t>trabalho</a:t>
            </a:r>
            <a:r>
              <a:rPr lang="en-US" dirty="0"/>
              <a:t> </a:t>
            </a:r>
            <a:r>
              <a:rPr lang="en-US" dirty="0" err="1"/>
              <a:t>realizado</a:t>
            </a:r>
            <a:r>
              <a:rPr lang="en-US" dirty="0"/>
              <a:t>, </a:t>
            </a:r>
            <a:r>
              <a:rPr lang="en-US" dirty="0" err="1"/>
              <a:t>pode</a:t>
            </a:r>
            <a:r>
              <a:rPr lang="en-US" dirty="0"/>
              <a:t>-se </a:t>
            </a:r>
            <a:r>
              <a:rPr lang="en-US" dirty="0" err="1"/>
              <a:t>dizer</a:t>
            </a:r>
            <a:r>
              <a:rPr lang="en-US" dirty="0"/>
              <a:t> que </a:t>
            </a:r>
            <a:r>
              <a:rPr lang="en-US" dirty="0" err="1"/>
              <a:t>os</a:t>
            </a:r>
            <a:r>
              <a:rPr lang="en-US" dirty="0"/>
              <a:t> </a:t>
            </a:r>
            <a:r>
              <a:rPr lang="en-US" dirty="0" err="1"/>
              <a:t>objetivos</a:t>
            </a:r>
            <a:r>
              <a:rPr lang="en-US" dirty="0"/>
              <a:t> </a:t>
            </a:r>
            <a:r>
              <a:rPr lang="en-US" dirty="0" err="1"/>
              <a:t>propostos</a:t>
            </a:r>
            <a:r>
              <a:rPr lang="en-US" dirty="0"/>
              <a:t> </a:t>
            </a:r>
            <a:r>
              <a:rPr lang="en-US" dirty="0" err="1"/>
              <a:t>foram</a:t>
            </a:r>
            <a:r>
              <a:rPr lang="en-US" dirty="0"/>
              <a:t> </a:t>
            </a:r>
            <a:r>
              <a:rPr lang="en-US" dirty="0" err="1"/>
              <a:t>cumpridos</a:t>
            </a:r>
            <a:r>
              <a:rPr lang="en-US" dirty="0"/>
              <a:t>. </a:t>
            </a:r>
          </a:p>
          <a:p>
            <a:pPr marL="0" indent="0">
              <a:buNone/>
            </a:pPr>
            <a:r>
              <a:rPr lang="en-US" dirty="0" err="1"/>
              <a:t>Através</a:t>
            </a:r>
            <a:r>
              <a:rPr lang="en-US" dirty="0"/>
              <a:t> do </a:t>
            </a:r>
            <a:r>
              <a:rPr lang="en-US" dirty="0" err="1"/>
              <a:t>desenvolvimento</a:t>
            </a:r>
            <a:r>
              <a:rPr lang="en-US" dirty="0"/>
              <a:t> </a:t>
            </a:r>
            <a:r>
              <a:rPr lang="en-US" dirty="0" err="1"/>
              <a:t>deste</a:t>
            </a:r>
            <a:r>
              <a:rPr lang="en-US" dirty="0"/>
              <a:t> </a:t>
            </a:r>
            <a:r>
              <a:rPr lang="en-US" dirty="0" err="1"/>
              <a:t>projeto</a:t>
            </a:r>
            <a:r>
              <a:rPr lang="en-US" dirty="0"/>
              <a:t>, </a:t>
            </a:r>
            <a:r>
              <a:rPr lang="en-US" dirty="0" err="1"/>
              <a:t>foi</a:t>
            </a:r>
            <a:r>
              <a:rPr lang="en-US" dirty="0"/>
              <a:t> </a:t>
            </a:r>
            <a:r>
              <a:rPr lang="en-US" dirty="0" err="1"/>
              <a:t>possível</a:t>
            </a:r>
            <a:r>
              <a:rPr lang="en-US" dirty="0"/>
              <a:t> </a:t>
            </a:r>
            <a:r>
              <a:rPr lang="en-US" dirty="0" err="1"/>
              <a:t>colocar</a:t>
            </a:r>
            <a:r>
              <a:rPr lang="en-US" dirty="0"/>
              <a:t> </a:t>
            </a:r>
            <a:r>
              <a:rPr lang="en-US" dirty="0" err="1"/>
              <a:t>em</a:t>
            </a:r>
            <a:r>
              <a:rPr lang="en-US" dirty="0"/>
              <a:t> </a:t>
            </a:r>
            <a:r>
              <a:rPr lang="en-US" dirty="0" err="1"/>
              <a:t>prova</a:t>
            </a:r>
            <a:r>
              <a:rPr lang="en-US" dirty="0"/>
              <a:t> o </a:t>
            </a:r>
            <a:r>
              <a:rPr lang="en-US" dirty="0" err="1"/>
              <a:t>conhecimento</a:t>
            </a:r>
            <a:r>
              <a:rPr lang="en-US" dirty="0"/>
              <a:t> </a:t>
            </a:r>
            <a:r>
              <a:rPr lang="en-US" dirty="0" err="1"/>
              <a:t>obtido</a:t>
            </a:r>
            <a:r>
              <a:rPr lang="en-US" dirty="0"/>
              <a:t> </a:t>
            </a:r>
            <a:r>
              <a:rPr lang="en-US" dirty="0" err="1"/>
              <a:t>ao</a:t>
            </a:r>
            <a:r>
              <a:rPr lang="en-US" dirty="0"/>
              <a:t> </a:t>
            </a:r>
            <a:r>
              <a:rPr lang="en-US" dirty="0" err="1"/>
              <a:t>longo</a:t>
            </a:r>
            <a:r>
              <a:rPr lang="en-US" dirty="0"/>
              <a:t> das aulas e </a:t>
            </a:r>
            <a:r>
              <a:rPr lang="en-US" dirty="0" err="1"/>
              <a:t>motivar</a:t>
            </a:r>
            <a:r>
              <a:rPr lang="en-US" dirty="0"/>
              <a:t> a </a:t>
            </a:r>
            <a:r>
              <a:rPr lang="en-US" dirty="0" err="1"/>
              <a:t>pesquisar</a:t>
            </a:r>
            <a:r>
              <a:rPr lang="en-US" dirty="0"/>
              <a:t> </a:t>
            </a:r>
            <a:r>
              <a:rPr lang="en-US" dirty="0" err="1"/>
              <a:t>por</a:t>
            </a:r>
            <a:r>
              <a:rPr lang="en-US" dirty="0"/>
              <a:t> </a:t>
            </a:r>
            <a:r>
              <a:rPr lang="en-US" dirty="0" err="1"/>
              <a:t>mais</a:t>
            </a:r>
            <a:r>
              <a:rPr lang="en-US" dirty="0"/>
              <a:t> </a:t>
            </a:r>
            <a:r>
              <a:rPr lang="en-US" dirty="0" err="1"/>
              <a:t>conteúdo</a:t>
            </a:r>
            <a:r>
              <a:rPr lang="en-US" dirty="0"/>
              <a:t> </a:t>
            </a:r>
            <a:r>
              <a:rPr lang="en-US" dirty="0" err="1"/>
              <a:t>referente</a:t>
            </a:r>
            <a:r>
              <a:rPr lang="en-US" dirty="0"/>
              <a:t> a </a:t>
            </a:r>
            <a:r>
              <a:rPr lang="en-US" dirty="0" err="1"/>
              <a:t>este</a:t>
            </a:r>
            <a:r>
              <a:rPr lang="en-US" dirty="0"/>
              <a:t> </a:t>
            </a:r>
            <a:r>
              <a:rPr lang="en-US" dirty="0" err="1"/>
              <a:t>projeto</a:t>
            </a:r>
            <a:r>
              <a:rPr lang="en-US" dirty="0"/>
              <a:t>.</a:t>
            </a:r>
          </a:p>
        </p:txBody>
      </p:sp>
    </p:spTree>
    <p:extLst>
      <p:ext uri="{BB962C8B-B14F-4D97-AF65-F5344CB8AC3E}">
        <p14:creationId xmlns:p14="http://schemas.microsoft.com/office/powerpoint/2010/main" val="1671402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8590-1A84-5CBC-F184-CE0BFA5D5856}"/>
              </a:ext>
            </a:extLst>
          </p:cNvPr>
          <p:cNvSpPr>
            <a:spLocks noGrp="1"/>
          </p:cNvSpPr>
          <p:nvPr>
            <p:ph type="title"/>
          </p:nvPr>
        </p:nvSpPr>
        <p:spPr>
          <a:xfrm>
            <a:off x="517999" y="321602"/>
            <a:ext cx="10905066" cy="1135737"/>
          </a:xfrm>
        </p:spPr>
        <p:txBody>
          <a:bodyPr vert="horz" lIns="91440" tIns="45720" rIns="91440" bIns="45720" rtlCol="0" anchor="ctr">
            <a:normAutofit/>
          </a:bodyPr>
          <a:lstStyle/>
          <a:p>
            <a:r>
              <a:rPr lang="en-US" sz="3600" kern="1200" dirty="0">
                <a:solidFill>
                  <a:schemeClr val="tx1"/>
                </a:solidFill>
                <a:latin typeface="Arial" panose="020B0604020202020204" pitchFamily="34" charset="0"/>
                <a:cs typeface="Arial" panose="020B0604020202020204" pitchFamily="34" charset="0"/>
              </a:rPr>
              <a:t>Sitemap da </a:t>
            </a:r>
            <a:r>
              <a:rPr lang="en-US" sz="3600" kern="1200" dirty="0" err="1">
                <a:solidFill>
                  <a:schemeClr val="tx1"/>
                </a:solidFill>
                <a:latin typeface="Arial" panose="020B0604020202020204" pitchFamily="34" charset="0"/>
                <a:cs typeface="Arial" panose="020B0604020202020204" pitchFamily="34" charset="0"/>
              </a:rPr>
              <a:t>página</a:t>
            </a:r>
            <a:r>
              <a:rPr lang="en-US" sz="3600" kern="1200" dirty="0">
                <a:solidFill>
                  <a:schemeClr val="tx1"/>
                </a:solidFill>
                <a:latin typeface="Arial" panose="020B0604020202020204" pitchFamily="34" charset="0"/>
                <a:cs typeface="Arial" panose="020B0604020202020204" pitchFamily="34" charset="0"/>
              </a:rPr>
              <a:t> web</a:t>
            </a:r>
          </a:p>
        </p:txBody>
      </p:sp>
      <p:sp>
        <p:nvSpPr>
          <p:cNvPr id="4" name="Text Placeholder 3">
            <a:extLst>
              <a:ext uri="{FF2B5EF4-FFF2-40B4-BE49-F238E27FC236}">
                <a16:creationId xmlns:a16="http://schemas.microsoft.com/office/drawing/2014/main" id="{67E849A5-1423-ED3D-472D-9C5478C2E71B}"/>
              </a:ext>
            </a:extLst>
          </p:cNvPr>
          <p:cNvSpPr>
            <a:spLocks noGrp="1"/>
          </p:cNvSpPr>
          <p:nvPr>
            <p:ph type="body" sz="half" idx="2"/>
          </p:nvPr>
        </p:nvSpPr>
        <p:spPr>
          <a:xfrm>
            <a:off x="518000" y="1450209"/>
            <a:ext cx="4768310" cy="4948836"/>
          </a:xfrm>
        </p:spPr>
        <p:txBody>
          <a:bodyPr vert="horz" lIns="91440" tIns="45720" rIns="91440" bIns="45720" rtlCol="0">
            <a:normAutofit/>
          </a:bodyPr>
          <a:lstStyle/>
          <a:p>
            <a:pPr indent="-228600" algn="just">
              <a:buFont typeface="Arial" panose="020B0604020202020204" pitchFamily="34" charset="0"/>
              <a:buChar char="•"/>
            </a:pPr>
            <a:r>
              <a:rPr lang="en-US" sz="2000" dirty="0">
                <a:cs typeface="Arial" panose="020B0604020202020204" pitchFamily="34" charset="0"/>
              </a:rPr>
              <a:t>O </a:t>
            </a:r>
            <a:r>
              <a:rPr lang="en-US" sz="2000" dirty="0" err="1">
                <a:cs typeface="Arial" panose="020B0604020202020204" pitchFamily="34" charset="0"/>
              </a:rPr>
              <a:t>utilizador</a:t>
            </a:r>
            <a:r>
              <a:rPr lang="en-US" sz="2000" dirty="0">
                <a:cs typeface="Arial" panose="020B0604020202020204" pitchFamily="34" charset="0"/>
              </a:rPr>
              <a:t>, </a:t>
            </a:r>
            <a:r>
              <a:rPr lang="en-US" sz="2000" dirty="0" err="1">
                <a:cs typeface="Arial" panose="020B0604020202020204" pitchFamily="34" charset="0"/>
              </a:rPr>
              <a:t>depois</a:t>
            </a:r>
            <a:r>
              <a:rPr lang="en-US" sz="2000" dirty="0">
                <a:cs typeface="Arial" panose="020B0604020202020204" pitchFamily="34" charset="0"/>
              </a:rPr>
              <a:t> de </a:t>
            </a:r>
            <a:r>
              <a:rPr lang="en-US" sz="2000" dirty="0" err="1">
                <a:cs typeface="Arial" panose="020B0604020202020204" pitchFamily="34" charset="0"/>
              </a:rPr>
              <a:t>fazer</a:t>
            </a:r>
            <a:r>
              <a:rPr lang="en-US" sz="2000" dirty="0">
                <a:cs typeface="Arial" panose="020B0604020202020204" pitchFamily="34" charset="0"/>
              </a:rPr>
              <a:t> login </a:t>
            </a:r>
            <a:r>
              <a:rPr lang="en-US" sz="2000" dirty="0" err="1">
                <a:cs typeface="Arial" panose="020B0604020202020204" pitchFamily="34" charset="0"/>
              </a:rPr>
              <a:t>ou</a:t>
            </a:r>
            <a:r>
              <a:rPr lang="en-US" sz="2000" dirty="0">
                <a:cs typeface="Arial" panose="020B0604020202020204" pitchFamily="34" charset="0"/>
              </a:rPr>
              <a:t> </a:t>
            </a:r>
            <a:r>
              <a:rPr lang="en-US" sz="2000" dirty="0" err="1">
                <a:cs typeface="Arial" panose="020B0604020202020204" pitchFamily="34" charset="0"/>
              </a:rPr>
              <a:t>registar</a:t>
            </a:r>
            <a:r>
              <a:rPr lang="en-US" sz="2000" dirty="0">
                <a:cs typeface="Arial" panose="020B0604020202020204" pitchFamily="34" charset="0"/>
              </a:rPr>
              <a:t>, </a:t>
            </a:r>
            <a:r>
              <a:rPr lang="en-US" sz="2000" dirty="0" err="1">
                <a:cs typeface="Arial" panose="020B0604020202020204" pitchFamily="34" charset="0"/>
              </a:rPr>
              <a:t>tem</a:t>
            </a:r>
            <a:r>
              <a:rPr lang="en-US" sz="2000" dirty="0">
                <a:cs typeface="Arial" panose="020B0604020202020204" pitchFamily="34" charset="0"/>
              </a:rPr>
              <a:t> </a:t>
            </a:r>
            <a:r>
              <a:rPr lang="en-US" sz="2000" dirty="0" err="1">
                <a:cs typeface="Arial" panose="020B0604020202020204" pitchFamily="34" charset="0"/>
              </a:rPr>
              <a:t>acesso</a:t>
            </a:r>
            <a:r>
              <a:rPr lang="en-US" sz="2000" dirty="0">
                <a:cs typeface="Arial" panose="020B0604020202020204" pitchFamily="34" charset="0"/>
              </a:rPr>
              <a:t> á </a:t>
            </a:r>
            <a:r>
              <a:rPr lang="en-US" sz="2000" dirty="0" err="1">
                <a:cs typeface="Arial" panose="020B0604020202020204" pitchFamily="34" charset="0"/>
              </a:rPr>
              <a:t>página</a:t>
            </a:r>
            <a:r>
              <a:rPr lang="en-US" sz="2000" dirty="0">
                <a:cs typeface="Arial" panose="020B0604020202020204" pitchFamily="34" charset="0"/>
              </a:rPr>
              <a:t> de Profile </a:t>
            </a:r>
            <a:r>
              <a:rPr lang="en-US" sz="2000" dirty="0" err="1">
                <a:cs typeface="Arial" panose="020B0604020202020204" pitchFamily="34" charset="0"/>
              </a:rPr>
              <a:t>onde</a:t>
            </a:r>
            <a:r>
              <a:rPr lang="en-US" sz="2000" dirty="0">
                <a:cs typeface="Arial" panose="020B0604020202020204" pitchFamily="34" charset="0"/>
              </a:rPr>
              <a:t> </a:t>
            </a:r>
            <a:r>
              <a:rPr lang="en-US" sz="2000" dirty="0" err="1">
                <a:cs typeface="Arial" panose="020B0604020202020204" pitchFamily="34" charset="0"/>
              </a:rPr>
              <a:t>pode</a:t>
            </a:r>
            <a:r>
              <a:rPr lang="en-US" sz="2000" dirty="0">
                <a:cs typeface="Arial" panose="020B0604020202020204" pitchFamily="34" charset="0"/>
              </a:rPr>
              <a:t> </a:t>
            </a:r>
            <a:r>
              <a:rPr lang="en-US" sz="2000" dirty="0" err="1">
                <a:cs typeface="Arial" panose="020B0604020202020204" pitchFamily="34" charset="0"/>
              </a:rPr>
              <a:t>consultar</a:t>
            </a:r>
            <a:r>
              <a:rPr lang="en-US" sz="2000" dirty="0">
                <a:cs typeface="Arial" panose="020B0604020202020204" pitchFamily="34" charset="0"/>
              </a:rPr>
              <a:t> a </a:t>
            </a:r>
            <a:r>
              <a:rPr lang="en-US" sz="2000" dirty="0" err="1">
                <a:cs typeface="Arial" panose="020B0604020202020204" pitchFamily="34" charset="0"/>
              </a:rPr>
              <a:t>sua</a:t>
            </a:r>
            <a:r>
              <a:rPr lang="en-US" sz="2000" dirty="0">
                <a:cs typeface="Arial" panose="020B0604020202020204" pitchFamily="34" charset="0"/>
              </a:rPr>
              <a:t> </a:t>
            </a:r>
            <a:r>
              <a:rPr lang="en-US" sz="2000" dirty="0" err="1">
                <a:cs typeface="Arial" panose="020B0604020202020204" pitchFamily="34" charset="0"/>
              </a:rPr>
              <a:t>coleção</a:t>
            </a:r>
            <a:r>
              <a:rPr lang="en-US" sz="2000" dirty="0">
                <a:cs typeface="Arial" panose="020B0604020202020204" pitchFamily="34" charset="0"/>
              </a:rPr>
              <a:t>, reviews </a:t>
            </a:r>
            <a:r>
              <a:rPr lang="en-US" sz="2000" dirty="0" err="1">
                <a:cs typeface="Arial" panose="020B0604020202020204" pitchFamily="34" charset="0"/>
              </a:rPr>
              <a:t>feitas</a:t>
            </a:r>
            <a:r>
              <a:rPr lang="en-US" sz="2000" dirty="0">
                <a:cs typeface="Arial" panose="020B0604020202020204" pitchFamily="34" charset="0"/>
              </a:rPr>
              <a:t> </a:t>
            </a:r>
            <a:r>
              <a:rPr lang="en-US" sz="2000" dirty="0" err="1">
                <a:cs typeface="Arial" panose="020B0604020202020204" pitchFamily="34" charset="0"/>
              </a:rPr>
              <a:t>pelo</a:t>
            </a:r>
            <a:r>
              <a:rPr lang="en-US" sz="2000" dirty="0">
                <a:cs typeface="Arial" panose="020B0604020202020204" pitchFamily="34" charset="0"/>
              </a:rPr>
              <a:t> </a:t>
            </a:r>
            <a:r>
              <a:rPr lang="en-US" sz="2000" dirty="0" err="1">
                <a:cs typeface="Arial" panose="020B0604020202020204" pitchFamily="34" charset="0"/>
              </a:rPr>
              <a:t>utilizador</a:t>
            </a:r>
            <a:r>
              <a:rPr lang="en-US" sz="2000" dirty="0">
                <a:cs typeface="Arial" panose="020B0604020202020204" pitchFamily="34" charset="0"/>
              </a:rPr>
              <a:t> e </a:t>
            </a:r>
            <a:r>
              <a:rPr lang="en-US" sz="2000" dirty="0" err="1">
                <a:cs typeface="Arial" panose="020B0604020202020204" pitchFamily="34" charset="0"/>
              </a:rPr>
              <a:t>listas</a:t>
            </a:r>
            <a:r>
              <a:rPr lang="en-US" sz="2000" dirty="0">
                <a:cs typeface="Arial" panose="020B0604020202020204" pitchFamily="34" charset="0"/>
              </a:rPr>
              <a:t> </a:t>
            </a:r>
            <a:r>
              <a:rPr lang="en-US" sz="2000" dirty="0" err="1">
                <a:cs typeface="Arial" panose="020B0604020202020204" pitchFamily="34" charset="0"/>
              </a:rPr>
              <a:t>criadas</a:t>
            </a:r>
            <a:r>
              <a:rPr lang="en-US" sz="2000" dirty="0">
                <a:cs typeface="Arial" panose="020B0604020202020204" pitchFamily="34" charset="0"/>
              </a:rPr>
              <a:t>.</a:t>
            </a:r>
          </a:p>
          <a:p>
            <a:pPr indent="-228600" algn="just">
              <a:buFont typeface="Arial" panose="020B0604020202020204" pitchFamily="34" charset="0"/>
              <a:buChar char="•"/>
            </a:pPr>
            <a:endParaRPr lang="en-US" sz="2000" dirty="0">
              <a:cs typeface="Arial" panose="020B0604020202020204" pitchFamily="34" charset="0"/>
            </a:endParaRPr>
          </a:p>
          <a:p>
            <a:pPr indent="-228600" algn="just">
              <a:buFont typeface="Arial" panose="020B0604020202020204" pitchFamily="34" charset="0"/>
              <a:buChar char="•"/>
            </a:pPr>
            <a:r>
              <a:rPr lang="en-US" sz="2000" dirty="0" err="1">
                <a:cs typeface="Arial" panose="020B0604020202020204" pitchFamily="34" charset="0"/>
              </a:rPr>
              <a:t>Em</a:t>
            </a:r>
            <a:r>
              <a:rPr lang="en-US" sz="2000" dirty="0">
                <a:cs typeface="Arial" panose="020B0604020202020204" pitchFamily="34" charset="0"/>
              </a:rPr>
              <a:t> </a:t>
            </a:r>
            <a:r>
              <a:rPr lang="en-US" sz="2000" dirty="0" err="1">
                <a:cs typeface="Arial" panose="020B0604020202020204" pitchFamily="34" charset="0"/>
              </a:rPr>
              <a:t>relação</a:t>
            </a:r>
            <a:r>
              <a:rPr lang="en-US" sz="2000" dirty="0">
                <a:cs typeface="Arial" panose="020B0604020202020204" pitchFamily="34" charset="0"/>
              </a:rPr>
              <a:t> á </a:t>
            </a:r>
            <a:r>
              <a:rPr lang="en-US" sz="2000" dirty="0" err="1">
                <a:cs typeface="Arial" panose="020B0604020202020204" pitchFamily="34" charset="0"/>
              </a:rPr>
              <a:t>pesquisa</a:t>
            </a:r>
            <a:r>
              <a:rPr lang="en-US" sz="2000" dirty="0">
                <a:cs typeface="Arial" panose="020B0604020202020204" pitchFamily="34" charset="0"/>
              </a:rPr>
              <a:t> de </a:t>
            </a:r>
            <a:r>
              <a:rPr lang="en-US" sz="2000" dirty="0" err="1">
                <a:cs typeface="Arial" panose="020B0604020202020204" pitchFamily="34" charset="0"/>
              </a:rPr>
              <a:t>videojogos</a:t>
            </a:r>
            <a:r>
              <a:rPr lang="en-US" sz="2000" dirty="0">
                <a:cs typeface="Arial" panose="020B0604020202020204" pitchFamily="34" charset="0"/>
              </a:rPr>
              <a:t>, </a:t>
            </a:r>
            <a:r>
              <a:rPr lang="en-US" sz="2000" dirty="0" err="1">
                <a:cs typeface="Arial" panose="020B0604020202020204" pitchFamily="34" charset="0"/>
              </a:rPr>
              <a:t>após</a:t>
            </a:r>
            <a:r>
              <a:rPr lang="en-US" sz="2000" dirty="0">
                <a:cs typeface="Arial" panose="020B0604020202020204" pitchFamily="34" charset="0"/>
              </a:rPr>
              <a:t> o </a:t>
            </a:r>
            <a:r>
              <a:rPr lang="en-US" sz="2000" dirty="0" err="1">
                <a:cs typeface="Arial" panose="020B0604020202020204" pitchFamily="34" charset="0"/>
              </a:rPr>
              <a:t>utilizador</a:t>
            </a:r>
            <a:r>
              <a:rPr lang="en-US" sz="2000" dirty="0">
                <a:cs typeface="Arial" panose="020B0604020202020204" pitchFamily="34" charset="0"/>
              </a:rPr>
              <a:t> </a:t>
            </a:r>
            <a:r>
              <a:rPr lang="en-US" sz="2000" dirty="0" err="1">
                <a:cs typeface="Arial" panose="020B0604020202020204" pitchFamily="34" charset="0"/>
              </a:rPr>
              <a:t>pesquisar</a:t>
            </a:r>
            <a:r>
              <a:rPr lang="en-US" sz="2000" dirty="0">
                <a:cs typeface="Arial" panose="020B0604020202020204" pitchFamily="34" charset="0"/>
              </a:rPr>
              <a:t> </a:t>
            </a:r>
            <a:r>
              <a:rPr lang="en-US" sz="2000" dirty="0" err="1">
                <a:cs typeface="Arial" panose="020B0604020202020204" pitchFamily="34" charset="0"/>
              </a:rPr>
              <a:t>pelo</a:t>
            </a:r>
            <a:r>
              <a:rPr lang="en-US" sz="2000" dirty="0">
                <a:cs typeface="Arial" panose="020B0604020202020204" pitchFamily="34" charset="0"/>
              </a:rPr>
              <a:t> </a:t>
            </a:r>
            <a:r>
              <a:rPr lang="en-US" sz="2000" dirty="0" err="1">
                <a:cs typeface="Arial" panose="020B0604020202020204" pitchFamily="34" charset="0"/>
              </a:rPr>
              <a:t>videojogo</a:t>
            </a:r>
            <a:r>
              <a:rPr lang="en-US" sz="2000" dirty="0">
                <a:cs typeface="Arial" panose="020B0604020202020204" pitchFamily="34" charset="0"/>
              </a:rPr>
              <a:t> e </a:t>
            </a:r>
            <a:r>
              <a:rPr lang="en-US" sz="2000" dirty="0" err="1">
                <a:cs typeface="Arial" panose="020B0604020202020204" pitchFamily="34" charset="0"/>
              </a:rPr>
              <a:t>selecioná</a:t>
            </a:r>
            <a:r>
              <a:rPr lang="en-US" sz="2000" dirty="0">
                <a:cs typeface="Arial" panose="020B0604020202020204" pitchFamily="34" charset="0"/>
              </a:rPr>
              <a:t>-lo, para </a:t>
            </a:r>
            <a:r>
              <a:rPr lang="en-US" sz="2000" dirty="0" err="1">
                <a:cs typeface="Arial" panose="020B0604020202020204" pitchFamily="34" charset="0"/>
              </a:rPr>
              <a:t>além</a:t>
            </a:r>
            <a:r>
              <a:rPr lang="en-US" sz="2000" dirty="0">
                <a:cs typeface="Arial" panose="020B0604020202020204" pitchFamily="34" charset="0"/>
              </a:rPr>
              <a:t> de </a:t>
            </a:r>
            <a:r>
              <a:rPr lang="en-US" sz="2000" dirty="0" err="1">
                <a:cs typeface="Arial" panose="020B0604020202020204" pitchFamily="34" charset="0"/>
              </a:rPr>
              <a:t>consultar</a:t>
            </a:r>
            <a:r>
              <a:rPr lang="en-US" sz="2000" dirty="0">
                <a:cs typeface="Arial" panose="020B0604020202020204" pitchFamily="34" charset="0"/>
              </a:rPr>
              <a:t> as </a:t>
            </a:r>
            <a:r>
              <a:rPr lang="en-US" sz="2000" dirty="0" err="1">
                <a:cs typeface="Arial" panose="020B0604020202020204" pitchFamily="34" charset="0"/>
              </a:rPr>
              <a:t>informações</a:t>
            </a:r>
            <a:r>
              <a:rPr lang="en-US" sz="2000" dirty="0">
                <a:cs typeface="Arial" panose="020B0604020202020204" pitchFamily="34" charset="0"/>
              </a:rPr>
              <a:t> do </a:t>
            </a:r>
            <a:r>
              <a:rPr lang="en-US" sz="2000" dirty="0" err="1">
                <a:cs typeface="Arial" panose="020B0604020202020204" pitchFamily="34" charset="0"/>
              </a:rPr>
              <a:t>videojogo</a:t>
            </a:r>
            <a:r>
              <a:rPr lang="en-US" sz="2000" dirty="0">
                <a:cs typeface="Arial" panose="020B0604020202020204" pitchFamily="34" charset="0"/>
              </a:rPr>
              <a:t> </a:t>
            </a:r>
            <a:r>
              <a:rPr lang="en-US" sz="2000" dirty="0" err="1">
                <a:cs typeface="Arial" panose="020B0604020202020204" pitchFamily="34" charset="0"/>
              </a:rPr>
              <a:t>também</a:t>
            </a:r>
            <a:r>
              <a:rPr lang="en-US" sz="2000" dirty="0">
                <a:cs typeface="Arial" panose="020B0604020202020204" pitchFamily="34" charset="0"/>
              </a:rPr>
              <a:t> </a:t>
            </a:r>
            <a:r>
              <a:rPr lang="en-US" sz="2000" dirty="0" err="1">
                <a:cs typeface="Arial" panose="020B0604020202020204" pitchFamily="34" charset="0"/>
              </a:rPr>
              <a:t>pode</a:t>
            </a:r>
            <a:r>
              <a:rPr lang="en-US" sz="2000" dirty="0">
                <a:cs typeface="Arial" panose="020B0604020202020204" pitchFamily="34" charset="0"/>
              </a:rPr>
              <a:t> </a:t>
            </a:r>
            <a:r>
              <a:rPr lang="en-US" sz="2000" dirty="0" err="1">
                <a:cs typeface="Arial" panose="020B0604020202020204" pitchFamily="34" charset="0"/>
              </a:rPr>
              <a:t>ver</a:t>
            </a:r>
            <a:r>
              <a:rPr lang="en-US" sz="2000" dirty="0">
                <a:cs typeface="Arial" panose="020B0604020202020204" pitchFamily="34" charset="0"/>
              </a:rPr>
              <a:t> </a:t>
            </a:r>
            <a:r>
              <a:rPr lang="en-US" sz="2000" dirty="0" err="1">
                <a:cs typeface="Arial" panose="020B0604020202020204" pitchFamily="34" charset="0"/>
              </a:rPr>
              <a:t>todas</a:t>
            </a:r>
            <a:r>
              <a:rPr lang="en-US" sz="2000" dirty="0">
                <a:cs typeface="Arial" panose="020B0604020202020204" pitchFamily="34" charset="0"/>
              </a:rPr>
              <a:t> as reviews do </a:t>
            </a:r>
            <a:r>
              <a:rPr lang="en-US" sz="2000" dirty="0" err="1">
                <a:cs typeface="Arial" panose="020B0604020202020204" pitchFamily="34" charset="0"/>
              </a:rPr>
              <a:t>videojogos</a:t>
            </a:r>
            <a:r>
              <a:rPr lang="en-US" sz="2000" dirty="0">
                <a:cs typeface="Arial" panose="020B0604020202020204" pitchFamily="34" charset="0"/>
              </a:rPr>
              <a:t> e </a:t>
            </a:r>
            <a:r>
              <a:rPr lang="en-US" sz="2000" dirty="0" err="1">
                <a:cs typeface="Arial" panose="020B0604020202020204" pitchFamily="34" charset="0"/>
              </a:rPr>
              <a:t>listas</a:t>
            </a:r>
            <a:r>
              <a:rPr lang="en-US" sz="2000" dirty="0">
                <a:cs typeface="Arial" panose="020B0604020202020204" pitchFamily="34" charset="0"/>
              </a:rPr>
              <a:t> de outros </a:t>
            </a:r>
            <a:r>
              <a:rPr lang="en-US" sz="2000" dirty="0" err="1">
                <a:cs typeface="Arial" panose="020B0604020202020204" pitchFamily="34" charset="0"/>
              </a:rPr>
              <a:t>utilizadores</a:t>
            </a:r>
            <a:r>
              <a:rPr lang="en-US" sz="2000" dirty="0">
                <a:cs typeface="Arial" panose="020B0604020202020204" pitchFamily="34" charset="0"/>
              </a:rPr>
              <a:t> que </a:t>
            </a:r>
            <a:r>
              <a:rPr lang="en-US" sz="2000" dirty="0" err="1">
                <a:cs typeface="Arial" panose="020B0604020202020204" pitchFamily="34" charset="0"/>
              </a:rPr>
              <a:t>incluem</a:t>
            </a:r>
            <a:r>
              <a:rPr lang="en-US" sz="2000" dirty="0">
                <a:cs typeface="Arial" panose="020B0604020202020204" pitchFamily="34" charset="0"/>
              </a:rPr>
              <a:t> </a:t>
            </a:r>
            <a:r>
              <a:rPr lang="en-US" sz="2000" dirty="0" err="1">
                <a:cs typeface="Arial" panose="020B0604020202020204" pitchFamily="34" charset="0"/>
              </a:rPr>
              <a:t>esse</a:t>
            </a:r>
            <a:r>
              <a:rPr lang="en-US" sz="2000" dirty="0">
                <a:cs typeface="Arial" panose="020B0604020202020204" pitchFamily="34" charset="0"/>
              </a:rPr>
              <a:t> </a:t>
            </a:r>
            <a:r>
              <a:rPr lang="en-US" sz="2000" dirty="0" err="1">
                <a:cs typeface="Arial" panose="020B0604020202020204" pitchFamily="34" charset="0"/>
              </a:rPr>
              <a:t>jogo</a:t>
            </a:r>
            <a:r>
              <a:rPr lang="en-US" sz="2000" dirty="0">
                <a:cs typeface="Arial" panose="020B0604020202020204" pitchFamily="34" charset="0"/>
              </a:rPr>
              <a:t>.</a:t>
            </a:r>
          </a:p>
        </p:txBody>
      </p:sp>
      <p:pic>
        <p:nvPicPr>
          <p:cNvPr id="12" name="Picture 11" descr="Diagram&#10;&#10;Description automatically generated with medium confidence">
            <a:extLst>
              <a:ext uri="{FF2B5EF4-FFF2-40B4-BE49-F238E27FC236}">
                <a16:creationId xmlns:a16="http://schemas.microsoft.com/office/drawing/2014/main" id="{80113EA3-5B5E-0877-A415-3C688470A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778" y="1952499"/>
            <a:ext cx="6651644" cy="3109644"/>
          </a:xfrm>
          <a:prstGeom prst="rect">
            <a:avLst/>
          </a:prstGeom>
        </p:spPr>
      </p:pic>
    </p:spTree>
    <p:extLst>
      <p:ext uri="{BB962C8B-B14F-4D97-AF65-F5344CB8AC3E}">
        <p14:creationId xmlns:p14="http://schemas.microsoft.com/office/powerpoint/2010/main" val="2992778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8590-1A84-5CBC-F184-CE0BFA5D5856}"/>
              </a:ext>
            </a:extLst>
          </p:cNvPr>
          <p:cNvSpPr>
            <a:spLocks noGrp="1"/>
          </p:cNvSpPr>
          <p:nvPr>
            <p:ph type="title"/>
          </p:nvPr>
        </p:nvSpPr>
        <p:spPr>
          <a:xfrm>
            <a:off x="517999" y="321602"/>
            <a:ext cx="10905066" cy="1135737"/>
          </a:xfrm>
        </p:spPr>
        <p:txBody>
          <a:bodyPr vert="horz" lIns="91440" tIns="45720" rIns="91440" bIns="45720" rtlCol="0" anchor="ctr">
            <a:normAutofit/>
          </a:bodyPr>
          <a:lstStyle/>
          <a:p>
            <a:r>
              <a:rPr lang="en-US" sz="3600" kern="1200" dirty="0">
                <a:solidFill>
                  <a:schemeClr val="tx1"/>
                </a:solidFill>
                <a:latin typeface="Arial" panose="020B0604020202020204" pitchFamily="34" charset="0"/>
                <a:cs typeface="Arial" panose="020B0604020202020204" pitchFamily="34" charset="0"/>
              </a:rPr>
              <a:t>Sitemap do </a:t>
            </a:r>
            <a:r>
              <a:rPr lang="en-US" sz="3600" kern="1200" dirty="0" err="1">
                <a:solidFill>
                  <a:schemeClr val="tx1"/>
                </a:solidFill>
                <a:latin typeface="Arial" panose="020B0604020202020204" pitchFamily="34" charset="0"/>
                <a:cs typeface="Arial" panose="020B0604020202020204" pitchFamily="34" charset="0"/>
              </a:rPr>
              <a:t>Dispositivo</a:t>
            </a:r>
            <a:r>
              <a:rPr lang="en-US" sz="3600" kern="1200" dirty="0">
                <a:solidFill>
                  <a:schemeClr val="tx1"/>
                </a:solidFill>
                <a:latin typeface="Arial" panose="020B0604020202020204" pitchFamily="34" charset="0"/>
                <a:cs typeface="Arial" panose="020B0604020202020204" pitchFamily="34" charset="0"/>
              </a:rPr>
              <a:t> </a:t>
            </a:r>
            <a:r>
              <a:rPr lang="en-US" sz="3600" kern="1200" dirty="0" err="1">
                <a:solidFill>
                  <a:schemeClr val="tx1"/>
                </a:solidFill>
                <a:latin typeface="Arial" panose="020B0604020202020204" pitchFamily="34" charset="0"/>
                <a:cs typeface="Arial" panose="020B0604020202020204" pitchFamily="34" charset="0"/>
              </a:rPr>
              <a:t>Móvel</a:t>
            </a:r>
            <a:endParaRPr lang="en-US" sz="3600" kern="1200" dirty="0">
              <a:solidFill>
                <a:schemeClr val="tx1"/>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67E849A5-1423-ED3D-472D-9C5478C2E71B}"/>
              </a:ext>
            </a:extLst>
          </p:cNvPr>
          <p:cNvSpPr>
            <a:spLocks noGrp="1"/>
          </p:cNvSpPr>
          <p:nvPr>
            <p:ph type="body" sz="half" idx="2"/>
          </p:nvPr>
        </p:nvSpPr>
        <p:spPr>
          <a:xfrm>
            <a:off x="518000" y="1450209"/>
            <a:ext cx="4768310" cy="4948836"/>
          </a:xfrm>
        </p:spPr>
        <p:txBody>
          <a:bodyPr vert="horz" lIns="91440" tIns="45720" rIns="91440" bIns="45720" rtlCol="0">
            <a:normAutofit/>
          </a:bodyPr>
          <a:lstStyle/>
          <a:p>
            <a:pPr indent="-228600">
              <a:buFont typeface="Arial" panose="020B0604020202020204" pitchFamily="34" charset="0"/>
              <a:buChar char="•"/>
            </a:pPr>
            <a:r>
              <a:rPr lang="en-US" sz="2000" dirty="0">
                <a:cs typeface="Arial" panose="020B0604020202020204" pitchFamily="34" charset="0"/>
              </a:rPr>
              <a:t>A </a:t>
            </a:r>
            <a:r>
              <a:rPr lang="en-US" sz="2000" dirty="0" err="1">
                <a:cs typeface="Arial" panose="020B0604020202020204" pitchFamily="34" charset="0"/>
              </a:rPr>
              <a:t>aplicação</a:t>
            </a:r>
            <a:r>
              <a:rPr lang="en-US" sz="2000" dirty="0">
                <a:cs typeface="Arial" panose="020B0604020202020204" pitchFamily="34" charset="0"/>
              </a:rPr>
              <a:t> para o </a:t>
            </a:r>
            <a:r>
              <a:rPr lang="en-US" sz="2000" dirty="0" err="1">
                <a:cs typeface="Arial" panose="020B0604020202020204" pitchFamily="34" charset="0"/>
              </a:rPr>
              <a:t>dispositivo</a:t>
            </a:r>
            <a:r>
              <a:rPr lang="en-US" sz="2000" dirty="0">
                <a:cs typeface="Arial" panose="020B0604020202020204" pitchFamily="34" charset="0"/>
              </a:rPr>
              <a:t> </a:t>
            </a:r>
            <a:r>
              <a:rPr lang="en-US" sz="2000" dirty="0" err="1">
                <a:cs typeface="Arial" panose="020B0604020202020204" pitchFamily="34" charset="0"/>
              </a:rPr>
              <a:t>móvel</a:t>
            </a:r>
            <a:r>
              <a:rPr lang="en-US" sz="2000" dirty="0">
                <a:cs typeface="Arial" panose="020B0604020202020204" pitchFamily="34" charset="0"/>
              </a:rPr>
              <a:t> </a:t>
            </a:r>
            <a:r>
              <a:rPr lang="en-US" sz="2000" dirty="0" err="1">
                <a:cs typeface="Arial" panose="020B0604020202020204" pitchFamily="34" charset="0"/>
              </a:rPr>
              <a:t>apresenta</a:t>
            </a:r>
            <a:r>
              <a:rPr lang="en-US" sz="2000" dirty="0">
                <a:cs typeface="Arial" panose="020B0604020202020204" pitchFamily="34" charset="0"/>
              </a:rPr>
              <a:t> um sitemap </a:t>
            </a:r>
            <a:r>
              <a:rPr lang="en-US" sz="2000" dirty="0" err="1">
                <a:cs typeface="Arial" panose="020B0604020202020204" pitchFamily="34" charset="0"/>
              </a:rPr>
              <a:t>semelhante</a:t>
            </a:r>
            <a:r>
              <a:rPr lang="en-US" sz="2000" dirty="0">
                <a:cs typeface="Arial" panose="020B0604020202020204" pitchFamily="34" charset="0"/>
              </a:rPr>
              <a:t> </a:t>
            </a:r>
            <a:r>
              <a:rPr lang="en-US" sz="2000" dirty="0" err="1">
                <a:cs typeface="Arial" panose="020B0604020202020204" pitchFamily="34" charset="0"/>
              </a:rPr>
              <a:t>ao</a:t>
            </a:r>
            <a:r>
              <a:rPr lang="en-US" sz="2000" dirty="0">
                <a:cs typeface="Arial" panose="020B0604020202020204" pitchFamily="34" charset="0"/>
              </a:rPr>
              <a:t> da </a:t>
            </a:r>
            <a:r>
              <a:rPr lang="en-US" sz="2000" dirty="0" err="1">
                <a:cs typeface="Arial" panose="020B0604020202020204" pitchFamily="34" charset="0"/>
              </a:rPr>
              <a:t>página</a:t>
            </a:r>
            <a:r>
              <a:rPr lang="en-US" sz="2000" dirty="0">
                <a:cs typeface="Arial" panose="020B0604020202020204" pitchFamily="34" charset="0"/>
              </a:rPr>
              <a:t> web com </a:t>
            </a:r>
            <a:r>
              <a:rPr lang="en-US" sz="2000" dirty="0" err="1">
                <a:cs typeface="Arial" panose="020B0604020202020204" pitchFamily="34" charset="0"/>
              </a:rPr>
              <a:t>apenas</a:t>
            </a:r>
            <a:r>
              <a:rPr lang="en-US" sz="2000" dirty="0">
                <a:cs typeface="Arial" panose="020B0604020202020204" pitchFamily="34" charset="0"/>
              </a:rPr>
              <a:t> </a:t>
            </a:r>
            <a:r>
              <a:rPr lang="en-US" sz="2000" dirty="0" err="1">
                <a:cs typeface="Arial" panose="020B0604020202020204" pitchFamily="34" charset="0"/>
              </a:rPr>
              <a:t>uma</a:t>
            </a:r>
            <a:r>
              <a:rPr lang="en-US" sz="2000" dirty="0">
                <a:cs typeface="Arial" panose="020B0604020202020204" pitchFamily="34" charset="0"/>
              </a:rPr>
              <a:t> </a:t>
            </a:r>
            <a:r>
              <a:rPr lang="en-US" sz="2000" dirty="0" err="1">
                <a:cs typeface="Arial" panose="020B0604020202020204" pitchFamily="34" charset="0"/>
              </a:rPr>
              <a:t>diferença</a:t>
            </a:r>
            <a:r>
              <a:rPr lang="en-US" sz="2000" dirty="0">
                <a:cs typeface="Arial" panose="020B0604020202020204" pitchFamily="34" charset="0"/>
              </a:rPr>
              <a:t> </a:t>
            </a:r>
            <a:r>
              <a:rPr lang="en-US" sz="2000" dirty="0" err="1">
                <a:cs typeface="Arial" panose="020B0604020202020204" pitchFamily="34" charset="0"/>
              </a:rPr>
              <a:t>ao</a:t>
            </a:r>
            <a:r>
              <a:rPr lang="en-US" sz="2000" dirty="0">
                <a:cs typeface="Arial" panose="020B0604020202020204" pitchFamily="34" charset="0"/>
              </a:rPr>
              <a:t> </a:t>
            </a:r>
            <a:r>
              <a:rPr lang="en-US" sz="2000" dirty="0" err="1">
                <a:cs typeface="Arial" panose="020B0604020202020204" pitchFamily="34" charset="0"/>
              </a:rPr>
              <a:t>iniciar</a:t>
            </a:r>
            <a:r>
              <a:rPr lang="en-US" sz="2000" dirty="0">
                <a:cs typeface="Arial" panose="020B0604020202020204" pitchFamily="34" charset="0"/>
              </a:rPr>
              <a:t> a </a:t>
            </a:r>
            <a:r>
              <a:rPr lang="en-US" sz="2000" dirty="0" err="1">
                <a:cs typeface="Arial" panose="020B0604020202020204" pitchFamily="34" charset="0"/>
              </a:rPr>
              <a:t>aplicação</a:t>
            </a:r>
            <a:r>
              <a:rPr lang="en-US" sz="2000" dirty="0">
                <a:cs typeface="Arial" panose="020B0604020202020204" pitchFamily="34" charset="0"/>
              </a:rPr>
              <a:t>.</a:t>
            </a:r>
          </a:p>
          <a:p>
            <a:pPr indent="-228600">
              <a:buFont typeface="Arial" panose="020B0604020202020204" pitchFamily="34" charset="0"/>
              <a:buChar char="•"/>
            </a:pPr>
            <a:r>
              <a:rPr lang="en-US" sz="2000" dirty="0">
                <a:cs typeface="Arial" panose="020B0604020202020204" pitchFamily="34" charset="0"/>
              </a:rPr>
              <a:t>A </a:t>
            </a:r>
            <a:r>
              <a:rPr lang="en-US" sz="2000" dirty="0" err="1">
                <a:cs typeface="Arial" panose="020B0604020202020204" pitchFamily="34" charset="0"/>
              </a:rPr>
              <a:t>diferença</a:t>
            </a:r>
            <a:r>
              <a:rPr lang="en-US" sz="2000" dirty="0">
                <a:cs typeface="Arial" panose="020B0604020202020204" pitchFamily="34" charset="0"/>
              </a:rPr>
              <a:t> </a:t>
            </a:r>
            <a:r>
              <a:rPr lang="en-US" sz="2000" dirty="0" err="1">
                <a:cs typeface="Arial" panose="020B0604020202020204" pitchFamily="34" charset="0"/>
              </a:rPr>
              <a:t>referida</a:t>
            </a:r>
            <a:r>
              <a:rPr lang="en-US" sz="2000" dirty="0">
                <a:cs typeface="Arial" panose="020B0604020202020204" pitchFamily="34" charset="0"/>
              </a:rPr>
              <a:t> é, que </a:t>
            </a:r>
            <a:r>
              <a:rPr lang="en-US" sz="2000" dirty="0" err="1">
                <a:cs typeface="Arial" panose="020B0604020202020204" pitchFamily="34" charset="0"/>
              </a:rPr>
              <a:t>ao</a:t>
            </a:r>
            <a:r>
              <a:rPr lang="en-US" sz="2000" dirty="0">
                <a:cs typeface="Arial" panose="020B0604020202020204" pitchFamily="34" charset="0"/>
              </a:rPr>
              <a:t> </a:t>
            </a:r>
            <a:r>
              <a:rPr lang="en-US" sz="2000" dirty="0" err="1">
                <a:cs typeface="Arial" panose="020B0604020202020204" pitchFamily="34" charset="0"/>
              </a:rPr>
              <a:t>iniciar</a:t>
            </a:r>
            <a:r>
              <a:rPr lang="en-US" sz="2000" dirty="0">
                <a:cs typeface="Arial" panose="020B0604020202020204" pitchFamily="34" charset="0"/>
              </a:rPr>
              <a:t> a </a:t>
            </a:r>
            <a:r>
              <a:rPr lang="en-US" sz="2000" dirty="0" err="1">
                <a:cs typeface="Arial" panose="020B0604020202020204" pitchFamily="34" charset="0"/>
              </a:rPr>
              <a:t>aplicação</a:t>
            </a:r>
            <a:r>
              <a:rPr lang="en-US" sz="2000" dirty="0">
                <a:cs typeface="Arial" panose="020B0604020202020204" pitchFamily="34" charset="0"/>
              </a:rPr>
              <a:t> é </a:t>
            </a:r>
            <a:r>
              <a:rPr lang="en-US" sz="2000" dirty="0" err="1">
                <a:cs typeface="Arial" panose="020B0604020202020204" pitchFamily="34" charset="0"/>
              </a:rPr>
              <a:t>pedido</a:t>
            </a:r>
            <a:r>
              <a:rPr lang="en-US" sz="2000" dirty="0">
                <a:cs typeface="Arial" panose="020B0604020202020204" pitchFamily="34" charset="0"/>
              </a:rPr>
              <a:t> </a:t>
            </a:r>
            <a:r>
              <a:rPr lang="en-US" sz="2000" dirty="0" err="1">
                <a:cs typeface="Arial" panose="020B0604020202020204" pitchFamily="34" charset="0"/>
              </a:rPr>
              <a:t>ao</a:t>
            </a:r>
            <a:r>
              <a:rPr lang="en-US" sz="2000" dirty="0">
                <a:cs typeface="Arial" panose="020B0604020202020204" pitchFamily="34" charset="0"/>
              </a:rPr>
              <a:t> </a:t>
            </a:r>
            <a:r>
              <a:rPr lang="en-US" sz="2000" dirty="0" err="1">
                <a:cs typeface="Arial" panose="020B0604020202020204" pitchFamily="34" charset="0"/>
              </a:rPr>
              <a:t>utilizador</a:t>
            </a:r>
            <a:r>
              <a:rPr lang="en-US" sz="2000" dirty="0">
                <a:cs typeface="Arial" panose="020B0604020202020204" pitchFamily="34" charset="0"/>
              </a:rPr>
              <a:t> para </a:t>
            </a:r>
            <a:r>
              <a:rPr lang="en-US" sz="2000" dirty="0" err="1">
                <a:cs typeface="Arial" panose="020B0604020202020204" pitchFamily="34" charset="0"/>
              </a:rPr>
              <a:t>fazer</a:t>
            </a:r>
            <a:r>
              <a:rPr lang="en-US" sz="2000" dirty="0">
                <a:cs typeface="Arial" panose="020B0604020202020204" pitchFamily="34" charset="0"/>
              </a:rPr>
              <a:t> login </a:t>
            </a:r>
            <a:r>
              <a:rPr lang="en-US" sz="2000" dirty="0" err="1">
                <a:cs typeface="Arial" panose="020B0604020202020204" pitchFamily="34" charset="0"/>
              </a:rPr>
              <a:t>ou</a:t>
            </a:r>
            <a:r>
              <a:rPr lang="en-US" sz="2000" dirty="0">
                <a:cs typeface="Arial" panose="020B0604020202020204" pitchFamily="34" charset="0"/>
              </a:rPr>
              <a:t> </a:t>
            </a:r>
            <a:r>
              <a:rPr lang="en-US" sz="2000" dirty="0" err="1">
                <a:cs typeface="Arial" panose="020B0604020202020204" pitchFamily="34" charset="0"/>
              </a:rPr>
              <a:t>registar</a:t>
            </a:r>
            <a:r>
              <a:rPr lang="en-US" sz="2000" dirty="0">
                <a:cs typeface="Arial" panose="020B0604020202020204" pitchFamily="34" charset="0"/>
              </a:rPr>
              <a:t> </a:t>
            </a:r>
            <a:r>
              <a:rPr lang="en-US" sz="2000" dirty="0" err="1">
                <a:cs typeface="Arial" panose="020B0604020202020204" pitchFamily="34" charset="0"/>
              </a:rPr>
              <a:t>ao</a:t>
            </a:r>
            <a:r>
              <a:rPr lang="en-US" sz="2000" dirty="0">
                <a:cs typeface="Arial" panose="020B0604020202020204" pitchFamily="34" charset="0"/>
              </a:rPr>
              <a:t> </a:t>
            </a:r>
            <a:r>
              <a:rPr lang="en-US" sz="2000" dirty="0" err="1">
                <a:cs typeface="Arial" panose="020B0604020202020204" pitchFamily="34" charset="0"/>
              </a:rPr>
              <a:t>serviço</a:t>
            </a:r>
            <a:r>
              <a:rPr lang="en-US" sz="2000" dirty="0">
                <a:cs typeface="Arial" panose="020B0604020202020204" pitchFamily="34" charset="0"/>
              </a:rPr>
              <a:t>. </a:t>
            </a:r>
            <a:r>
              <a:rPr lang="en-US" sz="2000" dirty="0" err="1">
                <a:cs typeface="Arial" panose="020B0604020202020204" pitchFamily="34" charset="0"/>
              </a:rPr>
              <a:t>Só</a:t>
            </a:r>
            <a:r>
              <a:rPr lang="en-US" sz="2000" dirty="0">
                <a:cs typeface="Arial" panose="020B0604020202020204" pitchFamily="34" charset="0"/>
              </a:rPr>
              <a:t> </a:t>
            </a:r>
            <a:r>
              <a:rPr lang="en-US" sz="2000" dirty="0" err="1">
                <a:cs typeface="Arial" panose="020B0604020202020204" pitchFamily="34" charset="0"/>
              </a:rPr>
              <a:t>após</a:t>
            </a:r>
            <a:r>
              <a:rPr lang="en-US" sz="2000" dirty="0">
                <a:cs typeface="Arial" panose="020B0604020202020204" pitchFamily="34" charset="0"/>
              </a:rPr>
              <a:t> de </a:t>
            </a:r>
            <a:r>
              <a:rPr lang="en-US" sz="2000" dirty="0" err="1">
                <a:cs typeface="Arial" panose="020B0604020202020204" pitchFamily="34" charset="0"/>
              </a:rPr>
              <a:t>introduzir</a:t>
            </a:r>
            <a:r>
              <a:rPr lang="en-US" sz="2000" dirty="0">
                <a:cs typeface="Arial" panose="020B0604020202020204" pitchFamily="34" charset="0"/>
              </a:rPr>
              <a:t> </a:t>
            </a:r>
            <a:r>
              <a:rPr lang="en-US" sz="2000" dirty="0" err="1">
                <a:cs typeface="Arial" panose="020B0604020202020204" pitchFamily="34" charset="0"/>
              </a:rPr>
              <a:t>os</a:t>
            </a:r>
            <a:r>
              <a:rPr lang="en-US" sz="2000" dirty="0">
                <a:cs typeface="Arial" panose="020B0604020202020204" pitchFamily="34" charset="0"/>
              </a:rPr>
              <a:t> dados </a:t>
            </a:r>
            <a:r>
              <a:rPr lang="en-US" sz="2000" dirty="0" err="1">
                <a:cs typeface="Arial" panose="020B0604020202020204" pitchFamily="34" charset="0"/>
              </a:rPr>
              <a:t>necessários</a:t>
            </a:r>
            <a:r>
              <a:rPr lang="en-US" sz="2000" dirty="0">
                <a:cs typeface="Arial" panose="020B0604020202020204" pitchFamily="34" charset="0"/>
              </a:rPr>
              <a:t> é que é </a:t>
            </a:r>
            <a:r>
              <a:rPr lang="en-US" sz="2000" dirty="0" err="1">
                <a:cs typeface="Arial" panose="020B0604020202020204" pitchFamily="34" charset="0"/>
              </a:rPr>
              <a:t>apresentada</a:t>
            </a:r>
            <a:r>
              <a:rPr lang="en-US" sz="2000" dirty="0">
                <a:cs typeface="Arial" panose="020B0604020202020204" pitchFamily="34" charset="0"/>
              </a:rPr>
              <a:t> a </a:t>
            </a:r>
            <a:r>
              <a:rPr lang="en-US" sz="2000" dirty="0" err="1">
                <a:cs typeface="Arial" panose="020B0604020202020204" pitchFamily="34" charset="0"/>
              </a:rPr>
              <a:t>página</a:t>
            </a:r>
            <a:r>
              <a:rPr lang="en-US" sz="2000" dirty="0">
                <a:cs typeface="Arial" panose="020B0604020202020204" pitchFamily="34" charset="0"/>
              </a:rPr>
              <a:t> </a:t>
            </a:r>
            <a:r>
              <a:rPr lang="en-US" sz="2000" dirty="0" err="1">
                <a:cs typeface="Arial" panose="020B0604020202020204" pitchFamily="34" charset="0"/>
              </a:rPr>
              <a:t>inicial</a:t>
            </a:r>
            <a:r>
              <a:rPr lang="en-US" sz="2000" dirty="0">
                <a:cs typeface="Arial" panose="020B0604020202020204" pitchFamily="34" charset="0"/>
              </a:rPr>
              <a:t> com </a:t>
            </a:r>
            <a:r>
              <a:rPr lang="en-US" sz="2000" dirty="0" err="1">
                <a:cs typeface="Arial" panose="020B0604020202020204" pitchFamily="34" charset="0"/>
              </a:rPr>
              <a:t>todas</a:t>
            </a:r>
            <a:r>
              <a:rPr lang="en-US" sz="2000" dirty="0">
                <a:cs typeface="Arial" panose="020B0604020202020204" pitchFamily="34" charset="0"/>
              </a:rPr>
              <a:t> as </a:t>
            </a:r>
            <a:r>
              <a:rPr lang="en-US" sz="2000" dirty="0" err="1">
                <a:cs typeface="Arial" panose="020B0604020202020204" pitchFamily="34" charset="0"/>
              </a:rPr>
              <a:t>informações</a:t>
            </a:r>
            <a:r>
              <a:rPr lang="en-US" sz="2000" dirty="0">
                <a:cs typeface="Arial" panose="020B0604020202020204" pitchFamily="34" charset="0"/>
              </a:rPr>
              <a:t> </a:t>
            </a:r>
            <a:r>
              <a:rPr lang="en-US" sz="2000" dirty="0" err="1">
                <a:cs typeface="Arial" panose="020B0604020202020204" pitchFamily="34" charset="0"/>
              </a:rPr>
              <a:t>referidas</a:t>
            </a:r>
            <a:r>
              <a:rPr lang="en-US" sz="2000" dirty="0">
                <a:cs typeface="Arial" panose="020B0604020202020204" pitchFamily="34" charset="0"/>
              </a:rPr>
              <a:t> </a:t>
            </a:r>
            <a:r>
              <a:rPr lang="en-US" sz="2000" dirty="0" err="1">
                <a:cs typeface="Arial" panose="020B0604020202020204" pitchFamily="34" charset="0"/>
              </a:rPr>
              <a:t>na</a:t>
            </a:r>
            <a:r>
              <a:rPr lang="en-US" sz="2000" dirty="0">
                <a:cs typeface="Arial" panose="020B0604020202020204" pitchFamily="34" charset="0"/>
              </a:rPr>
              <a:t> </a:t>
            </a:r>
            <a:r>
              <a:rPr lang="en-US" sz="2000" dirty="0" err="1">
                <a:cs typeface="Arial" panose="020B0604020202020204" pitchFamily="34" charset="0"/>
              </a:rPr>
              <a:t>página</a:t>
            </a:r>
            <a:r>
              <a:rPr lang="en-US" sz="2000" dirty="0">
                <a:cs typeface="Arial" panose="020B0604020202020204" pitchFamily="34" charset="0"/>
              </a:rPr>
              <a:t> web.</a:t>
            </a:r>
          </a:p>
        </p:txBody>
      </p:sp>
      <p:pic>
        <p:nvPicPr>
          <p:cNvPr id="5" name="Picture 4" descr="Diagram&#10;&#10;Description automatically generated">
            <a:extLst>
              <a:ext uri="{FF2B5EF4-FFF2-40B4-BE49-F238E27FC236}">
                <a16:creationId xmlns:a16="http://schemas.microsoft.com/office/drawing/2014/main" id="{2123EB94-0D2A-CCB0-8AF4-76FBAB283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464" y="1884454"/>
            <a:ext cx="6523021" cy="3860563"/>
          </a:xfrm>
          <a:prstGeom prst="rect">
            <a:avLst/>
          </a:prstGeom>
        </p:spPr>
      </p:pic>
    </p:spTree>
    <p:extLst>
      <p:ext uri="{BB962C8B-B14F-4D97-AF65-F5344CB8AC3E}">
        <p14:creationId xmlns:p14="http://schemas.microsoft.com/office/powerpoint/2010/main" val="745077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0673-1C65-F9B3-8F43-4AFFF8B7A769}"/>
              </a:ext>
            </a:extLst>
          </p:cNvPr>
          <p:cNvSpPr>
            <a:spLocks noGrp="1"/>
          </p:cNvSpPr>
          <p:nvPr>
            <p:ph type="title"/>
          </p:nvPr>
        </p:nvSpPr>
        <p:spPr>
          <a:xfrm>
            <a:off x="836611" y="452436"/>
            <a:ext cx="3932237" cy="719654"/>
          </a:xfrm>
        </p:spPr>
        <p:txBody>
          <a:bodyPr/>
          <a:lstStyle/>
          <a:p>
            <a:r>
              <a:rPr lang="en-US" sz="4000" dirty="0">
                <a:latin typeface="Arial" panose="020B0604020202020204" pitchFamily="34" charset="0"/>
                <a:cs typeface="Arial" panose="020B0604020202020204" pitchFamily="34" charset="0"/>
              </a:rPr>
              <a:t>Menu</a:t>
            </a:r>
            <a:endParaRPr lang="en-US"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82486279-3F9F-078B-CDD3-FAD702655733}"/>
              </a:ext>
            </a:extLst>
          </p:cNvPr>
          <p:cNvSpPr>
            <a:spLocks noGrp="1"/>
          </p:cNvSpPr>
          <p:nvPr>
            <p:ph type="body" sz="half" idx="2"/>
          </p:nvPr>
        </p:nvSpPr>
        <p:spPr>
          <a:xfrm>
            <a:off x="836611" y="1514475"/>
            <a:ext cx="4325939" cy="5010149"/>
          </a:xfrm>
        </p:spPr>
        <p:txBody>
          <a:bodyPr>
            <a:normAutofit/>
          </a:bodyPr>
          <a:lstStyle/>
          <a:p>
            <a:pPr marL="0" algn="just" rtl="0" fontAlgn="base">
              <a:spcBef>
                <a:spcPts val="0"/>
              </a:spcBef>
              <a:spcAft>
                <a:spcPts val="0"/>
              </a:spcAft>
              <a:buFont typeface="Arial" panose="020B0604020202020204" pitchFamily="34" charset="0"/>
              <a:buChar char="•"/>
            </a:pPr>
            <a:r>
              <a:rPr lang="pt-BR" sz="1800" b="0" i="0" u="none" strike="noStrike" dirty="0">
                <a:effectLst/>
              </a:rPr>
              <a:t>Relativamente ao menu do dispositivo fixo, usei o </a:t>
            </a:r>
            <a:r>
              <a:rPr lang="pt-BR" sz="1800" b="0" u="none" strike="noStrike" dirty="0">
                <a:effectLst/>
              </a:rPr>
              <a:t>mais comum </a:t>
            </a:r>
            <a:r>
              <a:rPr lang="pt-BR" sz="1800" b="0" i="0" u="none" strike="noStrike" dirty="0">
                <a:effectLst/>
              </a:rPr>
              <a:t>que é no topo da página (</a:t>
            </a:r>
            <a:r>
              <a:rPr lang="pt-BR" sz="1800" b="0" i="1" u="none" strike="noStrike" dirty="0">
                <a:effectLst/>
              </a:rPr>
              <a:t>header</a:t>
            </a:r>
            <a:r>
              <a:rPr lang="pt-BR" sz="1800" b="0" i="0" u="none" strike="noStrike" dirty="0">
                <a:effectLst/>
              </a:rPr>
              <a:t>), um conjunto de botões em que ao serem selecionados pelo utilizador a página atualiza para a opção escolhida.</a:t>
            </a:r>
          </a:p>
          <a:p>
            <a:pPr marL="0" algn="just" rtl="0" fontAlgn="base">
              <a:spcBef>
                <a:spcPts val="0"/>
              </a:spcBef>
              <a:spcAft>
                <a:spcPts val="0"/>
              </a:spcAft>
              <a:buFont typeface="Arial" panose="020B0604020202020204" pitchFamily="34" charset="0"/>
              <a:buChar char="•"/>
            </a:pPr>
            <a:r>
              <a:rPr lang="pt-BR" sz="1800" dirty="0"/>
              <a:t>Depois do utilizador efetuar o login o topo da página aparece com 4 botões novos com opções exclusivos apenas a utilizador com conta no serviço. Ao selecionar o botão com o icon de perfil do utilizador aparece uma caixa com 3 botões diferentes.</a:t>
            </a:r>
          </a:p>
          <a:p>
            <a:pPr marL="0" algn="just" rtl="0" fontAlgn="base">
              <a:spcBef>
                <a:spcPts val="0"/>
              </a:spcBef>
              <a:spcAft>
                <a:spcPts val="0"/>
              </a:spcAft>
              <a:buFont typeface="Arial" panose="020B0604020202020204" pitchFamily="34" charset="0"/>
              <a:buChar char="•"/>
            </a:pPr>
            <a:r>
              <a:rPr lang="pt-BR" sz="1800" dirty="0"/>
              <a:t>Na aplicação móvel optei por 4 diferentes botões com ícones em vez de texto, e em vez de ter uma caixa de botões como o dispositivo fixo tem-se um botão só para entrar na página do Perfil e um botão para as definições.</a:t>
            </a:r>
            <a:endParaRPr lang="en-US" dirty="0"/>
          </a:p>
        </p:txBody>
      </p:sp>
      <p:sp>
        <p:nvSpPr>
          <p:cNvPr id="10" name="TextBox 9">
            <a:extLst>
              <a:ext uri="{FF2B5EF4-FFF2-40B4-BE49-F238E27FC236}">
                <a16:creationId xmlns:a16="http://schemas.microsoft.com/office/drawing/2014/main" id="{3EAAD9D6-F903-C3F9-BDBF-ED18987BBFB8}"/>
              </a:ext>
            </a:extLst>
          </p:cNvPr>
          <p:cNvSpPr txBox="1"/>
          <p:nvPr/>
        </p:nvSpPr>
        <p:spPr>
          <a:xfrm>
            <a:off x="6597467" y="423752"/>
            <a:ext cx="4348814" cy="646331"/>
          </a:xfrm>
          <a:prstGeom prst="rect">
            <a:avLst/>
          </a:prstGeom>
          <a:noFill/>
        </p:spPr>
        <p:txBody>
          <a:bodyPr wrap="square">
            <a:spAutoFit/>
          </a:bodyPr>
          <a:lstStyle/>
          <a:p>
            <a:pPr algn="just"/>
            <a:r>
              <a:rPr lang="pt-BR" dirty="0">
                <a:cs typeface="Arial" panose="020B0604020202020204" pitchFamily="34" charset="0"/>
              </a:rPr>
              <a:t>Menu Página Web com utilizador logged in e com o menu do utilizador aberto</a:t>
            </a:r>
          </a:p>
        </p:txBody>
      </p:sp>
      <p:pic>
        <p:nvPicPr>
          <p:cNvPr id="12" name="Picture 11" descr="A picture containing graphical user interface&#10;&#10;Description automatically generated">
            <a:extLst>
              <a:ext uri="{FF2B5EF4-FFF2-40B4-BE49-F238E27FC236}">
                <a16:creationId xmlns:a16="http://schemas.microsoft.com/office/drawing/2014/main" id="{71C20F90-E1F8-8349-4083-5BBB49F22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4549" y="1172090"/>
            <a:ext cx="5594652" cy="1330817"/>
          </a:xfrm>
          <a:prstGeom prst="rect">
            <a:avLst/>
          </a:prstGeom>
        </p:spPr>
      </p:pic>
      <p:sp>
        <p:nvSpPr>
          <p:cNvPr id="16" name="TextBox 15">
            <a:extLst>
              <a:ext uri="{FF2B5EF4-FFF2-40B4-BE49-F238E27FC236}">
                <a16:creationId xmlns:a16="http://schemas.microsoft.com/office/drawing/2014/main" id="{701D1339-AA9C-432F-F723-B0CEF2F409AE}"/>
              </a:ext>
            </a:extLst>
          </p:cNvPr>
          <p:cNvSpPr txBox="1"/>
          <p:nvPr/>
        </p:nvSpPr>
        <p:spPr>
          <a:xfrm>
            <a:off x="6597467" y="2690749"/>
            <a:ext cx="4325939" cy="369332"/>
          </a:xfrm>
          <a:prstGeom prst="rect">
            <a:avLst/>
          </a:prstGeom>
          <a:noFill/>
        </p:spPr>
        <p:txBody>
          <a:bodyPr wrap="square">
            <a:spAutoFit/>
          </a:bodyPr>
          <a:lstStyle/>
          <a:p>
            <a:pPr algn="just"/>
            <a:r>
              <a:rPr lang="pt-BR" dirty="0">
                <a:cs typeface="Arial" panose="020B0604020202020204" pitchFamily="34" charset="0"/>
              </a:rPr>
              <a:t>Menu Página Web sem utilizador logged in</a:t>
            </a:r>
          </a:p>
        </p:txBody>
      </p:sp>
      <p:pic>
        <p:nvPicPr>
          <p:cNvPr id="18" name="Picture 17">
            <a:extLst>
              <a:ext uri="{FF2B5EF4-FFF2-40B4-BE49-F238E27FC236}">
                <a16:creationId xmlns:a16="http://schemas.microsoft.com/office/drawing/2014/main" id="{4B181AF5-2579-21A0-4162-97381AB836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4549" y="3082584"/>
            <a:ext cx="5594652" cy="557901"/>
          </a:xfrm>
          <a:prstGeom prst="rect">
            <a:avLst/>
          </a:prstGeom>
        </p:spPr>
      </p:pic>
      <p:sp>
        <p:nvSpPr>
          <p:cNvPr id="22" name="TextBox 21">
            <a:extLst>
              <a:ext uri="{FF2B5EF4-FFF2-40B4-BE49-F238E27FC236}">
                <a16:creationId xmlns:a16="http://schemas.microsoft.com/office/drawing/2014/main" id="{52814F7A-DAE0-A6AA-84A2-B2AEB33ED103}"/>
              </a:ext>
            </a:extLst>
          </p:cNvPr>
          <p:cNvSpPr txBox="1"/>
          <p:nvPr/>
        </p:nvSpPr>
        <p:spPr>
          <a:xfrm>
            <a:off x="7301289" y="4019549"/>
            <a:ext cx="2941169" cy="369332"/>
          </a:xfrm>
          <a:prstGeom prst="rect">
            <a:avLst/>
          </a:prstGeom>
          <a:noFill/>
        </p:spPr>
        <p:txBody>
          <a:bodyPr wrap="square">
            <a:spAutoFit/>
          </a:bodyPr>
          <a:lstStyle/>
          <a:p>
            <a:r>
              <a:rPr lang="en-US" dirty="0">
                <a:cs typeface="Arial" panose="020B0604020202020204" pitchFamily="34" charset="0"/>
              </a:rPr>
              <a:t>Menu </a:t>
            </a:r>
            <a:r>
              <a:rPr lang="en-US" dirty="0" err="1">
                <a:cs typeface="Arial" panose="020B0604020202020204" pitchFamily="34" charset="0"/>
              </a:rPr>
              <a:t>Dispositivo</a:t>
            </a:r>
            <a:r>
              <a:rPr lang="en-US" dirty="0">
                <a:cs typeface="Arial" panose="020B0604020202020204" pitchFamily="34" charset="0"/>
              </a:rPr>
              <a:t> </a:t>
            </a:r>
            <a:r>
              <a:rPr lang="en-US" dirty="0" err="1">
                <a:cs typeface="Arial" panose="020B0604020202020204" pitchFamily="34" charset="0"/>
              </a:rPr>
              <a:t>Móvel</a:t>
            </a:r>
            <a:r>
              <a:rPr lang="en-US" dirty="0"/>
              <a:t>:</a:t>
            </a:r>
          </a:p>
        </p:txBody>
      </p:sp>
      <p:pic>
        <p:nvPicPr>
          <p:cNvPr id="33" name="Picture 32" descr="A picture containing text&#10;&#10;Description automatically generated">
            <a:extLst>
              <a:ext uri="{FF2B5EF4-FFF2-40B4-BE49-F238E27FC236}">
                <a16:creationId xmlns:a16="http://schemas.microsoft.com/office/drawing/2014/main" id="{EF4519B5-C27F-D6B6-91CB-7051C14F3A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9819" y="4586338"/>
            <a:ext cx="3809524" cy="809524"/>
          </a:xfrm>
          <a:prstGeom prst="rect">
            <a:avLst/>
          </a:prstGeom>
        </p:spPr>
      </p:pic>
    </p:spTree>
    <p:extLst>
      <p:ext uri="{BB962C8B-B14F-4D97-AF65-F5344CB8AC3E}">
        <p14:creationId xmlns:p14="http://schemas.microsoft.com/office/powerpoint/2010/main" val="862942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839788" y="266700"/>
            <a:ext cx="6751637" cy="847725"/>
          </a:xfrm>
        </p:spPr>
        <p:txBody>
          <a:bodyPr>
            <a:normAutofit/>
          </a:bodyPr>
          <a:lstStyle/>
          <a:p>
            <a:r>
              <a:rPr lang="en-US" sz="4000" dirty="0">
                <a:latin typeface="Arial" panose="020B0604020202020204" pitchFamily="34" charset="0"/>
                <a:cs typeface="Arial" panose="020B0604020202020204" pitchFamily="34" charset="0"/>
              </a:rPr>
              <a:t>Login</a:t>
            </a:r>
            <a:endParaRPr lang="en-US" sz="44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578F872A-C63F-7766-F0BB-17BD820F250A}"/>
              </a:ext>
            </a:extLst>
          </p:cNvPr>
          <p:cNvSpPr>
            <a:spLocks noGrp="1"/>
          </p:cNvSpPr>
          <p:nvPr>
            <p:ph type="body" sz="half" idx="2"/>
          </p:nvPr>
        </p:nvSpPr>
        <p:spPr>
          <a:xfrm>
            <a:off x="839789" y="4962524"/>
            <a:ext cx="8701186" cy="1628775"/>
          </a:xfrm>
        </p:spPr>
        <p:txBody>
          <a:bodyPr/>
          <a:lstStyle/>
          <a:p>
            <a:r>
              <a:rPr lang="pt-BR" dirty="0"/>
              <a:t>Na página login, o utilizador pode iniciar sessão com a sua conta “GameList” ao introduzir o email ou nome de utilizador e password ou fazer login com Google, Apple ou Twitter por serem os mais usados a nível mundial. Se o utilizador preferir ou não tiver uma conta, pode criar uma conta “GameList”. Na versão para a web, encontra-se uma imagem estática no lado direito da página para preencher o ecrã, enquanto que na versão móvel, o fundo é uma imagem.</a:t>
            </a:r>
            <a:endParaRPr lang="en-US" dirty="0"/>
          </a:p>
        </p:txBody>
      </p:sp>
      <p:sp>
        <p:nvSpPr>
          <p:cNvPr id="8" name="TextBox 7">
            <a:extLst>
              <a:ext uri="{FF2B5EF4-FFF2-40B4-BE49-F238E27FC236}">
                <a16:creationId xmlns:a16="http://schemas.microsoft.com/office/drawing/2014/main" id="{2A772B0F-38CF-70D7-0337-363C3DF12721}"/>
              </a:ext>
            </a:extLst>
          </p:cNvPr>
          <p:cNvSpPr txBox="1"/>
          <p:nvPr/>
        </p:nvSpPr>
        <p:spPr>
          <a:xfrm>
            <a:off x="9680773" y="529650"/>
            <a:ext cx="2327358" cy="584775"/>
          </a:xfrm>
          <a:prstGeom prst="rect">
            <a:avLst/>
          </a:prstGeom>
          <a:noFill/>
        </p:spPr>
        <p:txBody>
          <a:bodyPr wrap="square">
            <a:spAutoFit/>
          </a:bodyPr>
          <a:lstStyle/>
          <a:p>
            <a:pPr algn="just"/>
            <a:r>
              <a:rPr lang="en-US" sz="1600" dirty="0" err="1">
                <a:latin typeface="Arial" panose="020B0604020202020204" pitchFamily="34" charset="0"/>
                <a:cs typeface="Arial" panose="020B0604020202020204" pitchFamily="34" charset="0"/>
              </a:rPr>
              <a:t>Página</a:t>
            </a:r>
            <a:r>
              <a:rPr lang="en-US" sz="1600" dirty="0">
                <a:latin typeface="Arial" panose="020B0604020202020204" pitchFamily="34" charset="0"/>
                <a:cs typeface="Arial" panose="020B0604020202020204" pitchFamily="34" charset="0"/>
              </a:rPr>
              <a:t> de login no</a:t>
            </a:r>
          </a:p>
          <a:p>
            <a:pPr algn="just"/>
            <a:r>
              <a:rPr lang="en-US" sz="1600" dirty="0" err="1">
                <a:latin typeface="Arial" panose="020B0604020202020204" pitchFamily="34" charset="0"/>
                <a:cs typeface="Arial" panose="020B0604020202020204" pitchFamily="34" charset="0"/>
              </a:rPr>
              <a:t>dispositivo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móvel</a:t>
            </a:r>
            <a:endParaRPr lang="en-US" sz="1600" dirty="0">
              <a:latin typeface="Arial" panose="020B0604020202020204" pitchFamily="34" charset="0"/>
              <a:cs typeface="Arial" panose="020B0604020202020204" pitchFamily="34" charset="0"/>
            </a:endParaRPr>
          </a:p>
        </p:txBody>
      </p:sp>
      <p:pic>
        <p:nvPicPr>
          <p:cNvPr id="10" name="Picture 9" descr="Diagram&#10;&#10;Description automatically generated">
            <a:extLst>
              <a:ext uri="{FF2B5EF4-FFF2-40B4-BE49-F238E27FC236}">
                <a16:creationId xmlns:a16="http://schemas.microsoft.com/office/drawing/2014/main" id="{83B9EB17-F305-2950-21E2-65B1F1559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0559" y="1260192"/>
            <a:ext cx="2087787" cy="4554216"/>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16AC30F4-5461-A947-DA75-EF55A86D8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8828" y="1260192"/>
            <a:ext cx="5934343" cy="3556564"/>
          </a:xfrm>
          <a:prstGeom prst="rect">
            <a:avLst/>
          </a:prstGeom>
        </p:spPr>
      </p:pic>
      <p:sp>
        <p:nvSpPr>
          <p:cNvPr id="13" name="TextBox 12">
            <a:extLst>
              <a:ext uri="{FF2B5EF4-FFF2-40B4-BE49-F238E27FC236}">
                <a16:creationId xmlns:a16="http://schemas.microsoft.com/office/drawing/2014/main" id="{61864446-467C-29DD-1F74-2D7066C75E55}"/>
              </a:ext>
            </a:extLst>
          </p:cNvPr>
          <p:cNvSpPr txBox="1"/>
          <p:nvPr/>
        </p:nvSpPr>
        <p:spPr>
          <a:xfrm>
            <a:off x="4283602" y="894279"/>
            <a:ext cx="3834344" cy="338554"/>
          </a:xfrm>
          <a:prstGeom prst="rect">
            <a:avLst/>
          </a:prstGeom>
          <a:noFill/>
        </p:spPr>
        <p:txBody>
          <a:bodyPr wrap="square">
            <a:spAutoFit/>
          </a:bodyPr>
          <a:lstStyle/>
          <a:p>
            <a:pPr algn="just"/>
            <a:r>
              <a:rPr lang="en-US" sz="1600" dirty="0" err="1">
                <a:latin typeface="Arial" panose="020B0604020202020204" pitchFamily="34" charset="0"/>
                <a:cs typeface="Arial" panose="020B0604020202020204" pitchFamily="34" charset="0"/>
              </a:rPr>
              <a:t>Página</a:t>
            </a:r>
            <a:r>
              <a:rPr lang="en-US" sz="1600" dirty="0">
                <a:latin typeface="Arial" panose="020B0604020202020204" pitchFamily="34" charset="0"/>
                <a:cs typeface="Arial" panose="020B0604020202020204" pitchFamily="34" charset="0"/>
              </a:rPr>
              <a:t> de login no </a:t>
            </a:r>
            <a:r>
              <a:rPr lang="en-US" sz="1600" dirty="0" err="1">
                <a:latin typeface="Arial" panose="020B0604020202020204" pitchFamily="34" charset="0"/>
                <a:cs typeface="Arial" panose="020B0604020202020204" pitchFamily="34" charset="0"/>
              </a:rPr>
              <a:t>dispositivo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fixo</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8622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401639" y="224927"/>
            <a:ext cx="6751637" cy="847725"/>
          </a:xfrm>
        </p:spPr>
        <p:txBody>
          <a:bodyPr>
            <a:normAutofit/>
          </a:bodyPr>
          <a:lstStyle/>
          <a:p>
            <a:r>
              <a:rPr lang="en-US" sz="4000" dirty="0" err="1">
                <a:latin typeface="Arial" panose="020B0604020202020204" pitchFamily="34" charset="0"/>
                <a:cs typeface="Arial" panose="020B0604020202020204" pitchFamily="34" charset="0"/>
              </a:rPr>
              <a:t>Registo</a:t>
            </a:r>
            <a:r>
              <a:rPr lang="en-US" sz="4000" dirty="0">
                <a:latin typeface="Arial" panose="020B0604020202020204" pitchFamily="34" charset="0"/>
                <a:cs typeface="Arial" panose="020B0604020202020204" pitchFamily="34" charset="0"/>
              </a:rPr>
              <a:t> de </a:t>
            </a:r>
            <a:r>
              <a:rPr lang="en-US" sz="4000" dirty="0" err="1">
                <a:latin typeface="Arial" panose="020B0604020202020204" pitchFamily="34" charset="0"/>
                <a:cs typeface="Arial" panose="020B0604020202020204" pitchFamily="34" charset="0"/>
              </a:rPr>
              <a:t>utilizador</a:t>
            </a:r>
            <a:endParaRPr lang="en-US" sz="40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578F872A-C63F-7766-F0BB-17BD820F250A}"/>
              </a:ext>
            </a:extLst>
          </p:cNvPr>
          <p:cNvSpPr>
            <a:spLocks noGrp="1"/>
          </p:cNvSpPr>
          <p:nvPr>
            <p:ph type="body" sz="half" idx="2"/>
          </p:nvPr>
        </p:nvSpPr>
        <p:spPr>
          <a:xfrm>
            <a:off x="839789" y="4962524"/>
            <a:ext cx="8701186" cy="1628775"/>
          </a:xfrm>
        </p:spPr>
        <p:txBody>
          <a:bodyPr/>
          <a:lstStyle/>
          <a:p>
            <a:r>
              <a:rPr lang="pt-BR" dirty="0"/>
              <a:t>Se o utilizador quiser criar uma conta “GameList”, será direcionado para esta página. Para criar uma conta de utilizador, terá de introduzir o nome de utilizador e email (que devem ser únicos, pois é o que o identifica e é usado para o login) e tem de introduzir a password.</a:t>
            </a:r>
            <a:endParaRPr lang="en-US" dirty="0"/>
          </a:p>
        </p:txBody>
      </p:sp>
      <p:sp>
        <p:nvSpPr>
          <p:cNvPr id="8" name="TextBox 7">
            <a:extLst>
              <a:ext uri="{FF2B5EF4-FFF2-40B4-BE49-F238E27FC236}">
                <a16:creationId xmlns:a16="http://schemas.microsoft.com/office/drawing/2014/main" id="{2A772B0F-38CF-70D7-0337-363C3DF12721}"/>
              </a:ext>
            </a:extLst>
          </p:cNvPr>
          <p:cNvSpPr txBox="1"/>
          <p:nvPr/>
        </p:nvSpPr>
        <p:spPr>
          <a:xfrm>
            <a:off x="9680773" y="529650"/>
            <a:ext cx="2327358" cy="584775"/>
          </a:xfrm>
          <a:prstGeom prst="rect">
            <a:avLst/>
          </a:prstGeom>
          <a:noFill/>
        </p:spPr>
        <p:txBody>
          <a:bodyPr wrap="square">
            <a:spAutoFit/>
          </a:bodyPr>
          <a:lstStyle/>
          <a:p>
            <a:pPr algn="just"/>
            <a:r>
              <a:rPr lang="en-US" sz="1600" dirty="0" err="1">
                <a:latin typeface="Arial" panose="020B0604020202020204" pitchFamily="34" charset="0"/>
                <a:cs typeface="Arial" panose="020B0604020202020204" pitchFamily="34" charset="0"/>
              </a:rPr>
              <a:t>Página</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registo</a:t>
            </a:r>
            <a:r>
              <a:rPr lang="en-US" sz="1600" dirty="0">
                <a:latin typeface="Arial" panose="020B0604020202020204" pitchFamily="34" charset="0"/>
                <a:cs typeface="Arial" panose="020B0604020202020204" pitchFamily="34" charset="0"/>
              </a:rPr>
              <a:t> no</a:t>
            </a:r>
          </a:p>
          <a:p>
            <a:pPr algn="just"/>
            <a:r>
              <a:rPr lang="en-US" sz="1600" dirty="0" err="1">
                <a:latin typeface="Arial" panose="020B0604020202020204" pitchFamily="34" charset="0"/>
                <a:cs typeface="Arial" panose="020B0604020202020204" pitchFamily="34" charset="0"/>
              </a:rPr>
              <a:t>dispositivo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móvel</a:t>
            </a:r>
            <a:endParaRPr lang="en-US" sz="16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1864446-467C-29DD-1F74-2D7066C75E55}"/>
              </a:ext>
            </a:extLst>
          </p:cNvPr>
          <p:cNvSpPr txBox="1"/>
          <p:nvPr/>
        </p:nvSpPr>
        <p:spPr>
          <a:xfrm>
            <a:off x="5101414" y="1192872"/>
            <a:ext cx="3834344" cy="338554"/>
          </a:xfrm>
          <a:prstGeom prst="rect">
            <a:avLst/>
          </a:prstGeom>
          <a:noFill/>
        </p:spPr>
        <p:txBody>
          <a:bodyPr wrap="square">
            <a:spAutoFit/>
          </a:bodyPr>
          <a:lstStyle/>
          <a:p>
            <a:pPr algn="just"/>
            <a:r>
              <a:rPr lang="en-US" sz="1600" dirty="0" err="1">
                <a:latin typeface="Arial" panose="020B0604020202020204" pitchFamily="34" charset="0"/>
                <a:cs typeface="Arial" panose="020B0604020202020204" pitchFamily="34" charset="0"/>
              </a:rPr>
              <a:t>Página</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registo</a:t>
            </a:r>
            <a:r>
              <a:rPr lang="en-US" sz="1600" dirty="0">
                <a:latin typeface="Arial" panose="020B0604020202020204" pitchFamily="34" charset="0"/>
                <a:cs typeface="Arial" panose="020B0604020202020204" pitchFamily="34" charset="0"/>
              </a:rPr>
              <a:t> no </a:t>
            </a:r>
            <a:r>
              <a:rPr lang="en-US" sz="1600" dirty="0" err="1">
                <a:latin typeface="Arial" panose="020B0604020202020204" pitchFamily="34" charset="0"/>
                <a:cs typeface="Arial" panose="020B0604020202020204" pitchFamily="34" charset="0"/>
              </a:rPr>
              <a:t>dispositivo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fixo</a:t>
            </a:r>
            <a:endParaRPr lang="en-US" sz="1600" dirty="0">
              <a:latin typeface="Arial" panose="020B0604020202020204" pitchFamily="34" charset="0"/>
              <a:cs typeface="Arial" panose="020B0604020202020204" pitchFamily="34" charset="0"/>
            </a:endParaRPr>
          </a:p>
        </p:txBody>
      </p:sp>
      <p:pic>
        <p:nvPicPr>
          <p:cNvPr id="5" name="Picture 4" descr="Graphical user interface&#10;&#10;Description automatically generated">
            <a:extLst>
              <a:ext uri="{FF2B5EF4-FFF2-40B4-BE49-F238E27FC236}">
                <a16:creationId xmlns:a16="http://schemas.microsoft.com/office/drawing/2014/main" id="{824C4DEA-2E37-AEE6-AEAE-6DAFF853D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7233" y="1531426"/>
            <a:ext cx="5485938" cy="3285329"/>
          </a:xfrm>
          <a:prstGeom prst="rect">
            <a:avLst/>
          </a:prstGeom>
        </p:spPr>
      </p:pic>
      <p:pic>
        <p:nvPicPr>
          <p:cNvPr id="7" name="Picture 6" descr="Diagram&#10;&#10;Description automatically generated">
            <a:extLst>
              <a:ext uri="{FF2B5EF4-FFF2-40B4-BE49-F238E27FC236}">
                <a16:creationId xmlns:a16="http://schemas.microsoft.com/office/drawing/2014/main" id="{72EE774F-C282-9CC4-7F4E-DCBC9E3A9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5093" y="1362149"/>
            <a:ext cx="2098717" cy="4554216"/>
          </a:xfrm>
          <a:prstGeom prst="rect">
            <a:avLst/>
          </a:prstGeom>
        </p:spPr>
      </p:pic>
    </p:spTree>
    <p:extLst>
      <p:ext uri="{BB962C8B-B14F-4D97-AF65-F5344CB8AC3E}">
        <p14:creationId xmlns:p14="http://schemas.microsoft.com/office/powerpoint/2010/main" val="4247524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9924-1DC5-1446-8D05-132CC7250926}"/>
              </a:ext>
            </a:extLst>
          </p:cNvPr>
          <p:cNvSpPr>
            <a:spLocks noGrp="1"/>
          </p:cNvSpPr>
          <p:nvPr>
            <p:ph type="title"/>
          </p:nvPr>
        </p:nvSpPr>
        <p:spPr>
          <a:xfrm>
            <a:off x="401639" y="224927"/>
            <a:ext cx="6751637" cy="847725"/>
          </a:xfrm>
        </p:spPr>
        <p:txBody>
          <a:bodyPr>
            <a:normAutofit/>
          </a:bodyPr>
          <a:lstStyle/>
          <a:p>
            <a:r>
              <a:rPr lang="en-US" sz="4000" dirty="0" err="1">
                <a:latin typeface="Arial" panose="020B0604020202020204" pitchFamily="34" charset="0"/>
                <a:cs typeface="Arial" panose="020B0604020202020204" pitchFamily="34" charset="0"/>
              </a:rPr>
              <a:t>Página</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inicial</a:t>
            </a:r>
            <a:r>
              <a:rPr lang="en-US" sz="4000" dirty="0">
                <a:latin typeface="Arial" panose="020B0604020202020204" pitchFamily="34" charset="0"/>
                <a:cs typeface="Arial" panose="020B0604020202020204" pitchFamily="34" charset="0"/>
              </a:rPr>
              <a:t> - web</a:t>
            </a:r>
          </a:p>
        </p:txBody>
      </p:sp>
      <p:sp>
        <p:nvSpPr>
          <p:cNvPr id="4" name="Text Placeholder 3">
            <a:extLst>
              <a:ext uri="{FF2B5EF4-FFF2-40B4-BE49-F238E27FC236}">
                <a16:creationId xmlns:a16="http://schemas.microsoft.com/office/drawing/2014/main" id="{578F872A-C63F-7766-F0BB-17BD820F250A}"/>
              </a:ext>
            </a:extLst>
          </p:cNvPr>
          <p:cNvSpPr>
            <a:spLocks noGrp="1"/>
          </p:cNvSpPr>
          <p:nvPr>
            <p:ph type="body" sz="half" idx="2"/>
          </p:nvPr>
        </p:nvSpPr>
        <p:spPr>
          <a:xfrm>
            <a:off x="401639" y="4476750"/>
            <a:ext cx="11557810" cy="2156323"/>
          </a:xfrm>
        </p:spPr>
        <p:txBody>
          <a:bodyPr>
            <a:normAutofit lnSpcReduction="10000"/>
          </a:bodyPr>
          <a:lstStyle/>
          <a:p>
            <a:pPr marL="285750" indent="-285750" algn="just">
              <a:buFont typeface="Arial" panose="020B0604020202020204" pitchFamily="34" charset="0"/>
              <a:buChar char="•"/>
            </a:pPr>
            <a:r>
              <a:rPr lang="pt-BR" dirty="0"/>
              <a:t>A página inicial é apresentada ao utilizador com ou sem login, a única diferença é que se tiver logged in tem os botões para as listas, reviews, coleção de videojogos e perfil do utilizador.</a:t>
            </a:r>
          </a:p>
          <a:p>
            <a:pPr marL="285750" indent="-285750" algn="just">
              <a:buFont typeface="Arial" panose="020B0604020202020204" pitchFamily="34" charset="0"/>
              <a:buChar char="•"/>
            </a:pPr>
            <a:r>
              <a:rPr lang="pt-BR" dirty="0"/>
              <a:t>Na página web a página inicial começa com a apresentação da capa de 8 videojogos diferentes que sairam recentemente, podendo ser possível ver mais jogos por ordem de lançamento (de mais recente para mais antigo) ao clicar no botão “View all” que se encontra por cima da ultima capa a contar da esquerda. Logo a baixo é possível ver os reviews mais recentes feitos pelos utilizadores do serviço. Nessas reviews pode se ver a capa do videojogo, o </a:t>
            </a:r>
            <a:r>
              <a:rPr lang="pt-BR" i="1" dirty="0"/>
              <a:t>rating </a:t>
            </a:r>
            <a:r>
              <a:rPr lang="pt-BR" dirty="0"/>
              <a:t>que deram, o nome do jogo e a crítica, também é possível ver mais reviews ao clicar no “View all” tal como nos videojogos recentes. Ao fazer scroll da página, também é apresentado ao utilizador 4 listas diferentes de utilizadores, em que se pode ver a quantidade de jogos que a lista tem, as capas dos 3 primeiros jogos, o nome dado á lista, o número de likes e o nome do utilizador, é possível mais listas ao clicar no botão “View all”.</a:t>
            </a:r>
            <a:endParaRPr lang="en-US" i="1" dirty="0"/>
          </a:p>
        </p:txBody>
      </p:sp>
      <p:pic>
        <p:nvPicPr>
          <p:cNvPr id="6" name="Picture 5" descr="Graphical user interface, text&#10;&#10;Description automatically generated">
            <a:extLst>
              <a:ext uri="{FF2B5EF4-FFF2-40B4-BE49-F238E27FC236}">
                <a16:creationId xmlns:a16="http://schemas.microsoft.com/office/drawing/2014/main" id="{F607559F-DBFE-8D24-6D95-241FB6201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639" y="1072652"/>
            <a:ext cx="5633735" cy="3194548"/>
          </a:xfrm>
          <a:prstGeom prst="rect">
            <a:avLst/>
          </a:prstGeom>
        </p:spPr>
      </p:pic>
      <p:pic>
        <p:nvPicPr>
          <p:cNvPr id="10" name="Picture 9" descr="Graphical user interface&#10;&#10;Description automatically generated with medium confidence">
            <a:extLst>
              <a:ext uri="{FF2B5EF4-FFF2-40B4-BE49-F238E27FC236}">
                <a16:creationId xmlns:a16="http://schemas.microsoft.com/office/drawing/2014/main" id="{C0467034-0BFF-792D-0C76-6AB994CDB0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5714" y="1072652"/>
            <a:ext cx="5633735" cy="3219277"/>
          </a:xfrm>
          <a:prstGeom prst="rect">
            <a:avLst/>
          </a:prstGeom>
        </p:spPr>
      </p:pic>
    </p:spTree>
    <p:extLst>
      <p:ext uri="{BB962C8B-B14F-4D97-AF65-F5344CB8AC3E}">
        <p14:creationId xmlns:p14="http://schemas.microsoft.com/office/powerpoint/2010/main" val="3424059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TotalTime>
  <Words>2900</Words>
  <Application>Microsoft Office PowerPoint</Application>
  <PresentationFormat>Widescreen</PresentationFormat>
  <Paragraphs>130</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GameList</vt:lpstr>
      <vt:lpstr>Nota Importante</vt:lpstr>
      <vt:lpstr>Sitemap da página web</vt:lpstr>
      <vt:lpstr>Sitemap da página web</vt:lpstr>
      <vt:lpstr>Sitemap do Dispositivo Móvel</vt:lpstr>
      <vt:lpstr>Menu</vt:lpstr>
      <vt:lpstr>Login</vt:lpstr>
      <vt:lpstr>Registo de utilizador</vt:lpstr>
      <vt:lpstr>Página inicial - web</vt:lpstr>
      <vt:lpstr>Página inicial - web</vt:lpstr>
      <vt:lpstr>Página inicial - aplicação</vt:lpstr>
      <vt:lpstr>Página inicial - aplicação</vt:lpstr>
      <vt:lpstr>Página do Perfil - web</vt:lpstr>
      <vt:lpstr>Página do Perfil - web</vt:lpstr>
      <vt:lpstr>Página Perfil - web</vt:lpstr>
      <vt:lpstr>Página Perfil - aplicação</vt:lpstr>
      <vt:lpstr>Página Perfil - aplicação</vt:lpstr>
      <vt:lpstr>Pesquisar por um videojogo - web</vt:lpstr>
      <vt:lpstr>Pesquisar por um videojogo- web</vt:lpstr>
      <vt:lpstr>Pesquisar por um videojogo- web</vt:lpstr>
      <vt:lpstr>Pesquisar por um videojogo- web</vt:lpstr>
      <vt:lpstr>Pesquisar por um videojogo- web</vt:lpstr>
      <vt:lpstr>Pesquisar por um videojogo - aplicação</vt:lpstr>
      <vt:lpstr>Pesquisar por um videojogo - aplicação</vt:lpstr>
      <vt:lpstr>Pesquisar por um videojogo - aplicação</vt:lpstr>
      <vt:lpstr>Página Perfil - aplicação</vt:lpstr>
      <vt:lpstr>Página Perfil - aplicação</vt:lpstr>
      <vt:lpstr>Definições</vt:lpstr>
      <vt:lpstr>Definições</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GameList</dc:title>
  <dc:creator>João Filipe Ferreira dos Santos Almeida</dc:creator>
  <cp:lastModifiedBy>João Filipe Ferreira dos Santos Almeida</cp:lastModifiedBy>
  <cp:revision>11</cp:revision>
  <dcterms:created xsi:type="dcterms:W3CDTF">2023-01-06T16:23:54Z</dcterms:created>
  <dcterms:modified xsi:type="dcterms:W3CDTF">2023-01-08T17:38:21Z</dcterms:modified>
</cp:coreProperties>
</file>