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57" r:id="rId2"/>
    <p:sldId id="272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73" r:id="rId11"/>
    <p:sldId id="264" r:id="rId12"/>
    <p:sldId id="275" r:id="rId13"/>
    <p:sldId id="269" r:id="rId14"/>
    <p:sldId id="276" r:id="rId15"/>
    <p:sldId id="265" r:id="rId16"/>
    <p:sldId id="266" r:id="rId17"/>
    <p:sldId id="267" r:id="rId18"/>
    <p:sldId id="274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DAC745-D838-ADAB-C900-719DEE4CDA3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5B6CB36-28FC-70C2-49C2-0CD7BDFA567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F8629F6-F460-4069-AA98-733DB03D3B61}" type="datetime1">
              <a:rPr lang="pt-PT"/>
              <a:pPr lvl="0"/>
              <a:t>06/01/2023</a:t>
            </a:fld>
            <a:endParaRPr 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F19EC887-3CEE-D175-9A99-88704D463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9D3872E6-C3B7-986A-EB29-45350ABF026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A1B07C-FA13-EF4F-60F2-F5EB62C60D2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A21502-12D7-38A6-CB0C-F47DA37B0B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E61D3B0-0607-4FA9-99F9-228DD4474B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60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E61D3B0-0607-4FA9-99F9-228DD4474B9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6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96B90-F5B4-AC26-EB60-495FCEC4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89FE5-5B67-BB1E-9575-5B94B3F1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DD60B4-B48F-06F8-86B1-D00419B8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787098-96E0-67CC-11E0-10DA0C29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D8031D-779E-642F-5273-DB22ADB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4EFCAD-EB3E-4FDD-B1D3-F307E6DFC3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20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C6A16-C84F-5210-7418-F1D6CEDD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D5E702-963F-83B8-6168-C84B0E34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95F402-A2CC-56E2-58F3-F06BE5AF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DBDA4E-791A-EFF6-6F2C-8700FB6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67EA63-7340-BC94-4372-670CAC5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73A1FF-B19F-4FD9-A720-24147F314B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59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3AA6CE-DB07-ED94-5691-04A71BCDF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AD0C35A-8AA1-F515-F870-A8D39294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3815D9-4EA4-A7DF-209E-7052464B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04A36D-7CDA-E3FA-774A-3762EFC7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98463D-03B5-1A4C-6F2F-A68FF2E1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D827E5-AD93-48D0-A537-C13C2B0C43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96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414AC-AECB-9F09-9DC8-98559EE6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8FE1F3-79F6-1E58-F841-FCB4C3BF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D29442-27B5-1FC2-A671-6F519B91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9CEE20-6707-C5DA-4C76-1C0F6821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A072B3-1256-350D-7476-F23906B7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4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AD19D-16A4-E5B6-6CFB-854A04D3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E16A7A-0082-F011-770C-9828B5AB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00146F-C50C-E59E-6AAD-A5BA3CE1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16C542-DADA-D2E6-598F-B1BA89BC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89612F-90A0-EA56-DDAD-7C9CA2B9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AE0269-003F-4804-B398-5E247AF4A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36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5087C-9AC5-53D5-AB2D-68711B6B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3A6C76-247F-C328-8322-0321A3DF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1D090B-B753-79FD-AE64-AF22EC23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D446D2-6A1D-3074-9B23-43AB5EB1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C523DA-861E-9068-39A2-538738F8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1865BD-A2FF-1954-7494-914D0D29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7E6FF7-067C-43CD-8C73-1A792EE55B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46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6DC6-22B7-9FB3-1D65-98082F69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0F04661-58C9-91A9-1921-57CD98EC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B0AD32-13B0-2DB3-C8DD-F1E5B53A9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CB39345-1384-4827-3DB6-DE98C8602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9E3422C-8B14-45E1-0EB3-B669D884E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2FBF955-D150-C01D-252D-D5CBBFFA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5F997B-5B92-DF30-7359-BC3F7565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8F80D3F-E61F-3C06-718B-BCBDC5E2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745AE8-B13B-4254-93BD-73D4EF861D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47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5D639-02E4-2F70-A483-7916E928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C192034-D382-8A24-10F5-03FEBA11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5A8DC31-053D-41E9-570F-C4935E5F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97094B0-5ED3-5DF6-CC44-ACAA6B29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3D26FE-8D0E-4405-9777-A95ACC281D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18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CC54239-6D75-1F26-2A47-A01F8EA4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EE9E4A3-10EC-E36A-677C-F37A1BB6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14A8924-0891-2213-6450-28485C60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2F1539-74D8-4F41-83D8-358B9FF566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665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ABC35-6C9D-2F36-0B60-CC082D2D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DE8D7-F6CE-AF35-94DF-CB03BC41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7C7D8A-E230-7F79-C2A2-0041188B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FACDE8-5DBC-535B-6605-C03B8CC9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F8B3E5-6541-6558-C9FF-1B7A7A1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0D479D-87BF-A68A-478C-DD93ACF5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7B5D53-D0B0-4F7D-B373-917AA8CB9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74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F2D0A-3D5B-B7F5-D2AC-C1DC91A4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BDE2A35-9A71-A370-B9B6-149F8078B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488542C-7E3C-D79B-42E3-90C24143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6425A4-0ECE-C968-0C29-9C7BBC72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E558E6-0A1A-9CEC-9C80-F89AB32D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F90778-A106-11F7-9A7F-86112D8C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F405A2-4C68-4413-9602-196C30318E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3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2889402-AFA0-0501-C4FD-03BA8F24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A4BDC6-5797-D661-4C05-684C3183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F8694F-C1B1-2707-E775-877DE4C50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PT"/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F1FFE8-1C06-BAA5-5976-AD86A711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PT"/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7BE08E-F124-5216-78BC-8641218C6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5745AE8-B13B-4254-93BD-73D4EF861D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88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2.png"/><Relationship Id="rId17" Type="http://schemas.openxmlformats.org/officeDocument/2006/relationships/slide" Target="slide18.xml"/><Relationship Id="rId2" Type="http://schemas.openxmlformats.org/officeDocument/2006/relationships/notesSlide" Target="../notesSlides/notesSlide1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19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grams.net/" TargetMode="External"/><Relationship Id="rId2" Type="http://schemas.openxmlformats.org/officeDocument/2006/relationships/hyperlink" Target="https://wireframepro.mock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1D0BE-33A3-6D6D-2E55-ACAEB16925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386" y="-20181"/>
            <a:ext cx="8361227" cy="1086234"/>
          </a:xfrm>
        </p:spPr>
        <p:txBody>
          <a:bodyPr/>
          <a:lstStyle/>
          <a:p>
            <a:pPr lvl="0"/>
            <a:r>
              <a:rPr lang="pt-PT" dirty="0" err="1"/>
              <a:t>Filmex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DE50B-9893-7ED7-7B4D-D03F2E6B85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24432" y="1694657"/>
            <a:ext cx="6224339" cy="4039334"/>
          </a:xfrm>
        </p:spPr>
        <p:txBody>
          <a:bodyPr anchorCtr="0"/>
          <a:lstStyle/>
          <a:p>
            <a:pPr lvl="0" algn="l"/>
            <a:r>
              <a:rPr lang="pt-PT" dirty="0"/>
              <a:t>A minha plataforma chama-se </a:t>
            </a:r>
            <a:r>
              <a:rPr lang="pt-PT" b="1" dirty="0" err="1"/>
              <a:t>Filmex</a:t>
            </a:r>
            <a:r>
              <a:rPr lang="pt-PT" dirty="0"/>
              <a:t>, é baseada num serviço de web e aplicação mobile que permite que seus utilizadores vejam filmes que pretendem ver.</a:t>
            </a:r>
          </a:p>
          <a:p>
            <a:pPr lvl="0" algn="l"/>
            <a:endParaRPr lang="pt-PT" dirty="0"/>
          </a:p>
          <a:p>
            <a:pPr lvl="0" algn="l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AAAB37-BE09-C7C8-7953-F55639A7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24253" y="1981504"/>
            <a:ext cx="1877628" cy="208624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D3D901-6CCB-498A-2F2A-DC7EA82AB19A}"/>
              </a:ext>
            </a:extLst>
          </p:cNvPr>
          <p:cNvSpPr txBox="1"/>
          <p:nvPr/>
        </p:nvSpPr>
        <p:spPr>
          <a:xfrm>
            <a:off x="1835228" y="4238728"/>
            <a:ext cx="245685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A036889 – José Tavares</a:t>
            </a:r>
          </a:p>
        </p:txBody>
      </p:sp>
      <p:sp>
        <p:nvSpPr>
          <p:cNvPr id="7" name="Marcador de Posição da Data 7">
            <a:extLst>
              <a:ext uri="{FF2B5EF4-FFF2-40B4-BE49-F238E27FC236}">
                <a16:creationId xmlns:a16="http://schemas.microsoft.com/office/drawing/2014/main" id="{F0E12ECD-6EFD-79D7-CD3F-67B73F4BF6A4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9" name="Marcador de Posição do Rodapé 9">
            <a:extLst>
              <a:ext uri="{FF2B5EF4-FFF2-40B4-BE49-F238E27FC236}">
                <a16:creationId xmlns:a16="http://schemas.microsoft.com/office/drawing/2014/main" id="{271441BD-9B6D-9FC4-DD8A-37673E01239F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10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6468ABEC-FCD1-CDD9-E1CC-9F95D784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628600-5827-FAAA-7A06-5793F48C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125A4BBE-532A-E87E-2124-728F34D4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3965E69E-4B3F-B90E-F804-2839FAB5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4EFCAD-EB3E-4FDD-B1D3-F307E6DFC372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0DB3-00AF-901F-D985-98D3CA5B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18257"/>
            <a:ext cx="10515600" cy="1325559"/>
          </a:xfrm>
        </p:spPr>
        <p:txBody>
          <a:bodyPr/>
          <a:lstStyle/>
          <a:p>
            <a:pPr algn="ctr"/>
            <a:r>
              <a:rPr lang="pt-PT" dirty="0"/>
              <a:t>Registar</a:t>
            </a:r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C0AB8DEE-D18E-155F-B429-B02848A7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9F7360-AC4E-A423-9D3E-58B4332A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04" y="1663721"/>
            <a:ext cx="4913513" cy="4111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5EDCA24-6F0A-3AB4-0170-98EE21E4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680" y="1663721"/>
            <a:ext cx="1912923" cy="4111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3A744D1-7276-11EE-F1DA-AB6C10679351}"/>
              </a:ext>
            </a:extLst>
          </p:cNvPr>
          <p:cNvSpPr txBox="1"/>
          <p:nvPr/>
        </p:nvSpPr>
        <p:spPr>
          <a:xfrm>
            <a:off x="128337" y="1424406"/>
            <a:ext cx="45680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Nesta página o utilizador têm dois planos que poderá escolher: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O plano </a:t>
            </a:r>
            <a:r>
              <a:rPr lang="pt-PT" b="1" dirty="0"/>
              <a:t>Standard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Pagamento único de 9,99€;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Com a resolução dos filmes muito boa.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AutoNum type="arabicPeriod" startAt="2"/>
            </a:pPr>
            <a:r>
              <a:rPr lang="pt-PT" dirty="0"/>
              <a:t>O plano </a:t>
            </a:r>
            <a:r>
              <a:rPr lang="pt-PT" b="1" dirty="0"/>
              <a:t>Premium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Pagamento único de 19,99€;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Com a resolução dos filmes excecional.</a:t>
            </a:r>
          </a:p>
          <a:p>
            <a:pPr lvl="1"/>
            <a:endParaRPr lang="pt-PT" dirty="0"/>
          </a:p>
          <a:p>
            <a:r>
              <a:rPr lang="pt-PT" dirty="0"/>
              <a:t>O utilizador pode escolher entre cartão de crédito/débito e </a:t>
            </a:r>
            <a:r>
              <a:rPr lang="pt-PT" b="1" dirty="0" err="1"/>
              <a:t>PayPal</a:t>
            </a:r>
            <a:r>
              <a:rPr lang="pt-PT" dirty="0"/>
              <a:t>, ao escolher um dos seguintes, será direcionado para o website ou aplicação do serviço para concluir o pagamento.</a:t>
            </a:r>
          </a:p>
          <a:p>
            <a:endParaRPr lang="pt-PT" dirty="0"/>
          </a:p>
          <a:p>
            <a:r>
              <a:rPr lang="pt-PT" dirty="0"/>
              <a:t>Quando o pagamento for concluído, irá ser direcionado para a página de </a:t>
            </a:r>
            <a:r>
              <a:rPr lang="pt-PT" b="1" dirty="0"/>
              <a:t>login</a:t>
            </a:r>
            <a:r>
              <a:rPr lang="pt-PT" dirty="0"/>
              <a:t>.</a:t>
            </a:r>
          </a:p>
          <a:p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C7B31C-A41C-BE95-35D8-DBC15899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69BC94AE-B0C1-6222-BCE7-003FE2E2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83848375-A337-AA87-87A2-135E638D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10</a:t>
            </a:fld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AA31E5-BA5B-CC8A-2596-CA7EF83444EF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36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196A-5D1A-2F04-23EB-05576576D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Página Inicial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A14F54-675E-D0B6-9CEA-63554C86AC1D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1E9B58-51DC-55C0-FFDD-6E759DAD761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B7315D45-9155-E2CB-AEFD-66C6D2D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2DEE3F-18EC-361C-8986-E6F8F9DD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43" y="1325559"/>
            <a:ext cx="4964590" cy="41164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83F481-2A8C-AD3C-B1C1-CF16C97D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720" y="1325559"/>
            <a:ext cx="1873546" cy="41164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210789-5FEE-1D71-C5FA-E92B9B3C91A0}"/>
              </a:ext>
            </a:extLst>
          </p:cNvPr>
          <p:cNvSpPr txBox="1"/>
          <p:nvPr/>
        </p:nvSpPr>
        <p:spPr>
          <a:xfrm>
            <a:off x="128337" y="1424406"/>
            <a:ext cx="45680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página Inicial, o utilizador poderá ver os filmes mais populares, os filmes mais recentes e os seus filmes favoritos.</a:t>
            </a:r>
          </a:p>
          <a:p>
            <a:endParaRPr lang="pt-PT" dirty="0"/>
          </a:p>
          <a:p>
            <a:r>
              <a:rPr lang="pt-PT" dirty="0"/>
              <a:t>As diferenças entre a Website e a aplicação mobile encontram-se no menu do Website que está no topo da página e na aplicação mobile está no menu do tipo hamburger que se encontra no canto superior esquerdo.</a:t>
            </a:r>
          </a:p>
          <a:p>
            <a:endParaRPr lang="pt-PT" dirty="0"/>
          </a:p>
          <a:p>
            <a:r>
              <a:rPr lang="pt-PT" dirty="0"/>
              <a:t>Como a tela da aplicação mobile é menor que a do Website, não existe a zona dos filmes favoritos tendo assim que clicar no </a:t>
            </a:r>
            <a:r>
              <a:rPr lang="pt-PT" b="1" dirty="0" err="1"/>
              <a:t>icon</a:t>
            </a:r>
            <a:r>
              <a:rPr lang="pt-PT" dirty="0"/>
              <a:t> coração no canto superior direito, e também aparece menos filmes, tendo assim que mudar de página caso queira ver mais. </a:t>
            </a:r>
          </a:p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3F701B-CB18-BF67-C59B-0BA59D95D0AD}"/>
              </a:ext>
            </a:extLst>
          </p:cNvPr>
          <p:cNvSpPr txBox="1"/>
          <p:nvPr/>
        </p:nvSpPr>
        <p:spPr>
          <a:xfrm>
            <a:off x="4757972" y="5532441"/>
            <a:ext cx="702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aplicação mobile têm </a:t>
            </a:r>
            <a:r>
              <a:rPr lang="pt-PT" b="1" dirty="0"/>
              <a:t>Chromecast</a:t>
            </a:r>
            <a:r>
              <a:rPr lang="pt-PT" dirty="0"/>
              <a:t>, que pode ligar a aplicação à televisão tendo assim maior tela para desfrutar.</a:t>
            </a:r>
          </a:p>
          <a:p>
            <a:endParaRPr lang="pt-PT" dirty="0"/>
          </a:p>
        </p:txBody>
      </p:sp>
      <p:sp>
        <p:nvSpPr>
          <p:cNvPr id="12" name="Marcador de Posição da Data 11">
            <a:extLst>
              <a:ext uri="{FF2B5EF4-FFF2-40B4-BE49-F238E27FC236}">
                <a16:creationId xmlns:a16="http://schemas.microsoft.com/office/drawing/2014/main" id="{AB7F796E-AF2C-A420-8434-4B5556FB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70D2A54F-9677-CDD1-2FCD-E2171413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52860A5B-239C-AEA2-481F-4BA780A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11</a:t>
            </a:fld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B431CA-8002-CDDF-F3F4-5908C361669A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70A3D-BBE2-FC93-9230-B7777B32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/>
          <a:lstStyle/>
          <a:p>
            <a:pPr algn="ctr"/>
            <a:r>
              <a:rPr lang="pt-PT" dirty="0"/>
              <a:t>Menu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E75EAC-5152-4C13-E288-3A40E6C9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463" y="1325559"/>
            <a:ext cx="1862701" cy="4118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D3F87A-D3EA-D7F1-B545-8142CEAB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42" y="1392234"/>
            <a:ext cx="7034546" cy="7985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F0531BA-255D-C71C-F2E0-ACC541C1B88D}"/>
              </a:ext>
            </a:extLst>
          </p:cNvPr>
          <p:cNvSpPr txBox="1"/>
          <p:nvPr/>
        </p:nvSpPr>
        <p:spPr>
          <a:xfrm>
            <a:off x="838203" y="2543592"/>
            <a:ext cx="7968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 ambas versões, o menu aparece em todas páginas, tirando apenas ás páginas de login, registo e de pagamento, no website aparece no topo das páginas, enquanto que na aplicação mobile, o menu fica situado no canto superior esquerdo.</a:t>
            </a:r>
          </a:p>
          <a:p>
            <a:endParaRPr lang="pt-PT" dirty="0"/>
          </a:p>
          <a:p>
            <a:r>
              <a:rPr lang="pt-PT" dirty="0"/>
              <a:t>O utilizador pode escolher em que linguagem quer o serviço e as legendas dos filmes.</a:t>
            </a:r>
          </a:p>
          <a:p>
            <a:endParaRPr lang="pt-PT" dirty="0"/>
          </a:p>
          <a:p>
            <a:r>
              <a:rPr lang="pt-PT" dirty="0"/>
              <a:t>O menu da aplicação mobile é do tipo hambúrguer e o do Website é um conjunto de botões que nos permite navegar através das páginas.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7ADDF5D-99A4-AC3E-A2C2-18CF8CD2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90ADA04-361E-3BBA-1A31-6CF42DA9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B7C4D9A4-0571-7DC6-586D-8E9F892A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12</a:t>
            </a:fld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9B483-0CC6-0797-4DFA-9B3DB8E0F063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878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F0EB0-D866-BE0C-7092-795716358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 err="1"/>
              <a:t>Settings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984250-BACD-256F-73EA-A1EEFF984D8D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B25415-722E-332A-DECB-7679F51C8FA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C8B1AA2E-3804-F0DD-5D2F-11D2AC2C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35F6C2A-44B5-3B96-0E4B-8A2C76B7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74" y="1373400"/>
            <a:ext cx="3763247" cy="4111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CB15848-AF71-7F65-77F0-84615F55D918}"/>
              </a:ext>
            </a:extLst>
          </p:cNvPr>
          <p:cNvSpPr txBox="1"/>
          <p:nvPr/>
        </p:nvSpPr>
        <p:spPr>
          <a:xfrm>
            <a:off x="905163" y="1720840"/>
            <a:ext cx="5886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página </a:t>
            </a:r>
            <a:r>
              <a:rPr lang="pt-PT" dirty="0" err="1"/>
              <a:t>Settings</a:t>
            </a:r>
            <a:r>
              <a:rPr lang="pt-PT" dirty="0"/>
              <a:t>, só existe na aplicação mobile, ela permite que o utilizador possa escolher se quer usar apenas Wi-Fi na aplicação e se pretender ter notificações.</a:t>
            </a:r>
          </a:p>
          <a:p>
            <a:endParaRPr lang="pt-PT" dirty="0"/>
          </a:p>
          <a:p>
            <a:r>
              <a:rPr lang="pt-PT" dirty="0"/>
              <a:t>Estas opções existem devido aos dispositivos moveis terem baterias, ou terem ligações a internet limitadas.</a:t>
            </a: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64BB7F80-F54C-DCE8-79BC-3CEBFD96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52D845D-FC0D-2044-21CE-BBBC6314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5D5F0086-856D-9D5E-4D31-4404D08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13</a:t>
            </a:fld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20A8AE-BAF6-1961-38AF-D9C6431428EA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F0D11-ACC5-380C-9012-2C14135D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59"/>
          </a:xfrm>
        </p:spPr>
        <p:txBody>
          <a:bodyPr/>
          <a:lstStyle/>
          <a:p>
            <a:pPr algn="ctr"/>
            <a:r>
              <a:rPr lang="pt-PT" dirty="0"/>
              <a:t>Pesquisa</a:t>
            </a:r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A4368C0D-A5F6-08A8-DE31-B086D4B4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3817D0-71D4-33CD-4F99-4131A27F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44" y="1489080"/>
            <a:ext cx="6697630" cy="14176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053928-6016-7072-29E2-D4FABAD3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928" y="1489080"/>
            <a:ext cx="2802337" cy="368008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AF676A-5E3F-C243-5C8B-110009043EB4}"/>
              </a:ext>
            </a:extLst>
          </p:cNvPr>
          <p:cNvSpPr txBox="1"/>
          <p:nvPr/>
        </p:nvSpPr>
        <p:spPr>
          <a:xfrm>
            <a:off x="1874222" y="3537296"/>
            <a:ext cx="6177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Ambas as pesquisas são do tipo </a:t>
            </a:r>
            <a:r>
              <a:rPr lang="pt-PT" b="1" dirty="0" err="1"/>
              <a:t>dropdown</a:t>
            </a:r>
            <a:r>
              <a:rPr lang="pt-PT" dirty="0"/>
              <a:t> com atualização em tempo real. A pesquisa funciona tanto com o nome do filme, como também com o nome do diretor do filme.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F976659E-0B29-0B7A-FEDA-554B2833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1DA54420-059B-6E69-7971-D5D6F323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70FE9D0-79A8-DD1C-877F-BB44E5CB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14</a:t>
            </a:fld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D43BA7-5196-7641-BC27-B37E6A483F2F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848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762CC-F8A5-C22F-9684-48D23236B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Lista de Filmes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550BF8-A745-1D12-CBA1-5A254FF727C3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C4C48-ACD6-05E3-0778-F485D284A795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7A9A1F26-F71F-4B10-19BA-3CB372F7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58B4E3-1751-2D25-1686-0BA51769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41" y="1321959"/>
            <a:ext cx="4956040" cy="4118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65CD7C3-A2D3-2616-4524-20A827D40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885" y="1325559"/>
            <a:ext cx="1907381" cy="4114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93C0DF-72AD-6E36-9232-17CDF7919D5A}"/>
              </a:ext>
            </a:extLst>
          </p:cNvPr>
          <p:cNvSpPr txBox="1"/>
          <p:nvPr/>
        </p:nvSpPr>
        <p:spPr>
          <a:xfrm>
            <a:off x="128337" y="1424406"/>
            <a:ext cx="4568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página Lista de Filmes, o utilizador poderá procurar o filme que pretende escolher por ordem alfabética ou utilizar as letras para procurar todos os filmes começados por essa letra.</a:t>
            </a:r>
          </a:p>
          <a:p>
            <a:endParaRPr lang="pt-PT" dirty="0"/>
          </a:p>
          <a:p>
            <a:r>
              <a:rPr lang="pt-PT" dirty="0"/>
              <a:t>Devido a diferença de tamanho de telas, na aplicação mobile aparece menos filmes por pagina.</a:t>
            </a:r>
          </a:p>
          <a:p>
            <a:endParaRPr lang="pt-PT" dirty="0"/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EB3A358F-FFBE-C1DF-16D4-5598050C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2686BC42-FEBA-9FDF-54DC-0F254DC7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D7F5EDA-465D-D10D-2474-7EC294E8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15</a:t>
            </a:fld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0A7F51-01FD-F11A-0303-A6D904862864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016F-0684-7964-B0D5-61D3A2E56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14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Filmes Favoritos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A9BC29-330E-12EE-C509-DBE50B133968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480B83-35F1-E4AC-25A2-6E6C0453AD74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4E92803A-0641-B8EE-E69D-88DD6376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9C56720-E30F-031C-D8A0-40DB9EF0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397" y="1325559"/>
            <a:ext cx="1917647" cy="4118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4F626B-F5F1-91DE-064C-733349938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03" y="1325559"/>
            <a:ext cx="4969929" cy="4118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22861D-5642-79FD-2149-503988808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749" y="1527766"/>
            <a:ext cx="570682" cy="484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7A8D05-862E-7DAA-BABF-0AE6D1DAFA24}"/>
              </a:ext>
            </a:extLst>
          </p:cNvPr>
          <p:cNvSpPr txBox="1"/>
          <p:nvPr/>
        </p:nvSpPr>
        <p:spPr>
          <a:xfrm>
            <a:off x="128337" y="1424406"/>
            <a:ext cx="4568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página Filmes Favoritos, poderá assistir todos os seus filmes favoritos.</a:t>
            </a:r>
          </a:p>
          <a:p>
            <a:endParaRPr lang="pt-PT" dirty="0"/>
          </a:p>
          <a:p>
            <a:r>
              <a:rPr lang="pt-PT" dirty="0"/>
              <a:t>A única diferença entre o website e aplicação mobile é a forma de como acedemos a esta página, devido ao espaço na tela no Website ao clicar no </a:t>
            </a:r>
            <a:r>
              <a:rPr lang="pt-PT" b="1" dirty="0" err="1"/>
              <a:t>username</a:t>
            </a:r>
            <a:r>
              <a:rPr lang="pt-PT" b="1" dirty="0"/>
              <a:t>,</a:t>
            </a:r>
            <a:r>
              <a:rPr lang="pt-PT" dirty="0"/>
              <a:t> vai aparecer um menu </a:t>
            </a:r>
            <a:r>
              <a:rPr lang="pt-PT" b="1" dirty="0" err="1"/>
              <a:t>dropdown</a:t>
            </a:r>
            <a:r>
              <a:rPr lang="pt-PT" dirty="0"/>
              <a:t>, enquanto que na aplicação é clicar no </a:t>
            </a:r>
            <a:r>
              <a:rPr lang="pt-PT" b="1" dirty="0" err="1"/>
              <a:t>icon</a:t>
            </a:r>
            <a:r>
              <a:rPr lang="pt-PT" dirty="0"/>
              <a:t> em forma de coração no canto superior do lado direito.</a:t>
            </a:r>
          </a:p>
          <a:p>
            <a:endParaRPr lang="pt-PT" dirty="0"/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D7B47CB8-64CB-EB65-73AA-2CB229C0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732D001D-6275-4052-6DC8-CB2DF2B5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CFAE1B4-6B99-15DC-5ED5-014BB5DD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16</a:t>
            </a:fld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ACB44C-F89E-92E9-1111-32EF5D65F378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6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77C17-5002-3DE8-B81D-091A7DE412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Gêneros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9F27D34-0899-8A17-9914-3128DA650646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D86578-59F4-0632-1EEE-32B994737B1D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59AF8E28-172C-0947-8E2A-17FD10AC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4F3259-9084-1A9F-8F6A-1AD9AADC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27" y="1325559"/>
            <a:ext cx="4949588" cy="4118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3F1595-B465-BD25-9040-64C0A081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944" y="1325559"/>
            <a:ext cx="1879322" cy="411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77C3970-3D02-3C95-A995-7A897B2BE789}"/>
              </a:ext>
            </a:extLst>
          </p:cNvPr>
          <p:cNvSpPr txBox="1"/>
          <p:nvPr/>
        </p:nvSpPr>
        <p:spPr>
          <a:xfrm>
            <a:off x="128337" y="1424406"/>
            <a:ext cx="45680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página Gêneros, o utilizador pode procurar pelo gênero de filmes que pretende assistir, assim facilitando os utilizadores a encontrar filmes de certos gêneros.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270BCD06-76A2-4044-FF7C-B55353D4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866EEEAF-9924-4910-7868-F61CBB9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7E6C5B7E-9E8E-15F3-2B18-F191B7D1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17</a:t>
            </a:fld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F324A8-FECF-C897-E6D5-54CA3E1887B1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8803-56E1-A981-9A4D-82B23988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/>
          <a:lstStyle/>
          <a:p>
            <a:pPr algn="ctr"/>
            <a:r>
              <a:rPr lang="pt-PT" dirty="0"/>
              <a:t>Gênero selecionado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B0CA47-D23C-3358-3D09-EE37807F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974" y="1325559"/>
            <a:ext cx="4949588" cy="4118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7B8627-1E56-C180-629E-FDE188C8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097" y="1325559"/>
            <a:ext cx="1869079" cy="411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D2B366-D490-ED89-5B9A-20CD57AAAD06}"/>
              </a:ext>
            </a:extLst>
          </p:cNvPr>
          <p:cNvSpPr txBox="1"/>
          <p:nvPr/>
        </p:nvSpPr>
        <p:spPr>
          <a:xfrm>
            <a:off x="128337" y="1424406"/>
            <a:ext cx="45680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página Gênero selecionado, aparecerá apenas os filmes do gênero selecionado.</a:t>
            </a:r>
          </a:p>
          <a:p>
            <a:endParaRPr lang="pt-PT" dirty="0"/>
          </a:p>
          <a:p>
            <a:r>
              <a:rPr lang="pt-PT" dirty="0"/>
              <a:t>Devido a diferença entre tamanho de telas, na aplicação web são apresentados mais filmes por página do que na aplicação mobile.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0836DB9F-AA1A-04DA-881A-4A285A4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DCC9946-084C-679F-98F6-F973FDD9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9770F24-280D-A4F8-B607-9306F14D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18</a:t>
            </a:fld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68AB2E-A919-10B0-BD4C-D44E0CFA8DAB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993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8DFE8-60AF-330D-CCB3-0A7BD5F89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Filme Selecionado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09D40E-C1ED-A5DF-33C8-98979C7FAD5A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23A8DA-0ADD-AC23-BB44-CE99AB22DF45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B524B7D0-8A0E-5D80-CEEA-84D98B74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850CF32-4524-F686-7150-643D4070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03" y="1325559"/>
            <a:ext cx="4964400" cy="41361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77E97F8-9B1F-96F2-D9FC-DA67CEB1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3" y="1325559"/>
            <a:ext cx="1872000" cy="413610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A04DAA4-055F-2D8C-221A-8EE5F0F15A70}"/>
              </a:ext>
            </a:extLst>
          </p:cNvPr>
          <p:cNvSpPr txBox="1"/>
          <p:nvPr/>
        </p:nvSpPr>
        <p:spPr>
          <a:xfrm>
            <a:off x="128337" y="1424406"/>
            <a:ext cx="4568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página Filme Selecionado, o utilizador pode saber todas as informações do filme, como nome, gêneros, diretor, ano, duração, rating do filme e a sinopse. </a:t>
            </a:r>
          </a:p>
          <a:p>
            <a:endParaRPr lang="pt-PT" dirty="0"/>
          </a:p>
          <a:p>
            <a:r>
              <a:rPr lang="pt-PT" dirty="0"/>
              <a:t>Nesta página o utilizador têm a opção de colocar o filme como favorito.</a:t>
            </a:r>
          </a:p>
          <a:p>
            <a:endParaRPr lang="pt-PT" dirty="0"/>
          </a:p>
          <a:p>
            <a:r>
              <a:rPr lang="pt-PT" dirty="0"/>
              <a:t>Abaixo dos detalhes do filme, encontra-se o </a:t>
            </a:r>
            <a:r>
              <a:rPr lang="pt-PT" b="1" dirty="0" err="1"/>
              <a:t>player</a:t>
            </a:r>
            <a:r>
              <a:rPr lang="pt-PT" dirty="0"/>
              <a:t> do filme.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C49C1A2B-ADA2-4C03-B4DF-CB444534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04DD24D9-9C0A-DC84-C780-2E60926C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52C76060-9A68-9E1D-1530-F0FA8BC1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19</a:t>
            </a:fld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4DFA9C-594D-5A75-7A4F-000024BB0DC6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4A45-A509-4C7D-35F8-7ACAAA98EB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3559AF-9D38-957C-C70C-71D588FB912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>
                <a:hlinkClick r:id="rId3" action="ppaction://hlinksldjump"/>
              </a:rPr>
              <a:t>Introdução</a:t>
            </a:r>
            <a:endParaRPr lang="pt-PT" dirty="0"/>
          </a:p>
          <a:p>
            <a:r>
              <a:rPr lang="pt-PT" dirty="0">
                <a:hlinkClick r:id="rId4" action="ppaction://hlinksldjump"/>
              </a:rPr>
              <a:t>Apresentação do </a:t>
            </a:r>
            <a:r>
              <a:rPr lang="pt-PT" dirty="0" err="1">
                <a:hlinkClick r:id="rId4" action="ppaction://hlinksldjump"/>
              </a:rPr>
              <a:t>Filmex</a:t>
            </a:r>
            <a:endParaRPr lang="pt-PT" dirty="0"/>
          </a:p>
          <a:p>
            <a:r>
              <a:rPr lang="pt-PT" dirty="0" err="1">
                <a:hlinkClick r:id="rId5" action="ppaction://hlinksldjump"/>
              </a:rPr>
              <a:t>SiteMap</a:t>
            </a:r>
            <a:r>
              <a:rPr lang="pt-PT" dirty="0">
                <a:hlinkClick r:id="rId5" action="ppaction://hlinksldjump"/>
              </a:rPr>
              <a:t> - Website</a:t>
            </a:r>
            <a:endParaRPr lang="pt-PT" dirty="0"/>
          </a:p>
          <a:p>
            <a:r>
              <a:rPr lang="pt-PT" dirty="0" err="1">
                <a:hlinkClick r:id="rId6" action="ppaction://hlinksldjump"/>
              </a:rPr>
              <a:t>SiteMap</a:t>
            </a:r>
            <a:r>
              <a:rPr lang="pt-PT" dirty="0">
                <a:hlinkClick r:id="rId6" action="ppaction://hlinksldjump"/>
              </a:rPr>
              <a:t> – Aplicação Mobile</a:t>
            </a:r>
            <a:endParaRPr lang="pt-PT" dirty="0"/>
          </a:p>
          <a:p>
            <a:r>
              <a:rPr lang="pt-PT" dirty="0" err="1">
                <a:hlinkClick r:id="rId7" action="ppaction://hlinksldjump"/>
              </a:rPr>
              <a:t>Landing</a:t>
            </a:r>
            <a:r>
              <a:rPr lang="pt-PT" dirty="0">
                <a:hlinkClick r:id="rId7" action="ppaction://hlinksldjump"/>
              </a:rPr>
              <a:t> </a:t>
            </a:r>
            <a:r>
              <a:rPr lang="pt-PT" dirty="0" err="1">
                <a:hlinkClick r:id="rId7" action="ppaction://hlinksldjump"/>
              </a:rPr>
              <a:t>Page</a:t>
            </a:r>
            <a:r>
              <a:rPr lang="pt-PT" dirty="0">
                <a:hlinkClick r:id="rId7" action="ppaction://hlinksldjump"/>
              </a:rPr>
              <a:t>/Login</a:t>
            </a:r>
            <a:endParaRPr lang="pt-PT" dirty="0"/>
          </a:p>
          <a:p>
            <a:r>
              <a:rPr lang="pt-PT" dirty="0">
                <a:hlinkClick r:id="rId8" action="ppaction://hlinksldjump"/>
              </a:rPr>
              <a:t>Registar</a:t>
            </a:r>
            <a:endParaRPr lang="pt-PT" dirty="0"/>
          </a:p>
          <a:p>
            <a:r>
              <a:rPr lang="pt-PT" dirty="0">
                <a:hlinkClick r:id="rId9" action="ppaction://hlinksldjump"/>
              </a:rPr>
              <a:t>Página Inicial</a:t>
            </a:r>
            <a:endParaRPr lang="pt-PT" dirty="0"/>
          </a:p>
          <a:p>
            <a:r>
              <a:rPr lang="pt-PT" dirty="0">
                <a:hlinkClick r:id="rId10" action="ppaction://hlinksldjump"/>
              </a:rPr>
              <a:t>Menu</a:t>
            </a:r>
            <a:endParaRPr lang="pt-PT" dirty="0"/>
          </a:p>
          <a:p>
            <a:r>
              <a:rPr lang="pt-PT" dirty="0" err="1">
                <a:hlinkClick r:id="rId11" action="ppaction://hlinksldjump"/>
              </a:rPr>
              <a:t>Settings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5CCDF3-D069-3ECE-3E54-403EAC992FB2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0250BB-888F-B71D-A959-A8E60348E69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F2DB4992-E43A-2EF4-7709-D469F3122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F5BD2A6-98C8-71B4-7D72-056AA3E8D9A5}"/>
              </a:ext>
            </a:extLst>
          </p:cNvPr>
          <p:cNvSpPr txBox="1"/>
          <p:nvPr/>
        </p:nvSpPr>
        <p:spPr>
          <a:xfrm>
            <a:off x="6480693" y="1825627"/>
            <a:ext cx="4873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13" action="ppaction://hlinksldjump"/>
              </a:rPr>
              <a:t>Pesquisa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14" action="ppaction://hlinksldjump"/>
              </a:rPr>
              <a:t>Lista de Filmes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15" action="ppaction://hlinksldjump"/>
              </a:rPr>
              <a:t>Filmes Favoritos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16" action="ppaction://hlinksldjump"/>
              </a:rPr>
              <a:t>Gêneros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17" action="ppaction://hlinksldjump"/>
              </a:rPr>
              <a:t>Gênero Selecionado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18" action="ppaction://hlinksldjump"/>
              </a:rPr>
              <a:t>Filme Selecionado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19" action="ppaction://hlinksldjump"/>
              </a:rPr>
              <a:t>Conclusão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hlinkClick r:id="rId20" action="ppaction://hlinksldjump"/>
              </a:rPr>
              <a:t>Ferramentas Utilizadas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F790D41A-09A9-86FE-88D8-BA63D5FD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B5DEBD5D-AD59-FEC4-FD8C-EF436FFE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4C862D02-7DC8-8AB0-8445-C21C0A4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E092-F740-A835-BF20-3DACC2DD9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C17610-617A-4BDF-EFBA-3E8C28EE40A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Com a conclusão deste trabalho que foi muito desafiante, devido a lógica necessária para desenvolver um serviço, desde do seu aspeto a como as funcionalidades funcionariam. Mas acho que fui capaz de colocar em prática o conhecimento que obtive ao longo das aulas de Arquitetura de informação para o Web e Dispositivos Móveis</a:t>
            </a:r>
            <a:r>
              <a:rPr lang="pt-PT" dirty="0"/>
              <a:t>.</a:t>
            </a:r>
            <a:endParaRPr lang="pt-PT" sz="28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5BA197-81FD-A385-23F8-D5CEE729AFD6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ECEB50-64B3-A914-37EC-B360BB8CECE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43C628-450D-B854-54D5-39A8A213B7DB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DE9B0424-FD99-A01D-5714-0EA51624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F52E7128-BEFF-46E1-3C92-2D8DD7A6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C024612F-CE3F-6825-9C3F-A6CBDE7A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D58A2DF3-9461-01C6-9B1B-D68E628C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20</a:t>
            </a:fld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7ED39F-F358-27D9-6A50-6AE8C14CB64B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3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BBDD-06ED-67B6-F1AA-084F1D263A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Ferramentas Utilizadas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E3F762-3D1C-5257-3BE5-9E564E7A6F9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PowerPoint – Apresentação</a:t>
            </a:r>
          </a:p>
          <a:p>
            <a:pPr lvl="0"/>
            <a:r>
              <a:rPr lang="pt-PT" i="1" dirty="0">
                <a:hlinkClick r:id="rId2"/>
              </a:rPr>
              <a:t>https://wireframepro.mockflow.com/</a:t>
            </a:r>
            <a:r>
              <a:rPr lang="pt-PT" i="1" dirty="0"/>
              <a:t> </a:t>
            </a:r>
            <a:r>
              <a:rPr lang="pt-PT" dirty="0"/>
              <a:t>- Desenhar a plataforma</a:t>
            </a:r>
          </a:p>
          <a:p>
            <a:pPr lvl="0"/>
            <a:r>
              <a:rPr lang="pt-PT" dirty="0">
                <a:hlinkClick r:id="rId3"/>
              </a:rPr>
              <a:t>https://www.diagrams.net</a:t>
            </a:r>
            <a:r>
              <a:rPr lang="pt-PT" dirty="0"/>
              <a:t> – Elaboração do </a:t>
            </a:r>
            <a:r>
              <a:rPr lang="pt-PT" dirty="0" err="1"/>
              <a:t>SiteMap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351DD7-8129-93F9-3C21-94650F0273E6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2B47B0-9F3F-7A0E-3975-7FAFE5AC6483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6311D3-8AFB-E359-E2D1-B742D789BE1B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D7902E16-71A9-4B1A-7A4D-A9A28524DE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68657127-80B3-ADBB-095B-C502F6B2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5B8C498F-23F9-226E-441F-DA1A2911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58903AC-77C1-EFD4-22FF-F4758D78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21</a:t>
            </a:fld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A4FA9D-6589-BFED-2343-C6999138A379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20138-6144-4426-0FCC-A9CAB63995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9FBD07-F5D8-AA6B-9913-1727812E74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Este projeto foi realizado no âmbito da unidade curricular de Arquitetura de informação para a Web e Dispositivos Móveis. O seu objetivo é criar um serviço à nossa escolha para web e aplicação mobile, de modo a ambos ter ás mesmas funcionalidades de igual forma ou de forma parecida devido ás limitações de tela da aplicação mobile.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6578E8-AE22-74F9-4850-F2C29E3190E2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4062C4-A64F-C0A8-53D1-B0745808F17F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2C96B84C-3613-AF70-952A-CB3C9B59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5633C0-CBE5-F84C-2735-7B98D506AD6F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3" action="ppaction://hlinksldjump"/>
              </a:rPr>
              <a:t>Índice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7CF57A83-72C1-8CFD-70DE-7A21229F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9E7BFF2E-1966-41CF-AB5C-50F5E5F4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33441212-5736-A81D-B5DE-F02EB8CB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06F4F-C14A-B44F-6782-7025C1E024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Apresentação do </a:t>
            </a:r>
            <a:r>
              <a:rPr lang="pt-PT" b="1" dirty="0" err="1"/>
              <a:t>Filmex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9BDB02-7798-DF56-E928-E358A3D2BED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pt-PT" dirty="0"/>
              <a:t>O </a:t>
            </a:r>
            <a:r>
              <a:rPr lang="pt-PT" b="1" dirty="0" err="1"/>
              <a:t>Filmex</a:t>
            </a:r>
            <a:r>
              <a:rPr lang="pt-PT" b="1" dirty="0"/>
              <a:t> </a:t>
            </a:r>
            <a:r>
              <a:rPr lang="pt-PT" dirty="0"/>
              <a:t>é uma plataforma desenhada para quem gosta de ver filmes. </a:t>
            </a:r>
          </a:p>
          <a:p>
            <a:pPr lvl="0">
              <a:lnSpc>
                <a:spcPct val="80000"/>
              </a:lnSpc>
            </a:pPr>
            <a:r>
              <a:rPr lang="pt-PT" dirty="0"/>
              <a:t>O seu objetivo é fornecer o melhor serviço para seus utilizadores, sem qualquer anúncio e pop-ups, devido a ser um serviço pago.</a:t>
            </a:r>
          </a:p>
          <a:p>
            <a:pPr lvl="0">
              <a:lnSpc>
                <a:spcPct val="80000"/>
              </a:lnSpc>
            </a:pPr>
            <a:r>
              <a:rPr lang="pt-PT" dirty="0"/>
              <a:t>O utilizador pode guardar os seus filmes favoritos, e assisti-los quando quiser.</a:t>
            </a:r>
          </a:p>
          <a:p>
            <a:pPr lvl="0">
              <a:lnSpc>
                <a:spcPct val="80000"/>
              </a:lnSpc>
            </a:pPr>
            <a:r>
              <a:rPr lang="pt-PT" dirty="0"/>
              <a:t>O utilizador pode utilizar a pesquisa como a página lista de filmes ou a página de gêneros para procurar o filme que deseja. </a:t>
            </a:r>
          </a:p>
          <a:p>
            <a:pPr lvl="0">
              <a:lnSpc>
                <a:spcPct val="80000"/>
              </a:lnSpc>
            </a:pPr>
            <a:r>
              <a:rPr lang="pt-PT" dirty="0"/>
              <a:t>O utilizador pode escolher em que linguagem do serviço e as legendas dos filmes.</a:t>
            </a:r>
          </a:p>
          <a:p>
            <a:pPr marL="0" lvl="0" indent="0">
              <a:lnSpc>
                <a:spcPct val="80000"/>
              </a:lnSpc>
              <a:buNone/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F20576-219E-1628-51BA-588189812B6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E637335-77C8-15D1-8FA7-1E29F2DE9A32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F5EA5DDC-0605-281A-8DB0-9890D8BD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6D185E18-A1DA-0AD2-0EA3-9C47DDB4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FB7CF60C-F848-7900-FB29-CB75190D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C8F24D58-BCE3-0BEE-0E99-5F78CD0D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4</a:t>
            </a:fld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E4F3CE-B931-0713-FEF1-AA0B24D7AEBA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3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6946-0280-DDF6-F1BC-9341FD151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234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 err="1"/>
              <a:t>SiteMap</a:t>
            </a:r>
            <a:r>
              <a:rPr lang="pt-PT" dirty="0"/>
              <a:t> - Website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2E032F-28D7-D015-0F08-0ED034119674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22F993-5911-39B2-9BBB-6F7AA626E5D5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C0C7A3-51C5-C28C-267F-170F3DC21A75}"/>
              </a:ext>
            </a:extLst>
          </p:cNvPr>
          <p:cNvSpPr txBox="1"/>
          <p:nvPr/>
        </p:nvSpPr>
        <p:spPr>
          <a:xfrm>
            <a:off x="128337" y="1424406"/>
            <a:ext cx="5967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utilizador ao aceder ao Website, entra na página “</a:t>
            </a:r>
            <a:r>
              <a:rPr lang="pt-PT" b="1" dirty="0"/>
              <a:t>landing Page/login”</a:t>
            </a:r>
            <a:r>
              <a:rPr lang="pt-PT" dirty="0"/>
              <a:t>. O utilizador é obrigado a ter conta para ter acesso à web, por o motivo de ser um serviço pago.</a:t>
            </a:r>
          </a:p>
          <a:p>
            <a:endParaRPr lang="pt-PT" dirty="0"/>
          </a:p>
          <a:p>
            <a:r>
              <a:rPr lang="pt-PT" dirty="0"/>
              <a:t>Depois de fazer o login, é enviado para a “página inicial” a onde tem os filmes mais populares, os filmes mais recentes e os seus filmes favoritos.</a:t>
            </a:r>
          </a:p>
          <a:p>
            <a:endParaRPr lang="pt-PT" dirty="0"/>
          </a:p>
          <a:p>
            <a:r>
              <a:rPr lang="pt-PT" dirty="0"/>
              <a:t>Na página “lista de Filmes” pode procurar por ordem alfabética ou clicar nas letras para procurar todos os filmes começados por essa letra.</a:t>
            </a:r>
          </a:p>
          <a:p>
            <a:endParaRPr lang="pt-PT" dirty="0"/>
          </a:p>
        </p:txBody>
      </p:sp>
      <p:pic>
        <p:nvPicPr>
          <p:cNvPr id="9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5A6FA7A5-FDF7-6F0D-B3EA-52266D76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CFD8E9-DAE4-A205-DC79-707AB79E6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88" y="1447970"/>
            <a:ext cx="6010275" cy="4295775"/>
          </a:xfrm>
          <a:prstGeom prst="rect">
            <a:avLst/>
          </a:prstGeom>
        </p:spPr>
      </p:pic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7D58EE8-A0CD-7914-D32B-01D2C6A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C6779FB6-B529-B803-C7EC-C0D67B51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6EFBD2DE-5DB2-4A79-2E6C-B4C9CD3C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5</a:t>
            </a:fld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29C2FF-B349-5A23-38B0-EDA0DF080D90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6946-0280-DDF6-F1BC-9341FD151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234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 err="1"/>
              <a:t>SiteMap</a:t>
            </a:r>
            <a:r>
              <a:rPr lang="pt-PT" dirty="0"/>
              <a:t> - Website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2E032F-28D7-D015-0F08-0ED034119674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22F993-5911-39B2-9BBB-6F7AA626E5D5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C0C7A3-51C5-C28C-267F-170F3DC21A75}"/>
              </a:ext>
            </a:extLst>
          </p:cNvPr>
          <p:cNvSpPr txBox="1"/>
          <p:nvPr/>
        </p:nvSpPr>
        <p:spPr>
          <a:xfrm>
            <a:off x="128337" y="1424406"/>
            <a:ext cx="5967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página “Gênero” pode procurar por gênero, por exemplo ao clicar em ação, vai abrir a página “Gênero Selecionado” e vai aparecer todos os filmes de ação.</a:t>
            </a:r>
          </a:p>
          <a:p>
            <a:endParaRPr lang="pt-PT" dirty="0"/>
          </a:p>
          <a:p>
            <a:r>
              <a:rPr lang="pt-PT" dirty="0"/>
              <a:t>Na página “Filmes Favoritos” estão todos os filmes que foram marcados como favoritos.</a:t>
            </a:r>
          </a:p>
          <a:p>
            <a:endParaRPr lang="pt-PT" dirty="0"/>
          </a:p>
          <a:p>
            <a:r>
              <a:rPr lang="pt-PT" dirty="0"/>
              <a:t>Quando é selecionado um filme, irá abrir a página “Filme selecionado” que mostrará a informação do filme (capa, nome, gênero, diretor, ano de estreia , duração, rating e a sinopse), e o </a:t>
            </a:r>
            <a:r>
              <a:rPr lang="pt-PT" b="1" dirty="0"/>
              <a:t>player</a:t>
            </a:r>
            <a:r>
              <a:rPr lang="pt-PT" dirty="0"/>
              <a:t> para assistir o filme.</a:t>
            </a:r>
          </a:p>
          <a:p>
            <a:endParaRPr lang="pt-PT" dirty="0"/>
          </a:p>
        </p:txBody>
      </p:sp>
      <p:pic>
        <p:nvPicPr>
          <p:cNvPr id="9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5A6FA7A5-FDF7-6F0D-B3EA-52266D76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CFD8E9-DAE4-A205-DC79-707AB79E6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88" y="1447970"/>
            <a:ext cx="6010275" cy="4295775"/>
          </a:xfrm>
          <a:prstGeom prst="rect">
            <a:avLst/>
          </a:prstGeom>
        </p:spPr>
      </p:pic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E53CDD-E89C-BBB0-3F3C-7E97AFDA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C153029B-1BA2-263B-FC9C-ED3D6AE6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113B64AA-AA75-9AB7-1F9E-C996066E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6</a:t>
            </a:fld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E6EC38-98D0-E31C-A3A4-FB9C15E1B69B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515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B4CD8-B8C9-FDB1-9FB9-7D56FF463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 err="1"/>
              <a:t>SiteMap</a:t>
            </a:r>
            <a:r>
              <a:rPr lang="pt-PT" dirty="0"/>
              <a:t> – Aplicação mobile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93DC9A-BF03-F08B-ED9E-8E20484B5EDB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4A6659-269E-CB8A-78D2-E1E3390B4B94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3897B0-DA50-1EB3-10BA-68F787F272BD}"/>
              </a:ext>
            </a:extLst>
          </p:cNvPr>
          <p:cNvSpPr txBox="1"/>
          <p:nvPr/>
        </p:nvSpPr>
        <p:spPr>
          <a:xfrm>
            <a:off x="128337" y="1424406"/>
            <a:ext cx="4997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aplicação mobile irá ter ás mesmas funcionalidades que no Website, com uma adição de página e uma funcionalidade.</a:t>
            </a:r>
          </a:p>
          <a:p>
            <a:endParaRPr lang="pt-PT" dirty="0"/>
          </a:p>
          <a:p>
            <a:r>
              <a:rPr lang="pt-PT" dirty="0"/>
              <a:t>Na página “</a:t>
            </a:r>
            <a:r>
              <a:rPr lang="pt-PT" b="1" dirty="0" err="1"/>
              <a:t>Settings</a:t>
            </a:r>
            <a:r>
              <a:rPr lang="pt-PT" dirty="0"/>
              <a:t>”, o utilizador pode escolher se pretende usar apenas o </a:t>
            </a:r>
            <a:r>
              <a:rPr lang="pt-PT" b="1" dirty="0"/>
              <a:t>Wi-Fi</a:t>
            </a:r>
            <a:r>
              <a:rPr lang="pt-PT" dirty="0"/>
              <a:t> e se pretender ter notificações.</a:t>
            </a:r>
          </a:p>
          <a:p>
            <a:endParaRPr lang="pt-PT" dirty="0"/>
          </a:p>
          <a:p>
            <a:r>
              <a:rPr lang="pt-PT" dirty="0"/>
              <a:t>A funcionalidade que têm a mais é  o “</a:t>
            </a:r>
            <a:r>
              <a:rPr lang="pt-PT" b="1" dirty="0"/>
              <a:t>Chromecast</a:t>
            </a:r>
            <a:r>
              <a:rPr lang="pt-PT" dirty="0"/>
              <a:t>”, o utilizador pode ligar aplicação mobile á uma televisão, assim usufruir de uma tela maior.</a:t>
            </a:r>
          </a:p>
        </p:txBody>
      </p:sp>
      <p:pic>
        <p:nvPicPr>
          <p:cNvPr id="9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1E6ED363-1F4C-FEEA-9A53-09D1FF95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297AC8-4C9B-6EDC-6729-A58638CFE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40" y="1424406"/>
            <a:ext cx="6867525" cy="4295775"/>
          </a:xfrm>
          <a:prstGeom prst="rect">
            <a:avLst/>
          </a:prstGeom>
        </p:spPr>
      </p:pic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376DDD-7454-1F22-DB8B-79AC3660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BA29F22-EFEB-05B0-71E3-BE48565C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BA9D53E9-E536-5394-7F30-8880F949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7</a:t>
            </a:fld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430CE3-AFDE-86A0-291C-F44492A8B996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8806-6D66-CB61-7128-49E190981B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-8965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Landing Page/</a:t>
            </a:r>
            <a:r>
              <a:rPr lang="pt-PT" b="1" dirty="0"/>
              <a:t>Login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50757E-161A-5DAB-BB98-15DB60DD610C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179A2B-5B64-91A6-1422-AAC4FAEBC3A5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7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8937C2EF-4839-F31F-879B-5A727AD7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73F1D6-CC69-6D7F-D73E-9404798B3372}"/>
              </a:ext>
            </a:extLst>
          </p:cNvPr>
          <p:cNvSpPr txBox="1"/>
          <p:nvPr/>
        </p:nvSpPr>
        <p:spPr>
          <a:xfrm>
            <a:off x="128337" y="1424406"/>
            <a:ext cx="4568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Nesta página o utilizador é obrigado a ter conta, tanto para no Website como na aplicação mobile.</a:t>
            </a:r>
          </a:p>
          <a:p>
            <a:endParaRPr lang="pt-PT" dirty="0"/>
          </a:p>
          <a:p>
            <a:r>
              <a:rPr lang="pt-PT" dirty="0"/>
              <a:t>Escolhi este método, por questões de segurança e devido a ser um serviço pago.</a:t>
            </a:r>
          </a:p>
          <a:p>
            <a:endParaRPr lang="pt-PT" dirty="0"/>
          </a:p>
          <a:p>
            <a:r>
              <a:rPr lang="pt-PT" dirty="0"/>
              <a:t>Se o utilizador não tiver conta, poderá clicar em “Criar conta” e será redirecionado para a página de registo.</a:t>
            </a:r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A937E1-2A99-CF0B-4A7B-805EA61B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24" y="1424406"/>
            <a:ext cx="4952737" cy="4111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D2C2AA-C7AC-2381-51FA-750FBBF7B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3" y="1417206"/>
            <a:ext cx="1871850" cy="4125600"/>
          </a:xfrm>
          <a:prstGeom prst="rect">
            <a:avLst/>
          </a:prstGeom>
        </p:spPr>
      </p:pic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E391894F-AAC2-CBEA-943D-EB4B0160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94B21761-6D51-96C4-7366-A5387B6D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01996D5D-17AC-F704-036E-D685D6B4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8</a:t>
            </a:fld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8A5E11-0593-AA0D-C656-348407BC3BD6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24917-E1BF-C143-6B3A-8D57EACC1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1325559"/>
          </a:xfrm>
        </p:spPr>
        <p:txBody>
          <a:bodyPr anchorCtr="1"/>
          <a:lstStyle/>
          <a:p>
            <a:pPr lvl="0" algn="ctr"/>
            <a:r>
              <a:rPr lang="pt-PT" dirty="0"/>
              <a:t>Registar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D6FBF6-35A9-A957-79E6-0C6251375275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09/01/2023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A178BE-5D72-17F4-13CD-741A6EAA1B8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IpMaia</a:t>
            </a:r>
          </a:p>
        </p:txBody>
      </p:sp>
      <p:pic>
        <p:nvPicPr>
          <p:cNvPr id="8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8701F51A-D943-877C-31EA-461E960B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221" y="0"/>
            <a:ext cx="1071045" cy="1083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8B5682-D20B-7E6F-1179-4F911D76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428" y="1440801"/>
            <a:ext cx="4964400" cy="41108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FC5DC8-91D2-259B-C1B4-C7F1EFE9B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266" y="1440801"/>
            <a:ext cx="1872000" cy="4127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C9C9A12-2837-478F-7AC0-9DA7CF6FB5E9}"/>
              </a:ext>
            </a:extLst>
          </p:cNvPr>
          <p:cNvSpPr txBox="1"/>
          <p:nvPr/>
        </p:nvSpPr>
        <p:spPr>
          <a:xfrm>
            <a:off x="128337" y="1424406"/>
            <a:ext cx="4568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utilizador tem de escolher o nome que quer dar à conta, um e-mail e uma password. Todos os campos são obrigatórios.</a:t>
            </a:r>
          </a:p>
          <a:p>
            <a:endParaRPr lang="pt-PT" dirty="0"/>
          </a:p>
          <a:p>
            <a:r>
              <a:rPr lang="pt-PT" dirty="0"/>
              <a:t>A password tem de ter no mínimo 8 carateres.</a:t>
            </a:r>
          </a:p>
          <a:p>
            <a:endParaRPr lang="pt-PT" dirty="0"/>
          </a:p>
          <a:p>
            <a:r>
              <a:rPr lang="pt-PT" dirty="0"/>
              <a:t>Se errar o CAPTCHA, irá aparecer um novo para tentar novamente, se errar mais que 5 vezes o sistema bloqueia por 1 hora, por motivos de segurança.</a:t>
            </a:r>
          </a:p>
          <a:p>
            <a:endParaRPr lang="pt-PT" dirty="0"/>
          </a:p>
          <a:p>
            <a:r>
              <a:rPr lang="pt-PT" dirty="0"/>
              <a:t>Ao criar a conta irá ser direcionado para a página de pagamento, e poderá escolher o plano que deseja do serviço.</a:t>
            </a:r>
          </a:p>
          <a:p>
            <a:endParaRPr lang="pt-PT" dirty="0"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A60981B9-AE59-C7BB-E75E-AA2F487A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09/01/2023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42EC755A-2F84-ADBE-2C22-08BA2F5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PT"/>
              <a:t>IpMaia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798A000C-B772-E01F-4FA2-C9141467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3791D-D446-4FD4-A732-63A27D98E5C6}" type="slidenum">
              <a:rPr lang="pt-PT" smtClean="0"/>
              <a:t>9</a:t>
            </a:fld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7482E3-0358-152E-4E32-5B61A23A7E90}"/>
              </a:ext>
            </a:extLst>
          </p:cNvPr>
          <p:cNvSpPr txBox="1"/>
          <p:nvPr/>
        </p:nvSpPr>
        <p:spPr>
          <a:xfrm>
            <a:off x="7563774" y="635214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5" action="ppaction://hlinksldjump"/>
              </a:rPr>
              <a:t>Índice</a:t>
            </a:r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1499</Words>
  <Application>Microsoft Office PowerPoint</Application>
  <PresentationFormat>Ecrã Panorâmico</PresentationFormat>
  <Paragraphs>245</Paragraphs>
  <Slides>21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Filmex</vt:lpstr>
      <vt:lpstr>Índice</vt:lpstr>
      <vt:lpstr>Introdução</vt:lpstr>
      <vt:lpstr>Apresentação do Filmex</vt:lpstr>
      <vt:lpstr>SiteMap - Website</vt:lpstr>
      <vt:lpstr>SiteMap - Website</vt:lpstr>
      <vt:lpstr>SiteMap – Aplicação mobile</vt:lpstr>
      <vt:lpstr>Landing Page/Login</vt:lpstr>
      <vt:lpstr>Registar</vt:lpstr>
      <vt:lpstr>Registar</vt:lpstr>
      <vt:lpstr>Página Inicial</vt:lpstr>
      <vt:lpstr>Menu</vt:lpstr>
      <vt:lpstr>Settings</vt:lpstr>
      <vt:lpstr>Pesquisa</vt:lpstr>
      <vt:lpstr>Lista de Filmes</vt:lpstr>
      <vt:lpstr>Filmes Favoritos</vt:lpstr>
      <vt:lpstr>Gêneros</vt:lpstr>
      <vt:lpstr>Gênero selecionado</vt:lpstr>
      <vt:lpstr>Filme Selecionado</vt:lpstr>
      <vt:lpstr>Conclusão</vt:lpstr>
      <vt:lpstr>Ferramentas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Filmex</dc:title>
  <dc:creator>José Américo Pereira Tavares</dc:creator>
  <cp:lastModifiedBy>José Américo Pereira Tavares</cp:lastModifiedBy>
  <cp:revision>27</cp:revision>
  <dcterms:created xsi:type="dcterms:W3CDTF">2023-01-03T16:56:31Z</dcterms:created>
  <dcterms:modified xsi:type="dcterms:W3CDTF">2023-01-06T20:34:38Z</dcterms:modified>
</cp:coreProperties>
</file>