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81" r:id="rId3"/>
    <p:sldId id="279" r:id="rId4"/>
    <p:sldId id="259" r:id="rId5"/>
    <p:sldId id="257" r:id="rId6"/>
    <p:sldId id="258" r:id="rId7"/>
    <p:sldId id="270" r:id="rId8"/>
    <p:sldId id="260" r:id="rId9"/>
    <p:sldId id="261" r:id="rId10"/>
    <p:sldId id="273" r:id="rId11"/>
    <p:sldId id="266" r:id="rId12"/>
    <p:sldId id="275" r:id="rId13"/>
    <p:sldId id="277" r:id="rId14"/>
    <p:sldId id="262" r:id="rId15"/>
    <p:sldId id="265" r:id="rId16"/>
    <p:sldId id="272" r:id="rId17"/>
    <p:sldId id="271" r:id="rId18"/>
    <p:sldId id="274" r:id="rId19"/>
    <p:sldId id="267" r:id="rId20"/>
    <p:sldId id="276" r:id="rId21"/>
    <p:sldId id="268" r:id="rId22"/>
    <p:sldId id="269" r:id="rId23"/>
    <p:sldId id="280" r:id="rId24"/>
    <p:sldId id="282" r:id="rId25"/>
    <p:sldId id="288" r:id="rId26"/>
    <p:sldId id="283" r:id="rId27"/>
    <p:sldId id="284" r:id="rId28"/>
    <p:sldId id="285" r:id="rId29"/>
    <p:sldId id="287" r:id="rId30"/>
    <p:sldId id="289" r:id="rId31"/>
    <p:sldId id="263" r:id="rId32"/>
    <p:sldId id="2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877EB-C03B-C3C2-4FD6-E386796CAD15}" v="664" dt="2023-01-13T18:33:58.431"/>
    <p1510:client id="{160DCAF1-D3F6-15B0-A803-D3B76CEF07A9}" v="78" dt="2023-01-15T02:57:42.625"/>
    <p1510:client id="{28E49470-481B-79AB-F37C-A8323FE1B1EB}" v="53" dt="2023-01-05T02:54:47.093"/>
    <p1510:client id="{3987884B-69F9-4C6F-B454-06D349D7F5F3}" v="47" dt="2023-01-04T02:59:22.953"/>
    <p1510:client id="{47AE8997-5ECD-91B3-FB24-BCCD2797ABAB}" v="880" dt="2023-01-08T03:29:16.847"/>
    <p1510:client id="{4C4E3F6D-35EC-234C-92CD-3856474EED0B}" v="33" dt="2022-12-29T03:37:45.440"/>
    <p1510:client id="{6608F7E1-E1AF-B1F6-53B3-FBE5E954A838}" v="407" dt="2023-01-06T13:43:07.608"/>
    <p1510:client id="{67A0BCC3-D6EB-A27E-1AD8-88875E797484}" v="5" dt="2023-01-06T00:53:48.498"/>
    <p1510:client id="{7BF9F6D3-3F0F-424C-89DA-BDE1930CC38D}" v="93" dt="2022-12-25T17:56:23.720"/>
    <p1510:client id="{8D44B815-F94B-2922-8A8F-087A7A2BD6BB}" v="596" dt="2023-01-08T15:20:25.955"/>
    <p1510:client id="{90FB6CF5-DBA8-400E-5B25-B8BBB91745C4}" v="8" dt="2023-01-07T16:15:47.145"/>
    <p1510:client id="{AEAB8CB7-BF21-6829-4564-3BFCCC7F4E95}" v="5" dt="2023-01-05T01:58:13.846"/>
    <p1510:client id="{B9A0162C-7E6C-1D76-A7D5-CF692FDD7193}" v="1" dt="2023-01-09T01:59:00.514"/>
    <p1510:client id="{C0903C77-4D38-82F4-1DDE-D4DF108045C3}" v="30" dt="2023-01-02T01:56:13.947"/>
    <p1510:client id="{C6F547DC-B350-B992-48A0-D573E5260847}" v="220" dt="2023-01-10T03:09:56.717"/>
    <p1510:client id="{CBB93657-F350-CED1-7141-72398620EF2C}" v="439" dt="2023-01-09T02:38:19.045"/>
    <p1510:client id="{D7387E28-E72D-FD00-3FC1-2D6C90483E31}" v="19" dt="2022-12-27T02:16:15.616"/>
    <p1510:client id="{E1C834D8-23E9-ADAB-3355-6F10952BFC3A}" v="217" dt="2023-01-06T19:57:18.006"/>
    <p1510:client id="{F2F70A5B-E1BE-0E98-88BC-093C69605AC3}" v="38" dt="2023-01-03T18:31:53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no Miguel Magalhães Ribeiro Almeida Cardoso" userId="S::a036785@ipmaia.pt::10cec68a-12eb-4a29-8d6a-7409ab190e74" providerId="AD" clId="Web-{AEAB8CB7-BF21-6829-4564-3BFCCC7F4E95}"/>
    <pc:docChg chg="modSld">
      <pc:chgData name="Nuno Miguel Magalhães Ribeiro Almeida Cardoso" userId="S::a036785@ipmaia.pt::10cec68a-12eb-4a29-8d6a-7409ab190e74" providerId="AD" clId="Web-{AEAB8CB7-BF21-6829-4564-3BFCCC7F4E95}" dt="2023-01-05T01:58:13.846" v="4" actId="1076"/>
      <pc:docMkLst>
        <pc:docMk/>
      </pc:docMkLst>
      <pc:sldChg chg="modSp">
        <pc:chgData name="Nuno Miguel Magalhães Ribeiro Almeida Cardoso" userId="S::a036785@ipmaia.pt::10cec68a-12eb-4a29-8d6a-7409ab190e74" providerId="AD" clId="Web-{AEAB8CB7-BF21-6829-4564-3BFCCC7F4E95}" dt="2023-01-05T01:58:13.846" v="4" actId="1076"/>
        <pc:sldMkLst>
          <pc:docMk/>
          <pc:sldMk cId="2641433054" sldId="262"/>
        </pc:sldMkLst>
        <pc:picChg chg="mod">
          <ac:chgData name="Nuno Miguel Magalhães Ribeiro Almeida Cardoso" userId="S::a036785@ipmaia.pt::10cec68a-12eb-4a29-8d6a-7409ab190e74" providerId="AD" clId="Web-{AEAB8CB7-BF21-6829-4564-3BFCCC7F4E95}" dt="2023-01-05T01:58:13.846" v="4" actId="1076"/>
          <ac:picMkLst>
            <pc:docMk/>
            <pc:sldMk cId="2641433054" sldId="262"/>
            <ac:picMk id="3" creationId="{CA128AF5-AD59-8540-4998-86EFBF3440D2}"/>
          </ac:picMkLst>
        </pc:picChg>
      </pc:sldChg>
      <pc:sldChg chg="modSp">
        <pc:chgData name="Nuno Miguel Magalhães Ribeiro Almeida Cardoso" userId="S::a036785@ipmaia.pt::10cec68a-12eb-4a29-8d6a-7409ab190e74" providerId="AD" clId="Web-{AEAB8CB7-BF21-6829-4564-3BFCCC7F4E95}" dt="2023-01-05T01:48:54.043" v="1" actId="1076"/>
        <pc:sldMkLst>
          <pc:docMk/>
          <pc:sldMk cId="3760885481" sldId="265"/>
        </pc:sldMkLst>
        <pc:picChg chg="mod">
          <ac:chgData name="Nuno Miguel Magalhães Ribeiro Almeida Cardoso" userId="S::a036785@ipmaia.pt::10cec68a-12eb-4a29-8d6a-7409ab190e74" providerId="AD" clId="Web-{AEAB8CB7-BF21-6829-4564-3BFCCC7F4E95}" dt="2023-01-05T01:48:54.043" v="1" actId="1076"/>
          <ac:picMkLst>
            <pc:docMk/>
            <pc:sldMk cId="3760885481" sldId="265"/>
            <ac:picMk id="5" creationId="{2E651DF1-B1BD-FC6E-AC1D-C2FA6BE42E27}"/>
          </ac:picMkLst>
        </pc:picChg>
      </pc:sldChg>
    </pc:docChg>
  </pc:docChgLst>
  <pc:docChgLst>
    <pc:chgData name="Nuno Miguel Magalhães Ribeiro Almeida Cardoso" userId="S::a036785@ipmaia.pt::10cec68a-12eb-4a29-8d6a-7409ab190e74" providerId="AD" clId="Web-{3987884B-69F9-4C6F-B454-06D349D7F5F3}"/>
    <pc:docChg chg="addSld modSld sldOrd">
      <pc:chgData name="Nuno Miguel Magalhães Ribeiro Almeida Cardoso" userId="S::a036785@ipmaia.pt::10cec68a-12eb-4a29-8d6a-7409ab190e74" providerId="AD" clId="Web-{3987884B-69F9-4C6F-B454-06D349D7F5F3}" dt="2023-01-04T02:59:21.172" v="40" actId="20577"/>
      <pc:docMkLst>
        <pc:docMk/>
      </pc:docMkLst>
      <pc:sldChg chg="ord">
        <pc:chgData name="Nuno Miguel Magalhães Ribeiro Almeida Cardoso" userId="S::a036785@ipmaia.pt::10cec68a-12eb-4a29-8d6a-7409ab190e74" providerId="AD" clId="Web-{3987884B-69F9-4C6F-B454-06D349D7F5F3}" dt="2023-01-04T01:45:39.441" v="0"/>
        <pc:sldMkLst>
          <pc:docMk/>
          <pc:sldMk cId="894434512" sldId="260"/>
        </pc:sldMkLst>
      </pc:sldChg>
      <pc:sldChg chg="addSp delSp modSp mod setBg">
        <pc:chgData name="Nuno Miguel Magalhães Ribeiro Almeida Cardoso" userId="S::a036785@ipmaia.pt::10cec68a-12eb-4a29-8d6a-7409ab190e74" providerId="AD" clId="Web-{3987884B-69F9-4C6F-B454-06D349D7F5F3}" dt="2023-01-04T02:59:21.172" v="40" actId="20577"/>
        <pc:sldMkLst>
          <pc:docMk/>
          <pc:sldMk cId="522231243" sldId="266"/>
        </pc:sldMkLst>
        <pc:spChg chg="mod">
          <ac:chgData name="Nuno Miguel Magalhães Ribeiro Almeida Cardoso" userId="S::a036785@ipmaia.pt::10cec68a-12eb-4a29-8d6a-7409ab190e74" providerId="AD" clId="Web-{3987884B-69F9-4C6F-B454-06D349D7F5F3}" dt="2023-01-04T02:59:21.172" v="40" actId="20577"/>
          <ac:spMkLst>
            <pc:docMk/>
            <pc:sldMk cId="522231243" sldId="266"/>
            <ac:spMk id="2" creationId="{C2F7899B-CC5B-DE9A-FDDA-2289ACD52625}"/>
          </ac:spMkLst>
        </pc:spChg>
        <pc:spChg chg="del mod">
          <ac:chgData name="Nuno Miguel Magalhães Ribeiro Almeida Cardoso" userId="S::a036785@ipmaia.pt::10cec68a-12eb-4a29-8d6a-7409ab190e74" providerId="AD" clId="Web-{3987884B-69F9-4C6F-B454-06D349D7F5F3}" dt="2023-01-04T02:38:16.223" v="5"/>
          <ac:spMkLst>
            <pc:docMk/>
            <pc:sldMk cId="522231243" sldId="266"/>
            <ac:spMk id="3" creationId="{EA4F07A8-2E31-20D8-32BE-59DB7606A141}"/>
          </ac:spMkLst>
        </pc:spChg>
        <pc:spChg chg="add">
          <ac:chgData name="Nuno Miguel Magalhães Ribeiro Almeida Cardoso" userId="S::a036785@ipmaia.pt::10cec68a-12eb-4a29-8d6a-7409ab190e74" providerId="AD" clId="Web-{3987884B-69F9-4C6F-B454-06D349D7F5F3}" dt="2023-01-04T02:37:52.503" v="1"/>
          <ac:spMkLst>
            <pc:docMk/>
            <pc:sldMk cId="522231243" sldId="266"/>
            <ac:spMk id="8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3987884B-69F9-4C6F-B454-06D349D7F5F3}" dt="2023-01-04T02:37:52.503" v="1"/>
          <ac:spMkLst>
            <pc:docMk/>
            <pc:sldMk cId="522231243" sldId="266"/>
            <ac:spMk id="10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3987884B-69F9-4C6F-B454-06D349D7F5F3}" dt="2023-01-04T02:37:52.503" v="1"/>
          <ac:spMkLst>
            <pc:docMk/>
            <pc:sldMk cId="522231243" sldId="266"/>
            <ac:spMk id="12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3987884B-69F9-4C6F-B454-06D349D7F5F3}" dt="2023-01-04T02:37:52.503" v="1"/>
          <ac:spMkLst>
            <pc:docMk/>
            <pc:sldMk cId="522231243" sldId="266"/>
            <ac:spMk id="14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3987884B-69F9-4C6F-B454-06D349D7F5F3}" dt="2023-01-04T02:37:52.503" v="1"/>
          <ac:spMkLst>
            <pc:docMk/>
            <pc:sldMk cId="522231243" sldId="266"/>
            <ac:spMk id="16" creationId="{53E5B1A8-3AC9-4BD1-9BBC-78CA94F2D1BA}"/>
          </ac:spMkLst>
        </pc:spChg>
        <pc:picChg chg="add mod ord">
          <ac:chgData name="Nuno Miguel Magalhães Ribeiro Almeida Cardoso" userId="S::a036785@ipmaia.pt::10cec68a-12eb-4a29-8d6a-7409ab190e74" providerId="AD" clId="Web-{3987884B-69F9-4C6F-B454-06D349D7F5F3}" dt="2023-01-04T02:38:19.863" v="7" actId="14100"/>
          <ac:picMkLst>
            <pc:docMk/>
            <pc:sldMk cId="522231243" sldId="266"/>
            <ac:picMk id="4" creationId="{0A1A91FF-D66A-6635-1F25-684B24D51A79}"/>
          </ac:picMkLst>
        </pc:picChg>
        <pc:picChg chg="add mod">
          <ac:chgData name="Nuno Miguel Magalhães Ribeiro Almeida Cardoso" userId="S::a036785@ipmaia.pt::10cec68a-12eb-4a29-8d6a-7409ab190e74" providerId="AD" clId="Web-{3987884B-69F9-4C6F-B454-06D349D7F5F3}" dt="2023-01-04T02:43:33.639" v="12" actId="14100"/>
          <ac:picMkLst>
            <pc:docMk/>
            <pc:sldMk cId="522231243" sldId="266"/>
            <ac:picMk id="5" creationId="{071C1134-0F39-A280-FEBE-131B36ED2F73}"/>
          </ac:picMkLst>
        </pc:picChg>
      </pc:sldChg>
      <pc:sldChg chg="addSp delSp modSp mod setBg">
        <pc:chgData name="Nuno Miguel Magalhães Ribeiro Almeida Cardoso" userId="S::a036785@ipmaia.pt::10cec68a-12eb-4a29-8d6a-7409ab190e74" providerId="AD" clId="Web-{3987884B-69F9-4C6F-B454-06D349D7F5F3}" dt="2023-01-04T02:53:36.988" v="33" actId="1076"/>
        <pc:sldMkLst>
          <pc:docMk/>
          <pc:sldMk cId="3004786056" sldId="267"/>
        </pc:sldMkLst>
        <pc:spChg chg="mod">
          <ac:chgData name="Nuno Miguel Magalhães Ribeiro Almeida Cardoso" userId="S::a036785@ipmaia.pt::10cec68a-12eb-4a29-8d6a-7409ab190e74" providerId="AD" clId="Web-{3987884B-69F9-4C6F-B454-06D349D7F5F3}" dt="2023-01-04T02:47:56.586" v="23" actId="20577"/>
          <ac:spMkLst>
            <pc:docMk/>
            <pc:sldMk cId="3004786056" sldId="267"/>
            <ac:spMk id="2" creationId="{4F3407CF-D960-4227-EC80-4640EAB7D8D8}"/>
          </ac:spMkLst>
        </pc:spChg>
        <pc:spChg chg="del mod">
          <ac:chgData name="Nuno Miguel Magalhães Ribeiro Almeida Cardoso" userId="S::a036785@ipmaia.pt::10cec68a-12eb-4a29-8d6a-7409ab190e74" providerId="AD" clId="Web-{3987884B-69F9-4C6F-B454-06D349D7F5F3}" dt="2023-01-04T02:47:46.242" v="14"/>
          <ac:spMkLst>
            <pc:docMk/>
            <pc:sldMk cId="3004786056" sldId="267"/>
            <ac:spMk id="3" creationId="{CF777982-E62A-1AA2-7EF3-79BE273D079D}"/>
          </ac:spMkLst>
        </pc:spChg>
        <pc:spChg chg="add">
          <ac:chgData name="Nuno Miguel Magalhães Ribeiro Almeida Cardoso" userId="S::a036785@ipmaia.pt::10cec68a-12eb-4a29-8d6a-7409ab190e74" providerId="AD" clId="Web-{3987884B-69F9-4C6F-B454-06D349D7F5F3}" dt="2023-01-04T02:47:44.133" v="13"/>
          <ac:spMkLst>
            <pc:docMk/>
            <pc:sldMk cId="3004786056" sldId="267"/>
            <ac:spMk id="8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3987884B-69F9-4C6F-B454-06D349D7F5F3}" dt="2023-01-04T02:47:44.133" v="13"/>
          <ac:spMkLst>
            <pc:docMk/>
            <pc:sldMk cId="3004786056" sldId="267"/>
            <ac:spMk id="10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3987884B-69F9-4C6F-B454-06D349D7F5F3}" dt="2023-01-04T02:47:44.133" v="13"/>
          <ac:spMkLst>
            <pc:docMk/>
            <pc:sldMk cId="3004786056" sldId="267"/>
            <ac:spMk id="12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3987884B-69F9-4C6F-B454-06D349D7F5F3}" dt="2023-01-04T02:47:44.133" v="13"/>
          <ac:spMkLst>
            <pc:docMk/>
            <pc:sldMk cId="3004786056" sldId="267"/>
            <ac:spMk id="14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3987884B-69F9-4C6F-B454-06D349D7F5F3}" dt="2023-01-04T02:47:44.133" v="13"/>
          <ac:spMkLst>
            <pc:docMk/>
            <pc:sldMk cId="3004786056" sldId="267"/>
            <ac:spMk id="16" creationId="{53E5B1A8-3AC9-4BD1-9BBC-78CA94F2D1BA}"/>
          </ac:spMkLst>
        </pc:spChg>
        <pc:picChg chg="add mod ord">
          <ac:chgData name="Nuno Miguel Magalhães Ribeiro Almeida Cardoso" userId="S::a036785@ipmaia.pt::10cec68a-12eb-4a29-8d6a-7409ab190e74" providerId="AD" clId="Web-{3987884B-69F9-4C6F-B454-06D349D7F5F3}" dt="2023-01-04T02:47:51.274" v="17" actId="1076"/>
          <ac:picMkLst>
            <pc:docMk/>
            <pc:sldMk cId="3004786056" sldId="267"/>
            <ac:picMk id="4" creationId="{7F72A784-3EE2-E0AE-6DE6-6BABFD27E40A}"/>
          </ac:picMkLst>
        </pc:picChg>
        <pc:picChg chg="add del mod">
          <ac:chgData name="Nuno Miguel Magalhães Ribeiro Almeida Cardoso" userId="S::a036785@ipmaia.pt::10cec68a-12eb-4a29-8d6a-7409ab190e74" providerId="AD" clId="Web-{3987884B-69F9-4C6F-B454-06D349D7F5F3}" dt="2023-01-04T02:53:29.535" v="29"/>
          <ac:picMkLst>
            <pc:docMk/>
            <pc:sldMk cId="3004786056" sldId="267"/>
            <ac:picMk id="5" creationId="{16FB9E2E-51F8-0587-5505-C13AABE6F2AD}"/>
          </ac:picMkLst>
        </pc:picChg>
        <pc:picChg chg="add mod">
          <ac:chgData name="Nuno Miguel Magalhães Ribeiro Almeida Cardoso" userId="S::a036785@ipmaia.pt::10cec68a-12eb-4a29-8d6a-7409ab190e74" providerId="AD" clId="Web-{3987884B-69F9-4C6F-B454-06D349D7F5F3}" dt="2023-01-04T02:53:36.988" v="33" actId="1076"/>
          <ac:picMkLst>
            <pc:docMk/>
            <pc:sldMk cId="3004786056" sldId="267"/>
            <ac:picMk id="6" creationId="{F2B3047E-C2FF-4F83-3EA4-DED8D4BA1A2C}"/>
          </ac:picMkLst>
        </pc:picChg>
      </pc:sldChg>
      <pc:sldChg chg="new">
        <pc:chgData name="Nuno Miguel Magalhães Ribeiro Almeida Cardoso" userId="S::a036785@ipmaia.pt::10cec68a-12eb-4a29-8d6a-7409ab190e74" providerId="AD" clId="Web-{3987884B-69F9-4C6F-B454-06D349D7F5F3}" dt="2023-01-04T02:58:29.248" v="34"/>
        <pc:sldMkLst>
          <pc:docMk/>
          <pc:sldMk cId="1534914531" sldId="268"/>
        </pc:sldMkLst>
      </pc:sldChg>
      <pc:sldChg chg="new">
        <pc:chgData name="Nuno Miguel Magalhães Ribeiro Almeida Cardoso" userId="S::a036785@ipmaia.pt::10cec68a-12eb-4a29-8d6a-7409ab190e74" providerId="AD" clId="Web-{3987884B-69F9-4C6F-B454-06D349D7F5F3}" dt="2023-01-04T02:58:30.264" v="35"/>
        <pc:sldMkLst>
          <pc:docMk/>
          <pc:sldMk cId="1160076063" sldId="269"/>
        </pc:sldMkLst>
      </pc:sldChg>
    </pc:docChg>
  </pc:docChgLst>
  <pc:docChgLst>
    <pc:chgData name="Nuno Miguel Magalhães Ribeiro Almeida Cardoso" userId="S::a036785@ipmaia.pt::10cec68a-12eb-4a29-8d6a-7409ab190e74" providerId="AD" clId="Web-{C0903C77-4D38-82F4-1DDE-D4DF108045C3}"/>
    <pc:docChg chg="modSld">
      <pc:chgData name="Nuno Miguel Magalhães Ribeiro Almeida Cardoso" userId="S::a036785@ipmaia.pt::10cec68a-12eb-4a29-8d6a-7409ab190e74" providerId="AD" clId="Web-{C0903C77-4D38-82F4-1DDE-D4DF108045C3}" dt="2023-01-02T01:56:13.947" v="25" actId="14100"/>
      <pc:docMkLst>
        <pc:docMk/>
      </pc:docMkLst>
      <pc:sldChg chg="addSp delSp modSp">
        <pc:chgData name="Nuno Miguel Magalhães Ribeiro Almeida Cardoso" userId="S::a036785@ipmaia.pt::10cec68a-12eb-4a29-8d6a-7409ab190e74" providerId="AD" clId="Web-{C0903C77-4D38-82F4-1DDE-D4DF108045C3}" dt="2023-01-02T01:52:23.861" v="6" actId="14100"/>
        <pc:sldMkLst>
          <pc:docMk/>
          <pc:sldMk cId="894434512" sldId="260"/>
        </pc:sldMkLst>
        <pc:spChg chg="add del mod">
          <ac:chgData name="Nuno Miguel Magalhães Ribeiro Almeida Cardoso" userId="S::a036785@ipmaia.pt::10cec68a-12eb-4a29-8d6a-7409ab190e74" providerId="AD" clId="Web-{C0903C77-4D38-82F4-1DDE-D4DF108045C3}" dt="2023-01-02T01:52:14.095" v="2"/>
          <ac:spMkLst>
            <pc:docMk/>
            <pc:sldMk cId="894434512" sldId="260"/>
            <ac:spMk id="6" creationId="{B4B192A9-45F7-80A0-91B9-473582A3AB7B}"/>
          </ac:spMkLst>
        </pc:spChg>
        <pc:picChg chg="del">
          <ac:chgData name="Nuno Miguel Magalhães Ribeiro Almeida Cardoso" userId="S::a036785@ipmaia.pt::10cec68a-12eb-4a29-8d6a-7409ab190e74" providerId="AD" clId="Web-{C0903C77-4D38-82F4-1DDE-D4DF108045C3}" dt="2023-01-02T01:52:12.626" v="1"/>
          <ac:picMkLst>
            <pc:docMk/>
            <pc:sldMk cId="894434512" sldId="260"/>
            <ac:picMk id="4" creationId="{8B5A6B3F-E241-427D-2046-015B92D44E29}"/>
          </ac:picMkLst>
        </pc:picChg>
        <pc:picChg chg="add mod ord">
          <ac:chgData name="Nuno Miguel Magalhães Ribeiro Almeida Cardoso" userId="S::a036785@ipmaia.pt::10cec68a-12eb-4a29-8d6a-7409ab190e74" providerId="AD" clId="Web-{C0903C77-4D38-82F4-1DDE-D4DF108045C3}" dt="2023-01-02T01:52:23.861" v="6" actId="14100"/>
          <ac:picMkLst>
            <pc:docMk/>
            <pc:sldMk cId="894434512" sldId="260"/>
            <ac:picMk id="7" creationId="{F2B19D1B-7A0A-C1F0-3E5E-31CD759E2480}"/>
          </ac:picMkLst>
        </pc:picChg>
      </pc:sldChg>
      <pc:sldChg chg="addSp delSp modSp mod setBg">
        <pc:chgData name="Nuno Miguel Magalhães Ribeiro Almeida Cardoso" userId="S::a036785@ipmaia.pt::10cec68a-12eb-4a29-8d6a-7409ab190e74" providerId="AD" clId="Web-{C0903C77-4D38-82F4-1DDE-D4DF108045C3}" dt="2023-01-02T01:56:13.947" v="25" actId="14100"/>
        <pc:sldMkLst>
          <pc:docMk/>
          <pc:sldMk cId="1603334264" sldId="261"/>
        </pc:sldMkLst>
        <pc:spChg chg="mod">
          <ac:chgData name="Nuno Miguel Magalhães Ribeiro Almeida Cardoso" userId="S::a036785@ipmaia.pt::10cec68a-12eb-4a29-8d6a-7409ab190e74" providerId="AD" clId="Web-{C0903C77-4D38-82F4-1DDE-D4DF108045C3}" dt="2023-01-02T01:56:01.571" v="20" actId="20577"/>
          <ac:spMkLst>
            <pc:docMk/>
            <pc:sldMk cId="1603334264" sldId="261"/>
            <ac:spMk id="2" creationId="{E935EA29-154C-1A9F-FA55-455EDA174494}"/>
          </ac:spMkLst>
        </pc:spChg>
        <pc:spChg chg="del">
          <ac:chgData name="Nuno Miguel Magalhães Ribeiro Almeida Cardoso" userId="S::a036785@ipmaia.pt::10cec68a-12eb-4a29-8d6a-7409ab190e74" providerId="AD" clId="Web-{C0903C77-4D38-82F4-1DDE-D4DF108045C3}" dt="2023-01-02T01:41:45.713" v="0"/>
          <ac:spMkLst>
            <pc:docMk/>
            <pc:sldMk cId="1603334264" sldId="261"/>
            <ac:spMk id="3" creationId="{16275FAD-00EA-45E0-B62C-940B4E253F97}"/>
          </ac:spMkLst>
        </pc:spChg>
        <pc:spChg chg="add">
          <ac:chgData name="Nuno Miguel Magalhães Ribeiro Almeida Cardoso" userId="S::a036785@ipmaia.pt::10cec68a-12eb-4a29-8d6a-7409ab190e74" providerId="AD" clId="Web-{C0903C77-4D38-82F4-1DDE-D4DF108045C3}" dt="2023-01-02T01:55:54.024" v="16"/>
          <ac:spMkLst>
            <pc:docMk/>
            <pc:sldMk cId="1603334264" sldId="261"/>
            <ac:spMk id="11" creationId="{2151139A-886F-4B97-8815-729AD3831BBD}"/>
          </ac:spMkLst>
        </pc:spChg>
        <pc:spChg chg="add">
          <ac:chgData name="Nuno Miguel Magalhães Ribeiro Almeida Cardoso" userId="S::a036785@ipmaia.pt::10cec68a-12eb-4a29-8d6a-7409ab190e74" providerId="AD" clId="Web-{C0903C77-4D38-82F4-1DDE-D4DF108045C3}" dt="2023-01-02T01:55:54.024" v="16"/>
          <ac:spMkLst>
            <pc:docMk/>
            <pc:sldMk cId="1603334264" sldId="261"/>
            <ac:spMk id="13" creationId="{AB5E08C4-8CDD-4623-A5B8-E998C6DEE3B7}"/>
          </ac:spMkLst>
        </pc:spChg>
        <pc:spChg chg="add">
          <ac:chgData name="Nuno Miguel Magalhães Ribeiro Almeida Cardoso" userId="S::a036785@ipmaia.pt::10cec68a-12eb-4a29-8d6a-7409ab190e74" providerId="AD" clId="Web-{C0903C77-4D38-82F4-1DDE-D4DF108045C3}" dt="2023-01-02T01:55:54.024" v="16"/>
          <ac:spMkLst>
            <pc:docMk/>
            <pc:sldMk cId="1603334264" sldId="261"/>
            <ac:spMk id="15" creationId="{15F33878-D502-4FFA-8ACE-F2AECDB2A23F}"/>
          </ac:spMkLst>
        </pc:spChg>
        <pc:spChg chg="add">
          <ac:chgData name="Nuno Miguel Magalhães Ribeiro Almeida Cardoso" userId="S::a036785@ipmaia.pt::10cec68a-12eb-4a29-8d6a-7409ab190e74" providerId="AD" clId="Web-{C0903C77-4D38-82F4-1DDE-D4DF108045C3}" dt="2023-01-02T01:55:54.024" v="16"/>
          <ac:spMkLst>
            <pc:docMk/>
            <pc:sldMk cId="1603334264" sldId="261"/>
            <ac:spMk id="17" creationId="{D3539FEE-81D3-4406-802E-60B20B16F4F6}"/>
          </ac:spMkLst>
        </pc:spChg>
        <pc:spChg chg="add">
          <ac:chgData name="Nuno Miguel Magalhães Ribeiro Almeida Cardoso" userId="S::a036785@ipmaia.pt::10cec68a-12eb-4a29-8d6a-7409ab190e74" providerId="AD" clId="Web-{C0903C77-4D38-82F4-1DDE-D4DF108045C3}" dt="2023-01-02T01:55:54.024" v="16"/>
          <ac:spMkLst>
            <pc:docMk/>
            <pc:sldMk cId="1603334264" sldId="261"/>
            <ac:spMk id="19" creationId="{DC701763-729E-462F-A5A8-E0DEFEB1E2E4}"/>
          </ac:spMkLst>
        </pc:spChg>
        <pc:picChg chg="add mod ord">
          <ac:chgData name="Nuno Miguel Magalhães Ribeiro Almeida Cardoso" userId="S::a036785@ipmaia.pt::10cec68a-12eb-4a29-8d6a-7409ab190e74" providerId="AD" clId="Web-{C0903C77-4D38-82F4-1DDE-D4DF108045C3}" dt="2023-01-02T01:56:13.947" v="25" actId="14100"/>
          <ac:picMkLst>
            <pc:docMk/>
            <pc:sldMk cId="1603334264" sldId="261"/>
            <ac:picMk id="4" creationId="{F71B7B4F-6CB9-06DC-7F2C-ED88BCF67AAB}"/>
          </ac:picMkLst>
        </pc:picChg>
        <pc:picChg chg="add del mod">
          <ac:chgData name="Nuno Miguel Magalhães Ribeiro Almeida Cardoso" userId="S::a036785@ipmaia.pt::10cec68a-12eb-4a29-8d6a-7409ab190e74" providerId="AD" clId="Web-{C0903C77-4D38-82F4-1DDE-D4DF108045C3}" dt="2023-01-02T01:55:36.805" v="11"/>
          <ac:picMkLst>
            <pc:docMk/>
            <pc:sldMk cId="1603334264" sldId="261"/>
            <ac:picMk id="5" creationId="{7C4B6CDF-9826-227C-7CFE-E9DC0B91E1E0}"/>
          </ac:picMkLst>
        </pc:picChg>
        <pc:picChg chg="add mod">
          <ac:chgData name="Nuno Miguel Magalhães Ribeiro Almeida Cardoso" userId="S::a036785@ipmaia.pt::10cec68a-12eb-4a29-8d6a-7409ab190e74" providerId="AD" clId="Web-{C0903C77-4D38-82F4-1DDE-D4DF108045C3}" dt="2023-01-02T01:56:06.993" v="22" actId="14100"/>
          <ac:picMkLst>
            <pc:docMk/>
            <pc:sldMk cId="1603334264" sldId="261"/>
            <ac:picMk id="6" creationId="{D489A0D4-0CA5-717D-624F-364B1ECC2EFC}"/>
          </ac:picMkLst>
        </pc:picChg>
      </pc:sldChg>
    </pc:docChg>
  </pc:docChgLst>
  <pc:docChgLst>
    <pc:chgData name="Nuno Miguel Magalhães Ribeiro Almeida Cardoso" userId="S::a036785@ipmaia.pt::10cec68a-12eb-4a29-8d6a-7409ab190e74" providerId="AD" clId="Web-{D7387E28-E72D-FD00-3FC1-2D6C90483E31}"/>
    <pc:docChg chg="addSld modSld">
      <pc:chgData name="Nuno Miguel Magalhães Ribeiro Almeida Cardoso" userId="S::a036785@ipmaia.pt::10cec68a-12eb-4a29-8d6a-7409ab190e74" providerId="AD" clId="Web-{D7387E28-E72D-FD00-3FC1-2D6C90483E31}" dt="2022-12-27T02:16:12.928" v="21" actId="20577"/>
      <pc:docMkLst>
        <pc:docMk/>
      </pc:docMkLst>
      <pc:sldChg chg="addSp modSp mod setBg setClrOvrMap">
        <pc:chgData name="Nuno Miguel Magalhães Ribeiro Almeida Cardoso" userId="S::a036785@ipmaia.pt::10cec68a-12eb-4a29-8d6a-7409ab190e74" providerId="AD" clId="Web-{D7387E28-E72D-FD00-3FC1-2D6C90483E31}" dt="2022-12-27T01:02:42.070" v="0"/>
        <pc:sldMkLst>
          <pc:docMk/>
          <pc:sldMk cId="109857222" sldId="256"/>
        </pc:sldMkLst>
        <pc:spChg chg="mod">
          <ac:chgData name="Nuno Miguel Magalhães Ribeiro Almeida Cardoso" userId="S::a036785@ipmaia.pt::10cec68a-12eb-4a29-8d6a-7409ab190e74" providerId="AD" clId="Web-{D7387E28-E72D-FD00-3FC1-2D6C90483E31}" dt="2022-12-27T01:02:42.070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uno Miguel Magalhães Ribeiro Almeida Cardoso" userId="S::a036785@ipmaia.pt::10cec68a-12eb-4a29-8d6a-7409ab190e74" providerId="AD" clId="Web-{D7387E28-E72D-FD00-3FC1-2D6C90483E31}" dt="2022-12-27T01:02:42.070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Nuno Miguel Magalhães Ribeiro Almeida Cardoso" userId="S::a036785@ipmaia.pt::10cec68a-12eb-4a29-8d6a-7409ab190e74" providerId="AD" clId="Web-{D7387E28-E72D-FD00-3FC1-2D6C90483E31}" dt="2022-12-27T01:02:42.070" v="0"/>
          <ac:spMkLst>
            <pc:docMk/>
            <pc:sldMk cId="109857222" sldId="256"/>
            <ac:spMk id="8" creationId="{DA3C47C2-33A2-44B2-BEAB-FEB679075C24}"/>
          </ac:spMkLst>
        </pc:spChg>
        <pc:spChg chg="add">
          <ac:chgData name="Nuno Miguel Magalhães Ribeiro Almeida Cardoso" userId="S::a036785@ipmaia.pt::10cec68a-12eb-4a29-8d6a-7409ab190e74" providerId="AD" clId="Web-{D7387E28-E72D-FD00-3FC1-2D6C90483E31}" dt="2022-12-27T01:02:42.070" v="0"/>
          <ac:spMkLst>
            <pc:docMk/>
            <pc:sldMk cId="109857222" sldId="256"/>
            <ac:spMk id="10" creationId="{AD182BA8-54AD-4D9F-8264-B0FA8BB47D7C}"/>
          </ac:spMkLst>
        </pc:spChg>
        <pc:spChg chg="add">
          <ac:chgData name="Nuno Miguel Magalhães Ribeiro Almeida Cardoso" userId="S::a036785@ipmaia.pt::10cec68a-12eb-4a29-8d6a-7409ab190e74" providerId="AD" clId="Web-{D7387E28-E72D-FD00-3FC1-2D6C90483E31}" dt="2022-12-27T01:02:42.070" v="0"/>
          <ac:spMkLst>
            <pc:docMk/>
            <pc:sldMk cId="109857222" sldId="256"/>
            <ac:spMk id="12" creationId="{4ED83379-0499-45E1-AB78-6AA230F96442}"/>
          </ac:spMkLst>
        </pc:spChg>
      </pc:sldChg>
      <pc:sldChg chg="addSp modSp mod setBg">
        <pc:chgData name="Nuno Miguel Magalhães Ribeiro Almeida Cardoso" userId="S::a036785@ipmaia.pt::10cec68a-12eb-4a29-8d6a-7409ab190e74" providerId="AD" clId="Web-{D7387E28-E72D-FD00-3FC1-2D6C90483E31}" dt="2022-12-27T01:56:38.943" v="4"/>
        <pc:sldMkLst>
          <pc:docMk/>
          <pc:sldMk cId="4192157273" sldId="257"/>
        </pc:sldMkLst>
        <pc:spChg chg="mod">
          <ac:chgData name="Nuno Miguel Magalhães Ribeiro Almeida Cardoso" userId="S::a036785@ipmaia.pt::10cec68a-12eb-4a29-8d6a-7409ab190e74" providerId="AD" clId="Web-{D7387E28-E72D-FD00-3FC1-2D6C90483E31}" dt="2022-12-27T01:56:38.943" v="4"/>
          <ac:spMkLst>
            <pc:docMk/>
            <pc:sldMk cId="4192157273" sldId="257"/>
            <ac:spMk id="2" creationId="{293A378B-0AB5-6474-228F-2ED69DCA1C18}"/>
          </ac:spMkLst>
        </pc:spChg>
        <pc:spChg chg="mod">
          <ac:chgData name="Nuno Miguel Magalhães Ribeiro Almeida Cardoso" userId="S::a036785@ipmaia.pt::10cec68a-12eb-4a29-8d6a-7409ab190e74" providerId="AD" clId="Web-{D7387E28-E72D-FD00-3FC1-2D6C90483E31}" dt="2022-12-27T01:56:38.943" v="4"/>
          <ac:spMkLst>
            <pc:docMk/>
            <pc:sldMk cId="4192157273" sldId="257"/>
            <ac:spMk id="3" creationId="{4CC99E44-D5D9-C2F5-B8EA-B8C49A568857}"/>
          </ac:spMkLst>
        </pc:spChg>
        <pc:spChg chg="add">
          <ac:chgData name="Nuno Miguel Magalhães Ribeiro Almeida Cardoso" userId="S::a036785@ipmaia.pt::10cec68a-12eb-4a29-8d6a-7409ab190e74" providerId="AD" clId="Web-{D7387E28-E72D-FD00-3FC1-2D6C90483E31}" dt="2022-12-27T01:56:38.943" v="4"/>
          <ac:spMkLst>
            <pc:docMk/>
            <pc:sldMk cId="4192157273" sldId="257"/>
            <ac:spMk id="8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D7387E28-E72D-FD00-3FC1-2D6C90483E31}" dt="2022-12-27T01:56:38.943" v="4"/>
          <ac:spMkLst>
            <pc:docMk/>
            <pc:sldMk cId="4192157273" sldId="257"/>
            <ac:spMk id="10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D7387E28-E72D-FD00-3FC1-2D6C90483E31}" dt="2022-12-27T01:56:38.943" v="4"/>
          <ac:spMkLst>
            <pc:docMk/>
            <pc:sldMk cId="4192157273" sldId="257"/>
            <ac:spMk id="12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D7387E28-E72D-FD00-3FC1-2D6C90483E31}" dt="2022-12-27T01:56:38.943" v="4"/>
          <ac:spMkLst>
            <pc:docMk/>
            <pc:sldMk cId="4192157273" sldId="257"/>
            <ac:spMk id="14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D7387E28-E72D-FD00-3FC1-2D6C90483E31}" dt="2022-12-27T01:56:38.943" v="4"/>
          <ac:spMkLst>
            <pc:docMk/>
            <pc:sldMk cId="4192157273" sldId="257"/>
            <ac:spMk id="16" creationId="{53E5B1A8-3AC9-4BD1-9BBC-78CA94F2D1BA}"/>
          </ac:spMkLst>
        </pc:spChg>
      </pc:sldChg>
      <pc:sldChg chg="addSp delSp modSp mod setClrOvrMap">
        <pc:chgData name="Nuno Miguel Magalhães Ribeiro Almeida Cardoso" userId="S::a036785@ipmaia.pt::10cec68a-12eb-4a29-8d6a-7409ab190e74" providerId="AD" clId="Web-{D7387E28-E72D-FD00-3FC1-2D6C90483E31}" dt="2022-12-27T02:16:12.928" v="21" actId="20577"/>
        <pc:sldMkLst>
          <pc:docMk/>
          <pc:sldMk cId="146684723" sldId="258"/>
        </pc:sldMkLst>
        <pc:spChg chg="mod">
          <ac:chgData name="Nuno Miguel Magalhães Ribeiro Almeida Cardoso" userId="S::a036785@ipmaia.pt::10cec68a-12eb-4a29-8d6a-7409ab190e74" providerId="AD" clId="Web-{D7387E28-E72D-FD00-3FC1-2D6C90483E31}" dt="2022-12-27T02:16:12.928" v="21" actId="20577"/>
          <ac:spMkLst>
            <pc:docMk/>
            <pc:sldMk cId="146684723" sldId="258"/>
            <ac:spMk id="2" creationId="{AE05751A-4FF1-5009-B631-AAF452C15AFB}"/>
          </ac:spMkLst>
        </pc:spChg>
        <pc:spChg chg="del">
          <ac:chgData name="Nuno Miguel Magalhães Ribeiro Almeida Cardoso" userId="S::a036785@ipmaia.pt::10cec68a-12eb-4a29-8d6a-7409ab190e74" providerId="AD" clId="Web-{D7387E28-E72D-FD00-3FC1-2D6C90483E31}" dt="2022-12-27T01:56:30.630" v="3"/>
          <ac:spMkLst>
            <pc:docMk/>
            <pc:sldMk cId="146684723" sldId="258"/>
            <ac:spMk id="11" creationId="{C7FA33FF-088D-4F16-95A2-2C64D353DEA8}"/>
          </ac:spMkLst>
        </pc:spChg>
        <pc:spChg chg="del">
          <ac:chgData name="Nuno Miguel Magalhães Ribeiro Almeida Cardoso" userId="S::a036785@ipmaia.pt::10cec68a-12eb-4a29-8d6a-7409ab190e74" providerId="AD" clId="Web-{D7387E28-E72D-FD00-3FC1-2D6C90483E31}" dt="2022-12-27T01:56:30.630" v="3"/>
          <ac:spMkLst>
            <pc:docMk/>
            <pc:sldMk cId="146684723" sldId="258"/>
            <ac:spMk id="13" creationId="{A376EFB1-01CF-419F-ABF1-2AF02BBFCBD1}"/>
          </ac:spMkLst>
        </pc:spChg>
        <pc:spChg chg="del">
          <ac:chgData name="Nuno Miguel Magalhães Ribeiro Almeida Cardoso" userId="S::a036785@ipmaia.pt::10cec68a-12eb-4a29-8d6a-7409ab190e74" providerId="AD" clId="Web-{D7387E28-E72D-FD00-3FC1-2D6C90483E31}" dt="2022-12-27T01:56:30.630" v="3"/>
          <ac:spMkLst>
            <pc:docMk/>
            <pc:sldMk cId="146684723" sldId="258"/>
            <ac:spMk id="15" creationId="{FF9DEA15-78BD-4750-AA18-B9F28A6D5AB8}"/>
          </ac:spMkLst>
        </pc:spChg>
        <pc:spChg chg="add">
          <ac:chgData name="Nuno Miguel Magalhães Ribeiro Almeida Cardoso" userId="S::a036785@ipmaia.pt::10cec68a-12eb-4a29-8d6a-7409ab190e74" providerId="AD" clId="Web-{D7387E28-E72D-FD00-3FC1-2D6C90483E31}" dt="2022-12-27T01:56:30.630" v="3"/>
          <ac:spMkLst>
            <pc:docMk/>
            <pc:sldMk cId="146684723" sldId="258"/>
            <ac:spMk id="20" creationId="{2151139A-886F-4B97-8815-729AD3831BBD}"/>
          </ac:spMkLst>
        </pc:spChg>
        <pc:spChg chg="add">
          <ac:chgData name="Nuno Miguel Magalhães Ribeiro Almeida Cardoso" userId="S::a036785@ipmaia.pt::10cec68a-12eb-4a29-8d6a-7409ab190e74" providerId="AD" clId="Web-{D7387E28-E72D-FD00-3FC1-2D6C90483E31}" dt="2022-12-27T01:56:30.630" v="3"/>
          <ac:spMkLst>
            <pc:docMk/>
            <pc:sldMk cId="146684723" sldId="258"/>
            <ac:spMk id="22" creationId="{AB5E08C4-8CDD-4623-A5B8-E998C6DEE3B7}"/>
          </ac:spMkLst>
        </pc:spChg>
        <pc:spChg chg="add">
          <ac:chgData name="Nuno Miguel Magalhães Ribeiro Almeida Cardoso" userId="S::a036785@ipmaia.pt::10cec68a-12eb-4a29-8d6a-7409ab190e74" providerId="AD" clId="Web-{D7387E28-E72D-FD00-3FC1-2D6C90483E31}" dt="2022-12-27T01:56:30.630" v="3"/>
          <ac:spMkLst>
            <pc:docMk/>
            <pc:sldMk cId="146684723" sldId="258"/>
            <ac:spMk id="24" creationId="{15F33878-D502-4FFA-8ACE-F2AECDB2A23F}"/>
          </ac:spMkLst>
        </pc:spChg>
        <pc:spChg chg="add">
          <ac:chgData name="Nuno Miguel Magalhães Ribeiro Almeida Cardoso" userId="S::a036785@ipmaia.pt::10cec68a-12eb-4a29-8d6a-7409ab190e74" providerId="AD" clId="Web-{D7387E28-E72D-FD00-3FC1-2D6C90483E31}" dt="2022-12-27T01:56:30.630" v="3"/>
          <ac:spMkLst>
            <pc:docMk/>
            <pc:sldMk cId="146684723" sldId="258"/>
            <ac:spMk id="26" creationId="{D3539FEE-81D3-4406-802E-60B20B16F4F6}"/>
          </ac:spMkLst>
        </pc:spChg>
        <pc:spChg chg="add">
          <ac:chgData name="Nuno Miguel Magalhães Ribeiro Almeida Cardoso" userId="S::a036785@ipmaia.pt::10cec68a-12eb-4a29-8d6a-7409ab190e74" providerId="AD" clId="Web-{D7387E28-E72D-FD00-3FC1-2D6C90483E31}" dt="2022-12-27T01:56:30.630" v="3"/>
          <ac:spMkLst>
            <pc:docMk/>
            <pc:sldMk cId="146684723" sldId="258"/>
            <ac:spMk id="28" creationId="{DC701763-729E-462F-A5A8-E0DEFEB1E2E4}"/>
          </ac:spMkLst>
        </pc:spChg>
        <pc:picChg chg="add mod">
          <ac:chgData name="Nuno Miguel Magalhães Ribeiro Almeida Cardoso" userId="S::a036785@ipmaia.pt::10cec68a-12eb-4a29-8d6a-7409ab190e74" providerId="AD" clId="Web-{D7387E28-E72D-FD00-3FC1-2D6C90483E31}" dt="2022-12-27T01:57:14.383" v="10" actId="14100"/>
          <ac:picMkLst>
            <pc:docMk/>
            <pc:sldMk cId="146684723" sldId="258"/>
            <ac:picMk id="3" creationId="{7B09E94A-DF3F-2025-5512-38B87D4FCBCF}"/>
          </ac:picMkLst>
        </pc:picChg>
        <pc:picChg chg="mod ord">
          <ac:chgData name="Nuno Miguel Magalhães Ribeiro Almeida Cardoso" userId="S::a036785@ipmaia.pt::10cec68a-12eb-4a29-8d6a-7409ab190e74" providerId="AD" clId="Web-{D7387E28-E72D-FD00-3FC1-2D6C90483E31}" dt="2022-12-27T02:01:31.883" v="20" actId="1076"/>
          <ac:picMkLst>
            <pc:docMk/>
            <pc:sldMk cId="146684723" sldId="258"/>
            <ac:picMk id="6" creationId="{88893C27-D0ED-6689-7C69-AC029E9FFA3A}"/>
          </ac:picMkLst>
        </pc:picChg>
      </pc:sldChg>
      <pc:sldChg chg="addSp modSp mod setBg">
        <pc:chgData name="Nuno Miguel Magalhães Ribeiro Almeida Cardoso" userId="S::a036785@ipmaia.pt::10cec68a-12eb-4a29-8d6a-7409ab190e74" providerId="AD" clId="Web-{D7387E28-E72D-FD00-3FC1-2D6C90483E31}" dt="2022-12-27T02:00:25.066" v="19" actId="20577"/>
        <pc:sldMkLst>
          <pc:docMk/>
          <pc:sldMk cId="429819288" sldId="259"/>
        </pc:sldMkLst>
        <pc:spChg chg="mod">
          <ac:chgData name="Nuno Miguel Magalhães Ribeiro Almeida Cardoso" userId="S::a036785@ipmaia.pt::10cec68a-12eb-4a29-8d6a-7409ab190e74" providerId="AD" clId="Web-{D7387E28-E72D-FD00-3FC1-2D6C90483E31}" dt="2022-12-27T01:56:44.866" v="5"/>
          <ac:spMkLst>
            <pc:docMk/>
            <pc:sldMk cId="429819288" sldId="259"/>
            <ac:spMk id="2" creationId="{3E7B7E45-EDFF-9CC9-AF97-53E44F544519}"/>
          </ac:spMkLst>
        </pc:spChg>
        <pc:spChg chg="mod">
          <ac:chgData name="Nuno Miguel Magalhães Ribeiro Almeida Cardoso" userId="S::a036785@ipmaia.pt::10cec68a-12eb-4a29-8d6a-7409ab190e74" providerId="AD" clId="Web-{D7387E28-E72D-FD00-3FC1-2D6C90483E31}" dt="2022-12-27T02:00:25.066" v="19" actId="20577"/>
          <ac:spMkLst>
            <pc:docMk/>
            <pc:sldMk cId="429819288" sldId="259"/>
            <ac:spMk id="3" creationId="{F323D6AA-76E1-D6D4-01D0-B11E3EE48A21}"/>
          </ac:spMkLst>
        </pc:spChg>
        <pc:spChg chg="add">
          <ac:chgData name="Nuno Miguel Magalhães Ribeiro Almeida Cardoso" userId="S::a036785@ipmaia.pt::10cec68a-12eb-4a29-8d6a-7409ab190e74" providerId="AD" clId="Web-{D7387E28-E72D-FD00-3FC1-2D6C90483E31}" dt="2022-12-27T01:56:44.866" v="5"/>
          <ac:spMkLst>
            <pc:docMk/>
            <pc:sldMk cId="429819288" sldId="259"/>
            <ac:spMk id="8" creationId="{DEE2AD96-B495-4E06-9291-B71706F728CB}"/>
          </ac:spMkLst>
        </pc:spChg>
        <pc:spChg chg="add">
          <ac:chgData name="Nuno Miguel Magalhães Ribeiro Almeida Cardoso" userId="S::a036785@ipmaia.pt::10cec68a-12eb-4a29-8d6a-7409ab190e74" providerId="AD" clId="Web-{D7387E28-E72D-FD00-3FC1-2D6C90483E31}" dt="2022-12-27T01:56:44.866" v="5"/>
          <ac:spMkLst>
            <pc:docMk/>
            <pc:sldMk cId="429819288" sldId="259"/>
            <ac:spMk id="10" creationId="{53CF6D67-C5A8-4ADD-9E8E-1E38CA1D3166}"/>
          </ac:spMkLst>
        </pc:spChg>
        <pc:spChg chg="add">
          <ac:chgData name="Nuno Miguel Magalhães Ribeiro Almeida Cardoso" userId="S::a036785@ipmaia.pt::10cec68a-12eb-4a29-8d6a-7409ab190e74" providerId="AD" clId="Web-{D7387E28-E72D-FD00-3FC1-2D6C90483E31}" dt="2022-12-27T01:56:44.866" v="5"/>
          <ac:spMkLst>
            <pc:docMk/>
            <pc:sldMk cId="429819288" sldId="259"/>
            <ac:spMk id="12" creationId="{86909FA0-B515-4681-B7A8-FA281D133B94}"/>
          </ac:spMkLst>
        </pc:spChg>
        <pc:spChg chg="add">
          <ac:chgData name="Nuno Miguel Magalhães Ribeiro Almeida Cardoso" userId="S::a036785@ipmaia.pt::10cec68a-12eb-4a29-8d6a-7409ab190e74" providerId="AD" clId="Web-{D7387E28-E72D-FD00-3FC1-2D6C90483E31}" dt="2022-12-27T01:56:44.866" v="5"/>
          <ac:spMkLst>
            <pc:docMk/>
            <pc:sldMk cId="429819288" sldId="259"/>
            <ac:spMk id="14" creationId="{21C9FE86-FCC3-4A31-AA1C-C882262B7FE7}"/>
          </ac:spMkLst>
        </pc:spChg>
        <pc:spChg chg="add">
          <ac:chgData name="Nuno Miguel Magalhães Ribeiro Almeida Cardoso" userId="S::a036785@ipmaia.pt::10cec68a-12eb-4a29-8d6a-7409ab190e74" providerId="AD" clId="Web-{D7387E28-E72D-FD00-3FC1-2D6C90483E31}" dt="2022-12-27T01:56:44.866" v="5"/>
          <ac:spMkLst>
            <pc:docMk/>
            <pc:sldMk cId="429819288" sldId="259"/>
            <ac:spMk id="16" creationId="{7D96243B-ECED-4B71-8E06-AE9A285EAD20}"/>
          </ac:spMkLst>
        </pc:spChg>
        <pc:spChg chg="add">
          <ac:chgData name="Nuno Miguel Magalhães Ribeiro Almeida Cardoso" userId="S::a036785@ipmaia.pt::10cec68a-12eb-4a29-8d6a-7409ab190e74" providerId="AD" clId="Web-{D7387E28-E72D-FD00-3FC1-2D6C90483E31}" dt="2022-12-27T01:56:44.866" v="5"/>
          <ac:spMkLst>
            <pc:docMk/>
            <pc:sldMk cId="429819288" sldId="259"/>
            <ac:spMk id="18" creationId="{A09989E4-EFDC-4A90-A633-E0525FB4139E}"/>
          </ac:spMkLst>
        </pc:spChg>
      </pc:sldChg>
      <pc:sldChg chg="new">
        <pc:chgData name="Nuno Miguel Magalhães Ribeiro Almeida Cardoso" userId="S::a036785@ipmaia.pt::10cec68a-12eb-4a29-8d6a-7409ab190e74" providerId="AD" clId="Web-{D7387E28-E72D-FD00-3FC1-2D6C90483E31}" dt="2022-12-27T01:57:22.555" v="11"/>
        <pc:sldMkLst>
          <pc:docMk/>
          <pc:sldMk cId="894434512" sldId="260"/>
        </pc:sldMkLst>
      </pc:sldChg>
      <pc:sldChg chg="new">
        <pc:chgData name="Nuno Miguel Magalhães Ribeiro Almeida Cardoso" userId="S::a036785@ipmaia.pt::10cec68a-12eb-4a29-8d6a-7409ab190e74" providerId="AD" clId="Web-{D7387E28-E72D-FD00-3FC1-2D6C90483E31}" dt="2022-12-27T01:57:23.477" v="12"/>
        <pc:sldMkLst>
          <pc:docMk/>
          <pc:sldMk cId="1603334264" sldId="261"/>
        </pc:sldMkLst>
      </pc:sldChg>
      <pc:sldChg chg="new">
        <pc:chgData name="Nuno Miguel Magalhães Ribeiro Almeida Cardoso" userId="S::a036785@ipmaia.pt::10cec68a-12eb-4a29-8d6a-7409ab190e74" providerId="AD" clId="Web-{D7387E28-E72D-FD00-3FC1-2D6C90483E31}" dt="2022-12-27T01:57:24.102" v="13"/>
        <pc:sldMkLst>
          <pc:docMk/>
          <pc:sldMk cId="2641433054" sldId="262"/>
        </pc:sldMkLst>
      </pc:sldChg>
      <pc:sldChg chg="new">
        <pc:chgData name="Nuno Miguel Magalhães Ribeiro Almeida Cardoso" userId="S::a036785@ipmaia.pt::10cec68a-12eb-4a29-8d6a-7409ab190e74" providerId="AD" clId="Web-{D7387E28-E72D-FD00-3FC1-2D6C90483E31}" dt="2022-12-27T01:57:24.524" v="14"/>
        <pc:sldMkLst>
          <pc:docMk/>
          <pc:sldMk cId="390968289" sldId="263"/>
        </pc:sldMkLst>
      </pc:sldChg>
      <pc:sldChg chg="new">
        <pc:chgData name="Nuno Miguel Magalhães Ribeiro Almeida Cardoso" userId="S::a036785@ipmaia.pt::10cec68a-12eb-4a29-8d6a-7409ab190e74" providerId="AD" clId="Web-{D7387E28-E72D-FD00-3FC1-2D6C90483E31}" dt="2022-12-27T01:57:24.821" v="15"/>
        <pc:sldMkLst>
          <pc:docMk/>
          <pc:sldMk cId="3676149853" sldId="264"/>
        </pc:sldMkLst>
      </pc:sldChg>
    </pc:docChg>
  </pc:docChgLst>
  <pc:docChgLst>
    <pc:chgData name="Nuno Miguel Magalhães Ribeiro Almeida Cardoso" userId="S::a036785@ipmaia.pt::10cec68a-12eb-4a29-8d6a-7409ab190e74" providerId="AD" clId="Web-{160DCAF1-D3F6-15B0-A803-D3B76CEF07A9}"/>
    <pc:docChg chg="modSld">
      <pc:chgData name="Nuno Miguel Magalhães Ribeiro Almeida Cardoso" userId="S::a036785@ipmaia.pt::10cec68a-12eb-4a29-8d6a-7409ab190e74" providerId="AD" clId="Web-{160DCAF1-D3F6-15B0-A803-D3B76CEF07A9}" dt="2023-01-15T02:57:42.625" v="73" actId="14100"/>
      <pc:docMkLst>
        <pc:docMk/>
      </pc:docMkLst>
      <pc:sldChg chg="addSp delSp modSp">
        <pc:chgData name="Nuno Miguel Magalhães Ribeiro Almeida Cardoso" userId="S::a036785@ipmaia.pt::10cec68a-12eb-4a29-8d6a-7409ab190e74" providerId="AD" clId="Web-{160DCAF1-D3F6-15B0-A803-D3B76CEF07A9}" dt="2023-01-15T02:29:37.885" v="9" actId="1076"/>
        <pc:sldMkLst>
          <pc:docMk/>
          <pc:sldMk cId="3760885481" sldId="265"/>
        </pc:sldMkLst>
        <pc:spChg chg="add del mod">
          <ac:chgData name="Nuno Miguel Magalhães Ribeiro Almeida Cardoso" userId="S::a036785@ipmaia.pt::10cec68a-12eb-4a29-8d6a-7409ab190e74" providerId="AD" clId="Web-{160DCAF1-D3F6-15B0-A803-D3B76CEF07A9}" dt="2023-01-15T02:29:31.760" v="6"/>
          <ac:spMkLst>
            <pc:docMk/>
            <pc:sldMk cId="3760885481" sldId="265"/>
            <ac:spMk id="7" creationId="{E5667405-11DE-05CF-6718-60CACA2A7131}"/>
          </ac:spMkLst>
        </pc:spChg>
        <pc:picChg chg="add mod">
          <ac:chgData name="Nuno Miguel Magalhães Ribeiro Almeida Cardoso" userId="S::a036785@ipmaia.pt::10cec68a-12eb-4a29-8d6a-7409ab190e74" providerId="AD" clId="Web-{160DCAF1-D3F6-15B0-A803-D3B76CEF07A9}" dt="2023-01-15T02:23:20.940" v="4" actId="14100"/>
          <ac:picMkLst>
            <pc:docMk/>
            <pc:sldMk cId="3760885481" sldId="265"/>
            <ac:picMk id="3" creationId="{18CCF06F-9BD2-D974-A4B0-0F4F0EFA058E}"/>
          </ac:picMkLst>
        </pc:picChg>
        <pc:picChg chg="del">
          <ac:chgData name="Nuno Miguel Magalhães Ribeiro Almeida Cardoso" userId="S::a036785@ipmaia.pt::10cec68a-12eb-4a29-8d6a-7409ab190e74" providerId="AD" clId="Web-{160DCAF1-D3F6-15B0-A803-D3B76CEF07A9}" dt="2023-01-15T02:29:30.338" v="5"/>
          <ac:picMkLst>
            <pc:docMk/>
            <pc:sldMk cId="3760885481" sldId="265"/>
            <ac:picMk id="4" creationId="{BD43F204-108E-4E8C-EF1E-F3AFB2886BAB}"/>
          </ac:picMkLst>
        </pc:picChg>
        <pc:picChg chg="del">
          <ac:chgData name="Nuno Miguel Magalhães Ribeiro Almeida Cardoso" userId="S::a036785@ipmaia.pt::10cec68a-12eb-4a29-8d6a-7409ab190e74" providerId="AD" clId="Web-{160DCAF1-D3F6-15B0-A803-D3B76CEF07A9}" dt="2023-01-15T02:23:12.393" v="0"/>
          <ac:picMkLst>
            <pc:docMk/>
            <pc:sldMk cId="3760885481" sldId="265"/>
            <ac:picMk id="5" creationId="{2E651DF1-B1BD-FC6E-AC1D-C2FA6BE42E27}"/>
          </ac:picMkLst>
        </pc:picChg>
        <pc:picChg chg="add mod ord">
          <ac:chgData name="Nuno Miguel Magalhães Ribeiro Almeida Cardoso" userId="S::a036785@ipmaia.pt::10cec68a-12eb-4a29-8d6a-7409ab190e74" providerId="AD" clId="Web-{160DCAF1-D3F6-15B0-A803-D3B76CEF07A9}" dt="2023-01-15T02:29:37.885" v="9" actId="1076"/>
          <ac:picMkLst>
            <pc:docMk/>
            <pc:sldMk cId="3760885481" sldId="265"/>
            <ac:picMk id="9" creationId="{80F281A6-2B05-4EE3-6A72-4FABA6940C37}"/>
          </ac:picMkLst>
        </pc:picChg>
      </pc:sldChg>
      <pc:sldChg chg="modSp">
        <pc:chgData name="Nuno Miguel Magalhães Ribeiro Almeida Cardoso" userId="S::a036785@ipmaia.pt::10cec68a-12eb-4a29-8d6a-7409ab190e74" providerId="AD" clId="Web-{160DCAF1-D3F6-15B0-A803-D3B76CEF07A9}" dt="2023-01-15T02:32:48.131" v="38" actId="20577"/>
        <pc:sldMkLst>
          <pc:docMk/>
          <pc:sldMk cId="1260694019" sldId="272"/>
        </pc:sldMkLst>
        <pc:spChg chg="mod">
          <ac:chgData name="Nuno Miguel Magalhães Ribeiro Almeida Cardoso" userId="S::a036785@ipmaia.pt::10cec68a-12eb-4a29-8d6a-7409ab190e74" providerId="AD" clId="Web-{160DCAF1-D3F6-15B0-A803-D3B76CEF07A9}" dt="2023-01-15T02:32:48.131" v="38" actId="20577"/>
          <ac:spMkLst>
            <pc:docMk/>
            <pc:sldMk cId="1260694019" sldId="272"/>
            <ac:spMk id="3" creationId="{6A280D8B-BF96-5940-06AB-AA3C893DBE68}"/>
          </ac:spMkLst>
        </pc:spChg>
      </pc:sldChg>
      <pc:sldChg chg="modSp">
        <pc:chgData name="Nuno Miguel Magalhães Ribeiro Almeida Cardoso" userId="S::a036785@ipmaia.pt::10cec68a-12eb-4a29-8d6a-7409ab190e74" providerId="AD" clId="Web-{160DCAF1-D3F6-15B0-A803-D3B76CEF07A9}" dt="2023-01-15T02:57:42.625" v="73" actId="14100"/>
        <pc:sldMkLst>
          <pc:docMk/>
          <pc:sldMk cId="4209593511" sldId="273"/>
        </pc:sldMkLst>
        <pc:spChg chg="mod">
          <ac:chgData name="Nuno Miguel Magalhães Ribeiro Almeida Cardoso" userId="S::a036785@ipmaia.pt::10cec68a-12eb-4a29-8d6a-7409ab190e74" providerId="AD" clId="Web-{160DCAF1-D3F6-15B0-A803-D3B76CEF07A9}" dt="2023-01-15T02:57:42.625" v="73" actId="14100"/>
          <ac:spMkLst>
            <pc:docMk/>
            <pc:sldMk cId="4209593511" sldId="273"/>
            <ac:spMk id="3" creationId="{9A5CEE35-916B-BFC8-2134-B22C7B2E2711}"/>
          </ac:spMkLst>
        </pc:spChg>
      </pc:sldChg>
      <pc:sldChg chg="modSp">
        <pc:chgData name="Nuno Miguel Magalhães Ribeiro Almeida Cardoso" userId="S::a036785@ipmaia.pt::10cec68a-12eb-4a29-8d6a-7409ab190e74" providerId="AD" clId="Web-{160DCAF1-D3F6-15B0-A803-D3B76CEF07A9}" dt="2023-01-15T02:51:10.807" v="44" actId="20577"/>
        <pc:sldMkLst>
          <pc:docMk/>
          <pc:sldMk cId="2736579211" sldId="280"/>
        </pc:sldMkLst>
        <pc:spChg chg="mod">
          <ac:chgData name="Nuno Miguel Magalhães Ribeiro Almeida Cardoso" userId="S::a036785@ipmaia.pt::10cec68a-12eb-4a29-8d6a-7409ab190e74" providerId="AD" clId="Web-{160DCAF1-D3F6-15B0-A803-D3B76CEF07A9}" dt="2023-01-15T02:51:10.807" v="44" actId="20577"/>
          <ac:spMkLst>
            <pc:docMk/>
            <pc:sldMk cId="2736579211" sldId="280"/>
            <ac:spMk id="3" creationId="{223BC83A-0996-CEEA-0672-268C80ACF722}"/>
          </ac:spMkLst>
        </pc:spChg>
      </pc:sldChg>
    </pc:docChg>
  </pc:docChgLst>
  <pc:docChgLst>
    <pc:chgData name="Nuno Miguel Magalhães Ribeiro Almeida Cardoso" userId="S::a036785@ipmaia.pt::10cec68a-12eb-4a29-8d6a-7409ab190e74" providerId="AD" clId="Web-{4C4E3F6D-35EC-234C-92CD-3856474EED0B}"/>
    <pc:docChg chg="modSld">
      <pc:chgData name="Nuno Miguel Magalhães Ribeiro Almeida Cardoso" userId="S::a036785@ipmaia.pt::10cec68a-12eb-4a29-8d6a-7409ab190e74" providerId="AD" clId="Web-{4C4E3F6D-35EC-234C-92CD-3856474EED0B}" dt="2022-12-29T03:37:45.440" v="29" actId="1076"/>
      <pc:docMkLst>
        <pc:docMk/>
      </pc:docMkLst>
      <pc:sldChg chg="addSp delSp modSp">
        <pc:chgData name="Nuno Miguel Magalhães Ribeiro Almeida Cardoso" userId="S::a036785@ipmaia.pt::10cec68a-12eb-4a29-8d6a-7409ab190e74" providerId="AD" clId="Web-{4C4E3F6D-35EC-234C-92CD-3856474EED0B}" dt="2022-12-29T02:48:32.390" v="11" actId="1076"/>
        <pc:sldMkLst>
          <pc:docMk/>
          <pc:sldMk cId="146684723" sldId="258"/>
        </pc:sldMkLst>
        <pc:spChg chg="add del mod">
          <ac:chgData name="Nuno Miguel Magalhães Ribeiro Almeida Cardoso" userId="S::a036785@ipmaia.pt::10cec68a-12eb-4a29-8d6a-7409ab190e74" providerId="AD" clId="Web-{4C4E3F6D-35EC-234C-92CD-3856474EED0B}" dt="2022-12-29T02:48:24.827" v="8"/>
          <ac:spMkLst>
            <pc:docMk/>
            <pc:sldMk cId="146684723" sldId="258"/>
            <ac:spMk id="7" creationId="{F778DF78-851F-DC71-7D68-1549279E72FE}"/>
          </ac:spMkLst>
        </pc:spChg>
        <pc:picChg chg="del">
          <ac:chgData name="Nuno Miguel Magalhães Ribeiro Almeida Cardoso" userId="S::a036785@ipmaia.pt::10cec68a-12eb-4a29-8d6a-7409ab190e74" providerId="AD" clId="Web-{4C4E3F6D-35EC-234C-92CD-3856474EED0B}" dt="2022-12-29T02:37:06.556" v="0"/>
          <ac:picMkLst>
            <pc:docMk/>
            <pc:sldMk cId="146684723" sldId="258"/>
            <ac:picMk id="3" creationId="{7B09E94A-DF3F-2025-5512-38B87D4FCBCF}"/>
          </ac:picMkLst>
        </pc:picChg>
        <pc:picChg chg="add mod">
          <ac:chgData name="Nuno Miguel Magalhães Ribeiro Almeida Cardoso" userId="S::a036785@ipmaia.pt::10cec68a-12eb-4a29-8d6a-7409ab190e74" providerId="AD" clId="Web-{4C4E3F6D-35EC-234C-92CD-3856474EED0B}" dt="2022-12-29T02:37:22.120" v="6" actId="1076"/>
          <ac:picMkLst>
            <pc:docMk/>
            <pc:sldMk cId="146684723" sldId="258"/>
            <ac:picMk id="4" creationId="{0C5045FA-C359-8CE7-A921-02EA90EC1998}"/>
          </ac:picMkLst>
        </pc:picChg>
        <pc:picChg chg="del">
          <ac:chgData name="Nuno Miguel Magalhães Ribeiro Almeida Cardoso" userId="S::a036785@ipmaia.pt::10cec68a-12eb-4a29-8d6a-7409ab190e74" providerId="AD" clId="Web-{4C4E3F6D-35EC-234C-92CD-3856474EED0B}" dt="2022-12-29T02:48:22.827" v="7"/>
          <ac:picMkLst>
            <pc:docMk/>
            <pc:sldMk cId="146684723" sldId="258"/>
            <ac:picMk id="6" creationId="{88893C27-D0ED-6689-7C69-AC029E9FFA3A}"/>
          </ac:picMkLst>
        </pc:picChg>
        <pc:picChg chg="add mod ord">
          <ac:chgData name="Nuno Miguel Magalhães Ribeiro Almeida Cardoso" userId="S::a036785@ipmaia.pt::10cec68a-12eb-4a29-8d6a-7409ab190e74" providerId="AD" clId="Web-{4C4E3F6D-35EC-234C-92CD-3856474EED0B}" dt="2022-12-29T02:48:32.390" v="11" actId="1076"/>
          <ac:picMkLst>
            <pc:docMk/>
            <pc:sldMk cId="146684723" sldId="258"/>
            <ac:picMk id="8" creationId="{C91181C9-50E7-6BA9-A952-2173549EC958}"/>
          </ac:picMkLst>
        </pc:picChg>
      </pc:sldChg>
      <pc:sldChg chg="addSp delSp modSp mod setBg">
        <pc:chgData name="Nuno Miguel Magalhães Ribeiro Almeida Cardoso" userId="S::a036785@ipmaia.pt::10cec68a-12eb-4a29-8d6a-7409ab190e74" providerId="AD" clId="Web-{4C4E3F6D-35EC-234C-92CD-3856474EED0B}" dt="2022-12-29T03:37:45.440" v="29" actId="1076"/>
        <pc:sldMkLst>
          <pc:docMk/>
          <pc:sldMk cId="894434512" sldId="260"/>
        </pc:sldMkLst>
        <pc:spChg chg="mod">
          <ac:chgData name="Nuno Miguel Magalhães Ribeiro Almeida Cardoso" userId="S::a036785@ipmaia.pt::10cec68a-12eb-4a29-8d6a-7409ab190e74" providerId="AD" clId="Web-{4C4E3F6D-35EC-234C-92CD-3856474EED0B}" dt="2022-12-29T02:49:22.175" v="16" actId="20577"/>
          <ac:spMkLst>
            <pc:docMk/>
            <pc:sldMk cId="894434512" sldId="260"/>
            <ac:spMk id="2" creationId="{213280C6-2614-F47A-7125-B7AB1CB11A0D}"/>
          </ac:spMkLst>
        </pc:spChg>
        <pc:spChg chg="del mod">
          <ac:chgData name="Nuno Miguel Magalhães Ribeiro Almeida Cardoso" userId="S::a036785@ipmaia.pt::10cec68a-12eb-4a29-8d6a-7409ab190e74" providerId="AD" clId="Web-{4C4E3F6D-35EC-234C-92CD-3856474EED0B}" dt="2022-12-29T02:49:23.987" v="17"/>
          <ac:spMkLst>
            <pc:docMk/>
            <pc:sldMk cId="894434512" sldId="260"/>
            <ac:spMk id="3" creationId="{BCDBA7F6-195A-3FE4-5269-F9E4F0F5D373}"/>
          </ac:spMkLst>
        </pc:spChg>
        <pc:spChg chg="add">
          <ac:chgData name="Nuno Miguel Magalhães Ribeiro Almeida Cardoso" userId="S::a036785@ipmaia.pt::10cec68a-12eb-4a29-8d6a-7409ab190e74" providerId="AD" clId="Web-{4C4E3F6D-35EC-234C-92CD-3856474EED0B}" dt="2022-12-29T02:49:19.003" v="12"/>
          <ac:spMkLst>
            <pc:docMk/>
            <pc:sldMk cId="894434512" sldId="260"/>
            <ac:spMk id="8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4C4E3F6D-35EC-234C-92CD-3856474EED0B}" dt="2022-12-29T02:49:19.003" v="12"/>
          <ac:spMkLst>
            <pc:docMk/>
            <pc:sldMk cId="894434512" sldId="260"/>
            <ac:spMk id="10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4C4E3F6D-35EC-234C-92CD-3856474EED0B}" dt="2022-12-29T02:49:19.003" v="12"/>
          <ac:spMkLst>
            <pc:docMk/>
            <pc:sldMk cId="894434512" sldId="260"/>
            <ac:spMk id="12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4C4E3F6D-35EC-234C-92CD-3856474EED0B}" dt="2022-12-29T02:49:19.003" v="12"/>
          <ac:spMkLst>
            <pc:docMk/>
            <pc:sldMk cId="894434512" sldId="260"/>
            <ac:spMk id="14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4C4E3F6D-35EC-234C-92CD-3856474EED0B}" dt="2022-12-29T02:49:19.003" v="12"/>
          <ac:spMkLst>
            <pc:docMk/>
            <pc:sldMk cId="894434512" sldId="260"/>
            <ac:spMk id="16" creationId="{53E5B1A8-3AC9-4BD1-9BBC-78CA94F2D1BA}"/>
          </ac:spMkLst>
        </pc:spChg>
        <pc:picChg chg="add mod">
          <ac:chgData name="Nuno Miguel Magalhães Ribeiro Almeida Cardoso" userId="S::a036785@ipmaia.pt::10cec68a-12eb-4a29-8d6a-7409ab190e74" providerId="AD" clId="Web-{4C4E3F6D-35EC-234C-92CD-3856474EED0B}" dt="2022-12-29T03:37:45.440" v="29" actId="1076"/>
          <ac:picMkLst>
            <pc:docMk/>
            <pc:sldMk cId="894434512" sldId="260"/>
            <ac:picMk id="3" creationId="{7AD0DEE5-F48C-2148-E85C-C48701F9A7AD}"/>
          </ac:picMkLst>
        </pc:picChg>
        <pc:picChg chg="add mod ord">
          <ac:chgData name="Nuno Miguel Magalhães Ribeiro Almeida Cardoso" userId="S::a036785@ipmaia.pt::10cec68a-12eb-4a29-8d6a-7409ab190e74" providerId="AD" clId="Web-{4C4E3F6D-35EC-234C-92CD-3856474EED0B}" dt="2022-12-29T02:49:34.347" v="22" actId="14100"/>
          <ac:picMkLst>
            <pc:docMk/>
            <pc:sldMk cId="894434512" sldId="260"/>
            <ac:picMk id="4" creationId="{8B5A6B3F-E241-427D-2046-015B92D44E29}"/>
          </ac:picMkLst>
        </pc:picChg>
      </pc:sldChg>
    </pc:docChg>
  </pc:docChgLst>
  <pc:docChgLst>
    <pc:chgData name="Nuno Miguel Magalhães Ribeiro Almeida Cardoso" userId="S::a036785@ipmaia.pt::10cec68a-12eb-4a29-8d6a-7409ab190e74" providerId="AD" clId="Web-{C6F547DC-B350-B992-48A0-D573E5260847}"/>
    <pc:docChg chg="addSld delSld modSld">
      <pc:chgData name="Nuno Miguel Magalhães Ribeiro Almeida Cardoso" userId="S::a036785@ipmaia.pt::10cec68a-12eb-4a29-8d6a-7409ab190e74" providerId="AD" clId="Web-{C6F547DC-B350-B992-48A0-D573E5260847}" dt="2023-01-10T03:09:56.717" v="208" actId="1076"/>
      <pc:docMkLst>
        <pc:docMk/>
      </pc:docMkLst>
      <pc:sldChg chg="addSp delSp modSp">
        <pc:chgData name="Nuno Miguel Magalhães Ribeiro Almeida Cardoso" userId="S::a036785@ipmaia.pt::10cec68a-12eb-4a29-8d6a-7409ab190e74" providerId="AD" clId="Web-{C6F547DC-B350-B992-48A0-D573E5260847}" dt="2023-01-10T02:08:14.957" v="9" actId="14100"/>
        <pc:sldMkLst>
          <pc:docMk/>
          <pc:sldMk cId="4192157273" sldId="257"/>
        </pc:sldMkLst>
        <pc:spChg chg="add del mod">
          <ac:chgData name="Nuno Miguel Magalhães Ribeiro Almeida Cardoso" userId="S::a036785@ipmaia.pt::10cec68a-12eb-4a29-8d6a-7409ab190e74" providerId="AD" clId="Web-{C6F547DC-B350-B992-48A0-D573E5260847}" dt="2023-01-10T02:08:00.284" v="1"/>
          <ac:spMkLst>
            <pc:docMk/>
            <pc:sldMk cId="4192157273" sldId="257"/>
            <ac:spMk id="5" creationId="{7E0B4ACD-44EE-507E-04C6-D86FCBA59211}"/>
          </ac:spMkLst>
        </pc:spChg>
        <pc:picChg chg="add mod ord">
          <ac:chgData name="Nuno Miguel Magalhães Ribeiro Almeida Cardoso" userId="S::a036785@ipmaia.pt::10cec68a-12eb-4a29-8d6a-7409ab190e74" providerId="AD" clId="Web-{C6F547DC-B350-B992-48A0-D573E5260847}" dt="2023-01-10T02:08:14.957" v="9" actId="14100"/>
          <ac:picMkLst>
            <pc:docMk/>
            <pc:sldMk cId="4192157273" sldId="257"/>
            <ac:picMk id="6" creationId="{D28A544F-E674-771D-80DA-5710A2BBF37A}"/>
          </ac:picMkLst>
        </pc:picChg>
        <pc:picChg chg="del">
          <ac:chgData name="Nuno Miguel Magalhães Ribeiro Almeida Cardoso" userId="S::a036785@ipmaia.pt::10cec68a-12eb-4a29-8d6a-7409ab190e74" providerId="AD" clId="Web-{C6F547DC-B350-B992-48A0-D573E5260847}" dt="2023-01-10T02:07:58.722" v="0"/>
          <ac:picMkLst>
            <pc:docMk/>
            <pc:sldMk cId="4192157273" sldId="257"/>
            <ac:picMk id="7" creationId="{B9195FBC-4423-B428-FD29-579CC93C342E}"/>
          </ac:picMkLst>
        </pc:picChg>
      </pc:sldChg>
      <pc:sldChg chg="addSp delSp modSp">
        <pc:chgData name="Nuno Miguel Magalhães Ribeiro Almeida Cardoso" userId="S::a036785@ipmaia.pt::10cec68a-12eb-4a29-8d6a-7409ab190e74" providerId="AD" clId="Web-{C6F547DC-B350-B992-48A0-D573E5260847}" dt="2023-01-10T02:16:10.803" v="14" actId="1076"/>
        <pc:sldMkLst>
          <pc:docMk/>
          <pc:sldMk cId="522231243" sldId="266"/>
        </pc:sldMkLst>
        <pc:spChg chg="add del mod">
          <ac:chgData name="Nuno Miguel Magalhães Ribeiro Almeida Cardoso" userId="S::a036785@ipmaia.pt::10cec68a-12eb-4a29-8d6a-7409ab190e74" providerId="AD" clId="Web-{C6F547DC-B350-B992-48A0-D573E5260847}" dt="2023-01-10T02:16:05.959" v="11"/>
          <ac:spMkLst>
            <pc:docMk/>
            <pc:sldMk cId="522231243" sldId="266"/>
            <ac:spMk id="6" creationId="{BB16917D-A4A8-CEDF-73B7-C8A882FC0D95}"/>
          </ac:spMkLst>
        </pc:spChg>
        <pc:picChg chg="del">
          <ac:chgData name="Nuno Miguel Magalhães Ribeiro Almeida Cardoso" userId="S::a036785@ipmaia.pt::10cec68a-12eb-4a29-8d6a-7409ab190e74" providerId="AD" clId="Web-{C6F547DC-B350-B992-48A0-D573E5260847}" dt="2023-01-10T02:16:04.553" v="10"/>
          <ac:picMkLst>
            <pc:docMk/>
            <pc:sldMk cId="522231243" sldId="266"/>
            <ac:picMk id="4" creationId="{0A1A91FF-D66A-6635-1F25-684B24D51A79}"/>
          </ac:picMkLst>
        </pc:picChg>
        <pc:picChg chg="add mod ord">
          <ac:chgData name="Nuno Miguel Magalhães Ribeiro Almeida Cardoso" userId="S::a036785@ipmaia.pt::10cec68a-12eb-4a29-8d6a-7409ab190e74" providerId="AD" clId="Web-{C6F547DC-B350-B992-48A0-D573E5260847}" dt="2023-01-10T02:16:10.803" v="14" actId="1076"/>
          <ac:picMkLst>
            <pc:docMk/>
            <pc:sldMk cId="522231243" sldId="266"/>
            <ac:picMk id="7" creationId="{CAA22A7F-BF5A-D0D7-0FC7-D6A3E8C6BE81}"/>
          </ac:picMkLst>
        </pc:picChg>
      </pc:sldChg>
      <pc:sldChg chg="addSp delSp modSp">
        <pc:chgData name="Nuno Miguel Magalhães Ribeiro Almeida Cardoso" userId="S::a036785@ipmaia.pt::10cec68a-12eb-4a29-8d6a-7409ab190e74" providerId="AD" clId="Web-{C6F547DC-B350-B992-48A0-D573E5260847}" dt="2023-01-10T02:18:21.292" v="25" actId="14100"/>
        <pc:sldMkLst>
          <pc:docMk/>
          <pc:sldMk cId="3004786056" sldId="267"/>
        </pc:sldMkLst>
        <pc:spChg chg="add del mod">
          <ac:chgData name="Nuno Miguel Magalhães Ribeiro Almeida Cardoso" userId="S::a036785@ipmaia.pt::10cec68a-12eb-4a29-8d6a-7409ab190e74" providerId="AD" clId="Web-{C6F547DC-B350-B992-48A0-D573E5260847}" dt="2023-01-10T02:18:11.088" v="21"/>
          <ac:spMkLst>
            <pc:docMk/>
            <pc:sldMk cId="3004786056" sldId="267"/>
            <ac:spMk id="7" creationId="{D71CC325-8C11-0AB8-159A-217E0F66DA20}"/>
          </ac:spMkLst>
        </pc:spChg>
        <pc:picChg chg="add mod">
          <ac:chgData name="Nuno Miguel Magalhães Ribeiro Almeida Cardoso" userId="S::a036785@ipmaia.pt::10cec68a-12eb-4a29-8d6a-7409ab190e74" providerId="AD" clId="Web-{C6F547DC-B350-B992-48A0-D573E5260847}" dt="2023-01-10T02:18:21.292" v="25" actId="14100"/>
          <ac:picMkLst>
            <pc:docMk/>
            <pc:sldMk cId="3004786056" sldId="267"/>
            <ac:picMk id="3" creationId="{5BB98A12-EC30-AB57-CD63-A9F90B7552D2}"/>
          </ac:picMkLst>
        </pc:picChg>
        <pc:picChg chg="del">
          <ac:chgData name="Nuno Miguel Magalhães Ribeiro Almeida Cardoso" userId="S::a036785@ipmaia.pt::10cec68a-12eb-4a29-8d6a-7409ab190e74" providerId="AD" clId="Web-{C6F547DC-B350-B992-48A0-D573E5260847}" dt="2023-01-10T02:18:09.995" v="20"/>
          <ac:picMkLst>
            <pc:docMk/>
            <pc:sldMk cId="3004786056" sldId="267"/>
            <ac:picMk id="4" creationId="{7F72A784-3EE2-E0AE-6DE6-6BABFD27E40A}"/>
          </ac:picMkLst>
        </pc:picChg>
        <pc:picChg chg="del">
          <ac:chgData name="Nuno Miguel Magalhães Ribeiro Almeida Cardoso" userId="S::a036785@ipmaia.pt::10cec68a-12eb-4a29-8d6a-7409ab190e74" providerId="AD" clId="Web-{C6F547DC-B350-B992-48A0-D573E5260847}" dt="2023-01-10T02:16:44.773" v="15"/>
          <ac:picMkLst>
            <pc:docMk/>
            <pc:sldMk cId="3004786056" sldId="267"/>
            <ac:picMk id="6" creationId="{F2B3047E-C2FF-4F83-3EA4-DED8D4BA1A2C}"/>
          </ac:picMkLst>
        </pc:picChg>
        <pc:picChg chg="add mod ord">
          <ac:chgData name="Nuno Miguel Magalhães Ribeiro Almeida Cardoso" userId="S::a036785@ipmaia.pt::10cec68a-12eb-4a29-8d6a-7409ab190e74" providerId="AD" clId="Web-{C6F547DC-B350-B992-48A0-D573E5260847}" dt="2023-01-10T02:18:18.932" v="24" actId="1076"/>
          <ac:picMkLst>
            <pc:docMk/>
            <pc:sldMk cId="3004786056" sldId="267"/>
            <ac:picMk id="9" creationId="{78DA52A3-F21B-87C5-75B6-18AED1B8B0E1}"/>
          </ac:picMkLst>
        </pc:picChg>
      </pc:sldChg>
      <pc:sldChg chg="modSp">
        <pc:chgData name="Nuno Miguel Magalhães Ribeiro Almeida Cardoso" userId="S::a036785@ipmaia.pt::10cec68a-12eb-4a29-8d6a-7409ab190e74" providerId="AD" clId="Web-{C6F547DC-B350-B992-48A0-D573E5260847}" dt="2023-01-10T02:34:42.280" v="147" actId="1076"/>
        <pc:sldMkLst>
          <pc:docMk/>
          <pc:sldMk cId="4209593511" sldId="273"/>
        </pc:sldMkLst>
        <pc:spChg chg="mod">
          <ac:chgData name="Nuno Miguel Magalhães Ribeiro Almeida Cardoso" userId="S::a036785@ipmaia.pt::10cec68a-12eb-4a29-8d6a-7409ab190e74" providerId="AD" clId="Web-{C6F547DC-B350-B992-48A0-D573E5260847}" dt="2023-01-10T02:34:42.280" v="147" actId="1076"/>
          <ac:spMkLst>
            <pc:docMk/>
            <pc:sldMk cId="4209593511" sldId="273"/>
            <ac:spMk id="3" creationId="{9A5CEE35-916B-BFC8-2134-B22C7B2E2711}"/>
          </ac:spMkLst>
        </pc:spChg>
      </pc:sldChg>
      <pc:sldChg chg="modSp">
        <pc:chgData name="Nuno Miguel Magalhães Ribeiro Almeida Cardoso" userId="S::a036785@ipmaia.pt::10cec68a-12eb-4a29-8d6a-7409ab190e74" providerId="AD" clId="Web-{C6F547DC-B350-B992-48A0-D573E5260847}" dt="2023-01-10T02:22:46.636" v="44" actId="20577"/>
        <pc:sldMkLst>
          <pc:docMk/>
          <pc:sldMk cId="453396837" sldId="276"/>
        </pc:sldMkLst>
        <pc:spChg chg="mod">
          <ac:chgData name="Nuno Miguel Magalhães Ribeiro Almeida Cardoso" userId="S::a036785@ipmaia.pt::10cec68a-12eb-4a29-8d6a-7409ab190e74" providerId="AD" clId="Web-{C6F547DC-B350-B992-48A0-D573E5260847}" dt="2023-01-10T02:22:46.636" v="44" actId="20577"/>
          <ac:spMkLst>
            <pc:docMk/>
            <pc:sldMk cId="453396837" sldId="276"/>
            <ac:spMk id="3" creationId="{6CFFD35D-5768-BB8C-65F4-4A872C36AF65}"/>
          </ac:spMkLst>
        </pc:spChg>
      </pc:sldChg>
      <pc:sldChg chg="addSp delSp modSp new mod setBg">
        <pc:chgData name="Nuno Miguel Magalhães Ribeiro Almeida Cardoso" userId="S::a036785@ipmaia.pt::10cec68a-12eb-4a29-8d6a-7409ab190e74" providerId="AD" clId="Web-{C6F547DC-B350-B992-48A0-D573E5260847}" dt="2023-01-10T03:09:56.717" v="208" actId="1076"/>
        <pc:sldMkLst>
          <pc:docMk/>
          <pc:sldMk cId="906851956" sldId="282"/>
        </pc:sldMkLst>
        <pc:spChg chg="mod">
          <ac:chgData name="Nuno Miguel Magalhães Ribeiro Almeida Cardoso" userId="S::a036785@ipmaia.pt::10cec68a-12eb-4a29-8d6a-7409ab190e74" providerId="AD" clId="Web-{C6F547DC-B350-B992-48A0-D573E5260847}" dt="2023-01-10T02:29:22.096" v="52" actId="20577"/>
          <ac:spMkLst>
            <pc:docMk/>
            <pc:sldMk cId="906851956" sldId="282"/>
            <ac:spMk id="2" creationId="{CA5A6889-CFED-A553-2CA9-11038E771FB4}"/>
          </ac:spMkLst>
        </pc:spChg>
        <pc:spChg chg="del mod">
          <ac:chgData name="Nuno Miguel Magalhães Ribeiro Almeida Cardoso" userId="S::a036785@ipmaia.pt::10cec68a-12eb-4a29-8d6a-7409ab190e74" providerId="AD" clId="Web-{C6F547DC-B350-B992-48A0-D573E5260847}" dt="2023-01-10T02:29:24.377" v="53"/>
          <ac:spMkLst>
            <pc:docMk/>
            <pc:sldMk cId="906851956" sldId="282"/>
            <ac:spMk id="3" creationId="{A095A82A-C25A-30FE-7084-987D404D5CB8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22:59.621" v="46"/>
          <ac:spMkLst>
            <pc:docMk/>
            <pc:sldMk cId="906851956" sldId="282"/>
            <ac:spMk id="8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22:59.621" v="46"/>
          <ac:spMkLst>
            <pc:docMk/>
            <pc:sldMk cId="906851956" sldId="282"/>
            <ac:spMk id="10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22:59.621" v="46"/>
          <ac:spMkLst>
            <pc:docMk/>
            <pc:sldMk cId="906851956" sldId="282"/>
            <ac:spMk id="12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22:59.621" v="46"/>
          <ac:spMkLst>
            <pc:docMk/>
            <pc:sldMk cId="906851956" sldId="282"/>
            <ac:spMk id="14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22:59.621" v="46"/>
          <ac:spMkLst>
            <pc:docMk/>
            <pc:sldMk cId="906851956" sldId="282"/>
            <ac:spMk id="16" creationId="{53E5B1A8-3AC9-4BD1-9BBC-78CA94F2D1BA}"/>
          </ac:spMkLst>
        </pc:spChg>
        <pc:picChg chg="add mod ord">
          <ac:chgData name="Nuno Miguel Magalhães Ribeiro Almeida Cardoso" userId="S::a036785@ipmaia.pt::10cec68a-12eb-4a29-8d6a-7409ab190e74" providerId="AD" clId="Web-{C6F547DC-B350-B992-48A0-D573E5260847}" dt="2023-01-10T02:29:27.893" v="55" actId="14100"/>
          <ac:picMkLst>
            <pc:docMk/>
            <pc:sldMk cId="906851956" sldId="282"/>
            <ac:picMk id="4" creationId="{09FDC01A-78C6-03CA-6315-53602422EFDD}"/>
          </ac:picMkLst>
        </pc:picChg>
        <pc:picChg chg="add mod">
          <ac:chgData name="Nuno Miguel Magalhães Ribeiro Almeida Cardoso" userId="S::a036785@ipmaia.pt::10cec68a-12eb-4a29-8d6a-7409ab190e74" providerId="AD" clId="Web-{C6F547DC-B350-B992-48A0-D573E5260847}" dt="2023-01-10T03:09:56.717" v="208" actId="1076"/>
          <ac:picMkLst>
            <pc:docMk/>
            <pc:sldMk cId="906851956" sldId="282"/>
            <ac:picMk id="5" creationId="{A047FE8C-1F08-C7A1-6C33-3AE77E9079E9}"/>
          </ac:picMkLst>
        </pc:picChg>
      </pc:sldChg>
      <pc:sldChg chg="addSp delSp modSp new mod setBg">
        <pc:chgData name="Nuno Miguel Magalhães Ribeiro Almeida Cardoso" userId="S::a036785@ipmaia.pt::10cec68a-12eb-4a29-8d6a-7409ab190e74" providerId="AD" clId="Web-{C6F547DC-B350-B992-48A0-D573E5260847}" dt="2023-01-10T03:08:23.011" v="204" actId="1076"/>
        <pc:sldMkLst>
          <pc:docMk/>
          <pc:sldMk cId="3652276635" sldId="283"/>
        </pc:sldMkLst>
        <pc:spChg chg="mod">
          <ac:chgData name="Nuno Miguel Magalhães Ribeiro Almeida Cardoso" userId="S::a036785@ipmaia.pt::10cec68a-12eb-4a29-8d6a-7409ab190e74" providerId="AD" clId="Web-{C6F547DC-B350-B992-48A0-D573E5260847}" dt="2023-01-10T02:39:17.446" v="152"/>
          <ac:spMkLst>
            <pc:docMk/>
            <pc:sldMk cId="3652276635" sldId="283"/>
            <ac:spMk id="2" creationId="{70B2AABE-0FB7-C186-2B94-7D319F303394}"/>
          </ac:spMkLst>
        </pc:spChg>
        <pc:spChg chg="del">
          <ac:chgData name="Nuno Miguel Magalhães Ribeiro Almeida Cardoso" userId="S::a036785@ipmaia.pt::10cec68a-12eb-4a29-8d6a-7409ab190e74" providerId="AD" clId="Web-{C6F547DC-B350-B992-48A0-D573E5260847}" dt="2023-01-10T02:39:09.243" v="149"/>
          <ac:spMkLst>
            <pc:docMk/>
            <pc:sldMk cId="3652276635" sldId="283"/>
            <ac:spMk id="3" creationId="{C6B6B6CF-F80B-39C8-B16E-568E7EF26B9F}"/>
          </ac:spMkLst>
        </pc:spChg>
        <pc:spChg chg="add del mod">
          <ac:chgData name="Nuno Miguel Magalhães Ribeiro Almeida Cardoso" userId="S::a036785@ipmaia.pt::10cec68a-12eb-4a29-8d6a-7409ab190e74" providerId="AD" clId="Web-{C6F547DC-B350-B992-48A0-D573E5260847}" dt="2023-01-10T02:39:19.712" v="153"/>
          <ac:spMkLst>
            <pc:docMk/>
            <pc:sldMk cId="3652276635" sldId="283"/>
            <ac:spMk id="6" creationId="{2C560926-AA0E-B802-F138-976F24CA8CD5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39:17.446" v="152"/>
          <ac:spMkLst>
            <pc:docMk/>
            <pc:sldMk cId="3652276635" sldId="283"/>
            <ac:spMk id="11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39:17.446" v="152"/>
          <ac:spMkLst>
            <pc:docMk/>
            <pc:sldMk cId="3652276635" sldId="283"/>
            <ac:spMk id="13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39:17.446" v="152"/>
          <ac:spMkLst>
            <pc:docMk/>
            <pc:sldMk cId="3652276635" sldId="283"/>
            <ac:spMk id="15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39:17.446" v="152"/>
          <ac:spMkLst>
            <pc:docMk/>
            <pc:sldMk cId="3652276635" sldId="283"/>
            <ac:spMk id="17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39:17.446" v="152"/>
          <ac:spMkLst>
            <pc:docMk/>
            <pc:sldMk cId="3652276635" sldId="283"/>
            <ac:spMk id="19" creationId="{53E5B1A8-3AC9-4BD1-9BBC-78CA94F2D1BA}"/>
          </ac:spMkLst>
        </pc:spChg>
        <pc:picChg chg="add del mod ord">
          <ac:chgData name="Nuno Miguel Magalhães Ribeiro Almeida Cardoso" userId="S::a036785@ipmaia.pt::10cec68a-12eb-4a29-8d6a-7409ab190e74" providerId="AD" clId="Web-{C6F547DC-B350-B992-48A0-D573E5260847}" dt="2023-01-10T02:39:14.790" v="151"/>
          <ac:picMkLst>
            <pc:docMk/>
            <pc:sldMk cId="3652276635" sldId="283"/>
            <ac:picMk id="4" creationId="{2E13D320-03CD-D0FF-6BEB-25536028DF9A}"/>
          </ac:picMkLst>
        </pc:picChg>
        <pc:picChg chg="add mod ord">
          <ac:chgData name="Nuno Miguel Magalhães Ribeiro Almeida Cardoso" userId="S::a036785@ipmaia.pt::10cec68a-12eb-4a29-8d6a-7409ab190e74" providerId="AD" clId="Web-{C6F547DC-B350-B992-48A0-D573E5260847}" dt="2023-01-10T02:39:24.837" v="157" actId="14100"/>
          <ac:picMkLst>
            <pc:docMk/>
            <pc:sldMk cId="3652276635" sldId="283"/>
            <ac:picMk id="7" creationId="{61A86536-574F-CE4D-1DEB-CF5FA2AC7B08}"/>
          </ac:picMkLst>
        </pc:picChg>
        <pc:picChg chg="add mod">
          <ac:chgData name="Nuno Miguel Magalhães Ribeiro Almeida Cardoso" userId="S::a036785@ipmaia.pt::10cec68a-12eb-4a29-8d6a-7409ab190e74" providerId="AD" clId="Web-{C6F547DC-B350-B992-48A0-D573E5260847}" dt="2023-01-10T03:08:23.011" v="204" actId="1076"/>
          <ac:picMkLst>
            <pc:docMk/>
            <pc:sldMk cId="3652276635" sldId="283"/>
            <ac:picMk id="8" creationId="{70F753C6-CB7F-0966-403F-7A31DC75CBA8}"/>
          </ac:picMkLst>
        </pc:picChg>
      </pc:sldChg>
      <pc:sldChg chg="addSp delSp modSp new mod setBg">
        <pc:chgData name="Nuno Miguel Magalhães Ribeiro Almeida Cardoso" userId="S::a036785@ipmaia.pt::10cec68a-12eb-4a29-8d6a-7409ab190e74" providerId="AD" clId="Web-{C6F547DC-B350-B992-48A0-D573E5260847}" dt="2023-01-10T02:58:45.093" v="172" actId="1076"/>
        <pc:sldMkLst>
          <pc:docMk/>
          <pc:sldMk cId="3226075477" sldId="284"/>
        </pc:sldMkLst>
        <pc:spChg chg="mod">
          <ac:chgData name="Nuno Miguel Magalhães Ribeiro Almeida Cardoso" userId="S::a036785@ipmaia.pt::10cec68a-12eb-4a29-8d6a-7409ab190e74" providerId="AD" clId="Web-{C6F547DC-B350-B992-48A0-D573E5260847}" dt="2023-01-10T02:51:18.695" v="164" actId="20577"/>
          <ac:spMkLst>
            <pc:docMk/>
            <pc:sldMk cId="3226075477" sldId="284"/>
            <ac:spMk id="2" creationId="{83ACB993-0674-B46C-BEAF-B22B5C9A4498}"/>
          </ac:spMkLst>
        </pc:spChg>
        <pc:spChg chg="del mod">
          <ac:chgData name="Nuno Miguel Magalhães Ribeiro Almeida Cardoso" userId="S::a036785@ipmaia.pt::10cec68a-12eb-4a29-8d6a-7409ab190e74" providerId="AD" clId="Web-{C6F547DC-B350-B992-48A0-D573E5260847}" dt="2023-01-10T02:51:20.289" v="165"/>
          <ac:spMkLst>
            <pc:docMk/>
            <pc:sldMk cId="3226075477" sldId="284"/>
            <ac:spMk id="3" creationId="{2E2C801A-0A0D-7BBF-A67B-FF9FA1D9BA3C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51:08.539" v="159"/>
          <ac:spMkLst>
            <pc:docMk/>
            <pc:sldMk cId="3226075477" sldId="284"/>
            <ac:spMk id="8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51:08.539" v="159"/>
          <ac:spMkLst>
            <pc:docMk/>
            <pc:sldMk cId="3226075477" sldId="284"/>
            <ac:spMk id="10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51:08.539" v="159"/>
          <ac:spMkLst>
            <pc:docMk/>
            <pc:sldMk cId="3226075477" sldId="284"/>
            <ac:spMk id="12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51:08.539" v="159"/>
          <ac:spMkLst>
            <pc:docMk/>
            <pc:sldMk cId="3226075477" sldId="284"/>
            <ac:spMk id="14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51:08.539" v="159"/>
          <ac:spMkLst>
            <pc:docMk/>
            <pc:sldMk cId="3226075477" sldId="284"/>
            <ac:spMk id="16" creationId="{53E5B1A8-3AC9-4BD1-9BBC-78CA94F2D1BA}"/>
          </ac:spMkLst>
        </pc:spChg>
        <pc:picChg chg="add mod ord">
          <ac:chgData name="Nuno Miguel Magalhães Ribeiro Almeida Cardoso" userId="S::a036785@ipmaia.pt::10cec68a-12eb-4a29-8d6a-7409ab190e74" providerId="AD" clId="Web-{C6F547DC-B350-B992-48A0-D573E5260847}" dt="2023-01-10T02:51:28.493" v="168" actId="1076"/>
          <ac:picMkLst>
            <pc:docMk/>
            <pc:sldMk cId="3226075477" sldId="284"/>
            <ac:picMk id="4" creationId="{6071D00D-08A5-DA0F-FBEA-361EA4415BAA}"/>
          </ac:picMkLst>
        </pc:picChg>
        <pc:picChg chg="add mod">
          <ac:chgData name="Nuno Miguel Magalhães Ribeiro Almeida Cardoso" userId="S::a036785@ipmaia.pt::10cec68a-12eb-4a29-8d6a-7409ab190e74" providerId="AD" clId="Web-{C6F547DC-B350-B992-48A0-D573E5260847}" dt="2023-01-10T02:58:45.093" v="172" actId="1076"/>
          <ac:picMkLst>
            <pc:docMk/>
            <pc:sldMk cId="3226075477" sldId="284"/>
            <ac:picMk id="5" creationId="{7946DC39-2404-8F7F-0EF3-08D70BF3A955}"/>
          </ac:picMkLst>
        </pc:picChg>
      </pc:sldChg>
      <pc:sldChg chg="addSp modSp new mod setBg">
        <pc:chgData name="Nuno Miguel Magalhães Ribeiro Almeida Cardoso" userId="S::a036785@ipmaia.pt::10cec68a-12eb-4a29-8d6a-7409ab190e74" providerId="AD" clId="Web-{C6F547DC-B350-B992-48A0-D573E5260847}" dt="2023-01-10T02:59:18.376" v="179" actId="20577"/>
        <pc:sldMkLst>
          <pc:docMk/>
          <pc:sldMk cId="3903578145" sldId="285"/>
        </pc:sldMkLst>
        <pc:spChg chg="mod">
          <ac:chgData name="Nuno Miguel Magalhães Ribeiro Almeida Cardoso" userId="S::a036785@ipmaia.pt::10cec68a-12eb-4a29-8d6a-7409ab190e74" providerId="AD" clId="Web-{C6F547DC-B350-B992-48A0-D573E5260847}" dt="2023-01-10T02:59:18.376" v="179" actId="20577"/>
          <ac:spMkLst>
            <pc:docMk/>
            <pc:sldMk cId="3903578145" sldId="285"/>
            <ac:spMk id="2" creationId="{3C52C83D-A39F-8716-6C0B-E3AEE49B8B20}"/>
          </ac:spMkLst>
        </pc:spChg>
        <pc:spChg chg="mod">
          <ac:chgData name="Nuno Miguel Magalhães Ribeiro Almeida Cardoso" userId="S::a036785@ipmaia.pt::10cec68a-12eb-4a29-8d6a-7409ab190e74" providerId="AD" clId="Web-{C6F547DC-B350-B992-48A0-D573E5260847}" dt="2023-01-10T02:59:09.110" v="174"/>
          <ac:spMkLst>
            <pc:docMk/>
            <pc:sldMk cId="3903578145" sldId="285"/>
            <ac:spMk id="3" creationId="{90DEA779-4583-9F2A-CBD7-ED87089AFDCE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59:09.110" v="174"/>
          <ac:spMkLst>
            <pc:docMk/>
            <pc:sldMk cId="3903578145" sldId="285"/>
            <ac:spMk id="8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59:09.110" v="174"/>
          <ac:spMkLst>
            <pc:docMk/>
            <pc:sldMk cId="3903578145" sldId="285"/>
            <ac:spMk id="10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59:09.110" v="174"/>
          <ac:spMkLst>
            <pc:docMk/>
            <pc:sldMk cId="3903578145" sldId="285"/>
            <ac:spMk id="12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59:09.110" v="174"/>
          <ac:spMkLst>
            <pc:docMk/>
            <pc:sldMk cId="3903578145" sldId="285"/>
            <ac:spMk id="14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59:09.110" v="174"/>
          <ac:spMkLst>
            <pc:docMk/>
            <pc:sldMk cId="3903578145" sldId="285"/>
            <ac:spMk id="16" creationId="{53E5B1A8-3AC9-4BD1-9BBC-78CA94F2D1BA}"/>
          </ac:spMkLst>
        </pc:spChg>
      </pc:sldChg>
      <pc:sldChg chg="modSp new del">
        <pc:chgData name="Nuno Miguel Magalhães Ribeiro Almeida Cardoso" userId="S::a036785@ipmaia.pt::10cec68a-12eb-4a29-8d6a-7409ab190e74" providerId="AD" clId="Web-{C6F547DC-B350-B992-48A0-D573E5260847}" dt="2023-01-10T02:59:46.210" v="187"/>
        <pc:sldMkLst>
          <pc:docMk/>
          <pc:sldMk cId="418808994" sldId="286"/>
        </pc:sldMkLst>
        <pc:spChg chg="mod">
          <ac:chgData name="Nuno Miguel Magalhães Ribeiro Almeida Cardoso" userId="S::a036785@ipmaia.pt::10cec68a-12eb-4a29-8d6a-7409ab190e74" providerId="AD" clId="Web-{C6F547DC-B350-B992-48A0-D573E5260847}" dt="2023-01-10T02:59:26.360" v="184" actId="20577"/>
          <ac:spMkLst>
            <pc:docMk/>
            <pc:sldMk cId="418808994" sldId="286"/>
            <ac:spMk id="2" creationId="{B84F0BD8-245E-4189-9009-0EE1B97CB9C8}"/>
          </ac:spMkLst>
        </pc:spChg>
      </pc:sldChg>
      <pc:sldChg chg="addSp delSp modSp new mod setBg">
        <pc:chgData name="Nuno Miguel Magalhães Ribeiro Almeida Cardoso" userId="S::a036785@ipmaia.pt::10cec68a-12eb-4a29-8d6a-7409ab190e74" providerId="AD" clId="Web-{C6F547DC-B350-B992-48A0-D573E5260847}" dt="2023-01-10T03:04:56.675" v="200" actId="1076"/>
        <pc:sldMkLst>
          <pc:docMk/>
          <pc:sldMk cId="1968390976" sldId="287"/>
        </pc:sldMkLst>
        <pc:spChg chg="mod">
          <ac:chgData name="Nuno Miguel Magalhães Ribeiro Almeida Cardoso" userId="S::a036785@ipmaia.pt::10cec68a-12eb-4a29-8d6a-7409ab190e74" providerId="AD" clId="Web-{C6F547DC-B350-B992-48A0-D573E5260847}" dt="2023-01-10T03:03:03.124" v="192" actId="20577"/>
          <ac:spMkLst>
            <pc:docMk/>
            <pc:sldMk cId="1968390976" sldId="287"/>
            <ac:spMk id="2" creationId="{C7C3DB7D-6F7F-4558-C680-4FE446052D39}"/>
          </ac:spMkLst>
        </pc:spChg>
        <pc:spChg chg="del mod">
          <ac:chgData name="Nuno Miguel Magalhães Ribeiro Almeida Cardoso" userId="S::a036785@ipmaia.pt::10cec68a-12eb-4a29-8d6a-7409ab190e74" providerId="AD" clId="Web-{C6F547DC-B350-B992-48A0-D573E5260847}" dt="2023-01-10T03:03:05.269" v="193"/>
          <ac:spMkLst>
            <pc:docMk/>
            <pc:sldMk cId="1968390976" sldId="287"/>
            <ac:spMk id="3" creationId="{7B217129-C45A-75E3-B9D9-6E3094BD799E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59:43.158" v="186"/>
          <ac:spMkLst>
            <pc:docMk/>
            <pc:sldMk cId="1968390976" sldId="287"/>
            <ac:spMk id="8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59:43.158" v="186"/>
          <ac:spMkLst>
            <pc:docMk/>
            <pc:sldMk cId="1968390976" sldId="287"/>
            <ac:spMk id="10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59:43.158" v="186"/>
          <ac:spMkLst>
            <pc:docMk/>
            <pc:sldMk cId="1968390976" sldId="287"/>
            <ac:spMk id="12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59:43.158" v="186"/>
          <ac:spMkLst>
            <pc:docMk/>
            <pc:sldMk cId="1968390976" sldId="287"/>
            <ac:spMk id="14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C6F547DC-B350-B992-48A0-D573E5260847}" dt="2023-01-10T02:59:43.158" v="186"/>
          <ac:spMkLst>
            <pc:docMk/>
            <pc:sldMk cId="1968390976" sldId="287"/>
            <ac:spMk id="16" creationId="{53E5B1A8-3AC9-4BD1-9BBC-78CA94F2D1BA}"/>
          </ac:spMkLst>
        </pc:spChg>
        <pc:picChg chg="add mod ord">
          <ac:chgData name="Nuno Miguel Magalhães Ribeiro Almeida Cardoso" userId="S::a036785@ipmaia.pt::10cec68a-12eb-4a29-8d6a-7409ab190e74" providerId="AD" clId="Web-{C6F547DC-B350-B992-48A0-D573E5260847}" dt="2023-01-10T03:03:18.437" v="196" actId="1076"/>
          <ac:picMkLst>
            <pc:docMk/>
            <pc:sldMk cId="1968390976" sldId="287"/>
            <ac:picMk id="4" creationId="{293494A9-2A19-3397-D43C-8F2434405C71}"/>
          </ac:picMkLst>
        </pc:picChg>
        <pc:picChg chg="add mod">
          <ac:chgData name="Nuno Miguel Magalhães Ribeiro Almeida Cardoso" userId="S::a036785@ipmaia.pt::10cec68a-12eb-4a29-8d6a-7409ab190e74" providerId="AD" clId="Web-{C6F547DC-B350-B992-48A0-D573E5260847}" dt="2023-01-10T03:04:56.675" v="200" actId="1076"/>
          <ac:picMkLst>
            <pc:docMk/>
            <pc:sldMk cId="1968390976" sldId="287"/>
            <ac:picMk id="5" creationId="{16B883E0-7197-5043-795D-BE3D1792929C}"/>
          </ac:picMkLst>
        </pc:picChg>
      </pc:sldChg>
    </pc:docChg>
  </pc:docChgLst>
  <pc:docChgLst>
    <pc:chgData name="Nuno Miguel Magalhães Ribeiro Almeida Cardoso" userId="S::a036785@ipmaia.pt::10cec68a-12eb-4a29-8d6a-7409ab190e74" providerId="AD" clId="Web-{8D44B815-F94B-2922-8A8F-087A7A2BD6BB}"/>
    <pc:docChg chg="addSld modSld sldOrd">
      <pc:chgData name="Nuno Miguel Magalhães Ribeiro Almeida Cardoso" userId="S::a036785@ipmaia.pt::10cec68a-12eb-4a29-8d6a-7409ab190e74" providerId="AD" clId="Web-{8D44B815-F94B-2922-8A8F-087A7A2BD6BB}" dt="2023-01-08T15:20:25.955" v="417" actId="20577"/>
      <pc:docMkLst>
        <pc:docMk/>
      </pc:docMkLst>
      <pc:sldChg chg="modSp">
        <pc:chgData name="Nuno Miguel Magalhães Ribeiro Almeida Cardoso" userId="S::a036785@ipmaia.pt::10cec68a-12eb-4a29-8d6a-7409ab190e74" providerId="AD" clId="Web-{8D44B815-F94B-2922-8A8F-087A7A2BD6BB}" dt="2023-01-08T14:52:48.973" v="238" actId="14100"/>
        <pc:sldMkLst>
          <pc:docMk/>
          <pc:sldMk cId="4192157273" sldId="257"/>
        </pc:sldMkLst>
        <pc:spChg chg="mod">
          <ac:chgData name="Nuno Miguel Magalhães Ribeiro Almeida Cardoso" userId="S::a036785@ipmaia.pt::10cec68a-12eb-4a29-8d6a-7409ab190e74" providerId="AD" clId="Web-{8D44B815-F94B-2922-8A8F-087A7A2BD6BB}" dt="2023-01-08T14:52:48.973" v="238" actId="14100"/>
          <ac:spMkLst>
            <pc:docMk/>
            <pc:sldMk cId="4192157273" sldId="257"/>
            <ac:spMk id="3" creationId="{DB5DD6B2-A069-E96A-A956-5ACD986966FC}"/>
          </ac:spMkLst>
        </pc:spChg>
      </pc:sldChg>
      <pc:sldChg chg="modSp">
        <pc:chgData name="Nuno Miguel Magalhães Ribeiro Almeida Cardoso" userId="S::a036785@ipmaia.pt::10cec68a-12eb-4a29-8d6a-7409ab190e74" providerId="AD" clId="Web-{8D44B815-F94B-2922-8A8F-087A7A2BD6BB}" dt="2023-01-08T14:56:57.545" v="286" actId="20577"/>
        <pc:sldMkLst>
          <pc:docMk/>
          <pc:sldMk cId="390968289" sldId="263"/>
        </pc:sldMkLst>
        <pc:spChg chg="mod">
          <ac:chgData name="Nuno Miguel Magalhães Ribeiro Almeida Cardoso" userId="S::a036785@ipmaia.pt::10cec68a-12eb-4a29-8d6a-7409ab190e74" providerId="AD" clId="Web-{8D44B815-F94B-2922-8A8F-087A7A2BD6BB}" dt="2023-01-08T14:56:57.545" v="286" actId="20577"/>
          <ac:spMkLst>
            <pc:docMk/>
            <pc:sldMk cId="390968289" sldId="263"/>
            <ac:spMk id="3" creationId="{EFEAAD43-3DC0-A7AB-CE84-881648223F06}"/>
          </ac:spMkLst>
        </pc:spChg>
      </pc:sldChg>
      <pc:sldChg chg="modSp">
        <pc:chgData name="Nuno Miguel Magalhães Ribeiro Almeida Cardoso" userId="S::a036785@ipmaia.pt::10cec68a-12eb-4a29-8d6a-7409ab190e74" providerId="AD" clId="Web-{8D44B815-F94B-2922-8A8F-087A7A2BD6BB}" dt="2023-01-08T15:06:48.301" v="334" actId="14100"/>
        <pc:sldMkLst>
          <pc:docMk/>
          <pc:sldMk cId="3760885481" sldId="265"/>
        </pc:sldMkLst>
        <pc:picChg chg="mod">
          <ac:chgData name="Nuno Miguel Magalhães Ribeiro Almeida Cardoso" userId="S::a036785@ipmaia.pt::10cec68a-12eb-4a29-8d6a-7409ab190e74" providerId="AD" clId="Web-{8D44B815-F94B-2922-8A8F-087A7A2BD6BB}" dt="2023-01-08T15:06:48.301" v="334" actId="14100"/>
          <ac:picMkLst>
            <pc:docMk/>
            <pc:sldMk cId="3760885481" sldId="265"/>
            <ac:picMk id="4" creationId="{BD43F204-108E-4E8C-EF1E-F3AFB2886BAB}"/>
          </ac:picMkLst>
        </pc:picChg>
        <pc:picChg chg="mod">
          <ac:chgData name="Nuno Miguel Magalhães Ribeiro Almeida Cardoso" userId="S::a036785@ipmaia.pt::10cec68a-12eb-4a29-8d6a-7409ab190e74" providerId="AD" clId="Web-{8D44B815-F94B-2922-8A8F-087A7A2BD6BB}" dt="2023-01-08T15:06:44.379" v="333" actId="1076"/>
          <ac:picMkLst>
            <pc:docMk/>
            <pc:sldMk cId="3760885481" sldId="265"/>
            <ac:picMk id="5" creationId="{2E651DF1-B1BD-FC6E-AC1D-C2FA6BE42E27}"/>
          </ac:picMkLst>
        </pc:picChg>
      </pc:sldChg>
      <pc:sldChg chg="addSp delSp modSp">
        <pc:chgData name="Nuno Miguel Magalhães Ribeiro Almeida Cardoso" userId="S::a036785@ipmaia.pt::10cec68a-12eb-4a29-8d6a-7409ab190e74" providerId="AD" clId="Web-{8D44B815-F94B-2922-8A8F-087A7A2BD6BB}" dt="2023-01-08T15:06:31.894" v="331"/>
        <pc:sldMkLst>
          <pc:docMk/>
          <pc:sldMk cId="3004786056" sldId="267"/>
        </pc:sldMkLst>
        <pc:spChg chg="add del mod">
          <ac:chgData name="Nuno Miguel Magalhães Ribeiro Almeida Cardoso" userId="S::a036785@ipmaia.pt::10cec68a-12eb-4a29-8d6a-7409ab190e74" providerId="AD" clId="Web-{8D44B815-F94B-2922-8A8F-087A7A2BD6BB}" dt="2023-01-08T15:06:31.894" v="331"/>
          <ac:spMkLst>
            <pc:docMk/>
            <pc:sldMk cId="3004786056" sldId="267"/>
            <ac:spMk id="3" creationId="{44F304E6-2394-CB32-EA2B-48DA54E0DDBF}"/>
          </ac:spMkLst>
        </pc:spChg>
      </pc:sldChg>
      <pc:sldChg chg="modSp">
        <pc:chgData name="Nuno Miguel Magalhães Ribeiro Almeida Cardoso" userId="S::a036785@ipmaia.pt::10cec68a-12eb-4a29-8d6a-7409ab190e74" providerId="AD" clId="Web-{8D44B815-F94B-2922-8A8F-087A7A2BD6BB}" dt="2023-01-08T15:20:25.955" v="417" actId="20577"/>
        <pc:sldMkLst>
          <pc:docMk/>
          <pc:sldMk cId="1260694019" sldId="272"/>
        </pc:sldMkLst>
        <pc:spChg chg="mod">
          <ac:chgData name="Nuno Miguel Magalhães Ribeiro Almeida Cardoso" userId="S::a036785@ipmaia.pt::10cec68a-12eb-4a29-8d6a-7409ab190e74" providerId="AD" clId="Web-{8D44B815-F94B-2922-8A8F-087A7A2BD6BB}" dt="2023-01-08T15:20:25.955" v="417" actId="20577"/>
          <ac:spMkLst>
            <pc:docMk/>
            <pc:sldMk cId="1260694019" sldId="272"/>
            <ac:spMk id="3" creationId="{6A280D8B-BF96-5940-06AB-AA3C893DBE68}"/>
          </ac:spMkLst>
        </pc:spChg>
      </pc:sldChg>
      <pc:sldChg chg="modSp">
        <pc:chgData name="Nuno Miguel Magalhães Ribeiro Almeida Cardoso" userId="S::a036785@ipmaia.pt::10cec68a-12eb-4a29-8d6a-7409ab190e74" providerId="AD" clId="Web-{8D44B815-F94B-2922-8A8F-087A7A2BD6BB}" dt="2023-01-08T14:43:22.203" v="50" actId="20577"/>
        <pc:sldMkLst>
          <pc:docMk/>
          <pc:sldMk cId="4209593511" sldId="273"/>
        </pc:sldMkLst>
        <pc:spChg chg="mod">
          <ac:chgData name="Nuno Miguel Magalhães Ribeiro Almeida Cardoso" userId="S::a036785@ipmaia.pt::10cec68a-12eb-4a29-8d6a-7409ab190e74" providerId="AD" clId="Web-{8D44B815-F94B-2922-8A8F-087A7A2BD6BB}" dt="2023-01-08T14:43:22.203" v="50" actId="20577"/>
          <ac:spMkLst>
            <pc:docMk/>
            <pc:sldMk cId="4209593511" sldId="273"/>
            <ac:spMk id="3" creationId="{9A5CEE35-916B-BFC8-2134-B22C7B2E2711}"/>
          </ac:spMkLst>
        </pc:spChg>
      </pc:sldChg>
      <pc:sldChg chg="modSp">
        <pc:chgData name="Nuno Miguel Magalhães Ribeiro Almeida Cardoso" userId="S::a036785@ipmaia.pt::10cec68a-12eb-4a29-8d6a-7409ab190e74" providerId="AD" clId="Web-{8D44B815-F94B-2922-8A8F-087A7A2BD6BB}" dt="2023-01-08T15:00:12.411" v="325" actId="20577"/>
        <pc:sldMkLst>
          <pc:docMk/>
          <pc:sldMk cId="3876969786" sldId="277"/>
        </pc:sldMkLst>
        <pc:spChg chg="mod">
          <ac:chgData name="Nuno Miguel Magalhães Ribeiro Almeida Cardoso" userId="S::a036785@ipmaia.pt::10cec68a-12eb-4a29-8d6a-7409ab190e74" providerId="AD" clId="Web-{8D44B815-F94B-2922-8A8F-087A7A2BD6BB}" dt="2023-01-08T15:00:12.411" v="325" actId="20577"/>
          <ac:spMkLst>
            <pc:docMk/>
            <pc:sldMk cId="3876969786" sldId="277"/>
            <ac:spMk id="3" creationId="{97670BB6-91AB-0176-B440-EBB40F3B1D75}"/>
          </ac:spMkLst>
        </pc:spChg>
      </pc:sldChg>
      <pc:sldChg chg="addSp modSp new mod ord setBg">
        <pc:chgData name="Nuno Miguel Magalhães Ribeiro Almeida Cardoso" userId="S::a036785@ipmaia.pt::10cec68a-12eb-4a29-8d6a-7409ab190e74" providerId="AD" clId="Web-{8D44B815-F94B-2922-8A8F-087A7A2BD6BB}" dt="2023-01-08T15:17:32.496" v="374" actId="20577"/>
        <pc:sldMkLst>
          <pc:docMk/>
          <pc:sldMk cId="1229217401" sldId="279"/>
        </pc:sldMkLst>
        <pc:spChg chg="mod">
          <ac:chgData name="Nuno Miguel Magalhães Ribeiro Almeida Cardoso" userId="S::a036785@ipmaia.pt::10cec68a-12eb-4a29-8d6a-7409ab190e74" providerId="AD" clId="Web-{8D44B815-F94B-2922-8A8F-087A7A2BD6BB}" dt="2023-01-08T15:17:32.496" v="374" actId="20577"/>
          <ac:spMkLst>
            <pc:docMk/>
            <pc:sldMk cId="1229217401" sldId="279"/>
            <ac:spMk id="2" creationId="{5BEF0501-1CC0-C540-2826-76329B16E419}"/>
          </ac:spMkLst>
        </pc:spChg>
        <pc:spChg chg="mod">
          <ac:chgData name="Nuno Miguel Magalhães Ribeiro Almeida Cardoso" userId="S::a036785@ipmaia.pt::10cec68a-12eb-4a29-8d6a-7409ab190e74" providerId="AD" clId="Web-{8D44B815-F94B-2922-8A8F-087A7A2BD6BB}" dt="2023-01-08T15:17:25.168" v="372" actId="20577"/>
          <ac:spMkLst>
            <pc:docMk/>
            <pc:sldMk cId="1229217401" sldId="279"/>
            <ac:spMk id="3" creationId="{85DB20BF-E8C9-CEF9-F631-AB9FCE21EBE1}"/>
          </ac:spMkLst>
        </pc:spChg>
        <pc:spChg chg="add">
          <ac:chgData name="Nuno Miguel Magalhães Ribeiro Almeida Cardoso" userId="S::a036785@ipmaia.pt::10cec68a-12eb-4a29-8d6a-7409ab190e74" providerId="AD" clId="Web-{8D44B815-F94B-2922-8A8F-087A7A2BD6BB}" dt="2023-01-08T15:14:20.192" v="336"/>
          <ac:spMkLst>
            <pc:docMk/>
            <pc:sldMk cId="1229217401" sldId="279"/>
            <ac:spMk id="8" creationId="{DEE2AD96-B495-4E06-9291-B71706F728CB}"/>
          </ac:spMkLst>
        </pc:spChg>
        <pc:spChg chg="add">
          <ac:chgData name="Nuno Miguel Magalhães Ribeiro Almeida Cardoso" userId="S::a036785@ipmaia.pt::10cec68a-12eb-4a29-8d6a-7409ab190e74" providerId="AD" clId="Web-{8D44B815-F94B-2922-8A8F-087A7A2BD6BB}" dt="2023-01-08T15:14:20.192" v="336"/>
          <ac:spMkLst>
            <pc:docMk/>
            <pc:sldMk cId="1229217401" sldId="279"/>
            <ac:spMk id="10" creationId="{53CF6D67-C5A8-4ADD-9E8E-1E38CA1D3166}"/>
          </ac:spMkLst>
        </pc:spChg>
        <pc:spChg chg="add">
          <ac:chgData name="Nuno Miguel Magalhães Ribeiro Almeida Cardoso" userId="S::a036785@ipmaia.pt::10cec68a-12eb-4a29-8d6a-7409ab190e74" providerId="AD" clId="Web-{8D44B815-F94B-2922-8A8F-087A7A2BD6BB}" dt="2023-01-08T15:14:20.192" v="336"/>
          <ac:spMkLst>
            <pc:docMk/>
            <pc:sldMk cId="1229217401" sldId="279"/>
            <ac:spMk id="12" creationId="{86909FA0-B515-4681-B7A8-FA281D133B94}"/>
          </ac:spMkLst>
        </pc:spChg>
        <pc:spChg chg="add">
          <ac:chgData name="Nuno Miguel Magalhães Ribeiro Almeida Cardoso" userId="S::a036785@ipmaia.pt::10cec68a-12eb-4a29-8d6a-7409ab190e74" providerId="AD" clId="Web-{8D44B815-F94B-2922-8A8F-087A7A2BD6BB}" dt="2023-01-08T15:14:20.192" v="336"/>
          <ac:spMkLst>
            <pc:docMk/>
            <pc:sldMk cId="1229217401" sldId="279"/>
            <ac:spMk id="14" creationId="{21C9FE86-FCC3-4A31-AA1C-C882262B7FE7}"/>
          </ac:spMkLst>
        </pc:spChg>
        <pc:spChg chg="add">
          <ac:chgData name="Nuno Miguel Magalhães Ribeiro Almeida Cardoso" userId="S::a036785@ipmaia.pt::10cec68a-12eb-4a29-8d6a-7409ab190e74" providerId="AD" clId="Web-{8D44B815-F94B-2922-8A8F-087A7A2BD6BB}" dt="2023-01-08T15:14:20.192" v="336"/>
          <ac:spMkLst>
            <pc:docMk/>
            <pc:sldMk cId="1229217401" sldId="279"/>
            <ac:spMk id="16" creationId="{7D96243B-ECED-4B71-8E06-AE9A285EAD20}"/>
          </ac:spMkLst>
        </pc:spChg>
        <pc:spChg chg="add">
          <ac:chgData name="Nuno Miguel Magalhães Ribeiro Almeida Cardoso" userId="S::a036785@ipmaia.pt::10cec68a-12eb-4a29-8d6a-7409ab190e74" providerId="AD" clId="Web-{8D44B815-F94B-2922-8A8F-087A7A2BD6BB}" dt="2023-01-08T15:14:20.192" v="336"/>
          <ac:spMkLst>
            <pc:docMk/>
            <pc:sldMk cId="1229217401" sldId="279"/>
            <ac:spMk id="18" creationId="{A09989E4-EFDC-4A90-A633-E0525FB4139E}"/>
          </ac:spMkLst>
        </pc:spChg>
      </pc:sldChg>
    </pc:docChg>
  </pc:docChgLst>
  <pc:docChgLst>
    <pc:chgData name="Nuno Miguel Magalhães Ribeiro Almeida Cardoso" userId="S::a036785@ipmaia.pt::10cec68a-12eb-4a29-8d6a-7409ab190e74" providerId="AD" clId="Web-{28E49470-481B-79AB-F37C-A8323FE1B1EB}"/>
    <pc:docChg chg="modSld">
      <pc:chgData name="Nuno Miguel Magalhães Ribeiro Almeida Cardoso" userId="S::a036785@ipmaia.pt::10cec68a-12eb-4a29-8d6a-7409ab190e74" providerId="AD" clId="Web-{28E49470-481B-79AB-F37C-A8323FE1B1EB}" dt="2023-01-05T02:54:47.093" v="47" actId="1076"/>
      <pc:docMkLst>
        <pc:docMk/>
      </pc:docMkLst>
      <pc:sldChg chg="modSp">
        <pc:chgData name="Nuno Miguel Magalhães Ribeiro Almeida Cardoso" userId="S::a036785@ipmaia.pt::10cec68a-12eb-4a29-8d6a-7409ab190e74" providerId="AD" clId="Web-{28E49470-481B-79AB-F37C-A8323FE1B1EB}" dt="2023-01-05T01:58:31.935" v="0" actId="1076"/>
        <pc:sldMkLst>
          <pc:docMk/>
          <pc:sldMk cId="2641433054" sldId="262"/>
        </pc:sldMkLst>
        <pc:picChg chg="mod">
          <ac:chgData name="Nuno Miguel Magalhães Ribeiro Almeida Cardoso" userId="S::a036785@ipmaia.pt::10cec68a-12eb-4a29-8d6a-7409ab190e74" providerId="AD" clId="Web-{28E49470-481B-79AB-F37C-A8323FE1B1EB}" dt="2023-01-05T01:58:31.935" v="0" actId="1076"/>
          <ac:picMkLst>
            <pc:docMk/>
            <pc:sldMk cId="2641433054" sldId="262"/>
            <ac:picMk id="3" creationId="{CA128AF5-AD59-8540-4998-86EFBF3440D2}"/>
          </ac:picMkLst>
        </pc:picChg>
      </pc:sldChg>
      <pc:sldChg chg="addSp delSp modSp mod setBg">
        <pc:chgData name="Nuno Miguel Magalhães Ribeiro Almeida Cardoso" userId="S::a036785@ipmaia.pt::10cec68a-12eb-4a29-8d6a-7409ab190e74" providerId="AD" clId="Web-{28E49470-481B-79AB-F37C-A8323FE1B1EB}" dt="2023-01-05T02:50:31.507" v="24" actId="20577"/>
        <pc:sldMkLst>
          <pc:docMk/>
          <pc:sldMk cId="1534914531" sldId="268"/>
        </pc:sldMkLst>
        <pc:spChg chg="mod">
          <ac:chgData name="Nuno Miguel Magalhães Ribeiro Almeida Cardoso" userId="S::a036785@ipmaia.pt::10cec68a-12eb-4a29-8d6a-7409ab190e74" providerId="AD" clId="Web-{28E49470-481B-79AB-F37C-A8323FE1B1EB}" dt="2023-01-05T02:50:31.507" v="24" actId="20577"/>
          <ac:spMkLst>
            <pc:docMk/>
            <pc:sldMk cId="1534914531" sldId="268"/>
            <ac:spMk id="2" creationId="{2D72E1B3-4318-C698-346A-AB2707B5BC1C}"/>
          </ac:spMkLst>
        </pc:spChg>
        <pc:spChg chg="del mod">
          <ac:chgData name="Nuno Miguel Magalhães Ribeiro Almeida Cardoso" userId="S::a036785@ipmaia.pt::10cec68a-12eb-4a29-8d6a-7409ab190e74" providerId="AD" clId="Web-{28E49470-481B-79AB-F37C-A8323FE1B1EB}" dt="2023-01-05T02:30:46.081" v="2"/>
          <ac:spMkLst>
            <pc:docMk/>
            <pc:sldMk cId="1534914531" sldId="268"/>
            <ac:spMk id="3" creationId="{5EC61785-94F2-78D2-D69A-6397F78D1B14}"/>
          </ac:spMkLst>
        </pc:spChg>
        <pc:spChg chg="add del mod">
          <ac:chgData name="Nuno Miguel Magalhães Ribeiro Almeida Cardoso" userId="S::a036785@ipmaia.pt::10cec68a-12eb-4a29-8d6a-7409ab190e74" providerId="AD" clId="Web-{28E49470-481B-79AB-F37C-A8323FE1B1EB}" dt="2023-01-05T02:32:53.970" v="7"/>
          <ac:spMkLst>
            <pc:docMk/>
            <pc:sldMk cId="1534914531" sldId="268"/>
            <ac:spMk id="6" creationId="{66BABF43-BA29-E05F-1793-B89CC96A1F60}"/>
          </ac:spMkLst>
        </pc:spChg>
        <pc:spChg chg="add">
          <ac:chgData name="Nuno Miguel Magalhães Ribeiro Almeida Cardoso" userId="S::a036785@ipmaia.pt::10cec68a-12eb-4a29-8d6a-7409ab190e74" providerId="AD" clId="Web-{28E49470-481B-79AB-F37C-A8323FE1B1EB}" dt="2023-01-05T02:30:42.831" v="1"/>
          <ac:spMkLst>
            <pc:docMk/>
            <pc:sldMk cId="1534914531" sldId="268"/>
            <ac:spMk id="8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28E49470-481B-79AB-F37C-A8323FE1B1EB}" dt="2023-01-05T02:30:42.831" v="1"/>
          <ac:spMkLst>
            <pc:docMk/>
            <pc:sldMk cId="1534914531" sldId="268"/>
            <ac:spMk id="10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28E49470-481B-79AB-F37C-A8323FE1B1EB}" dt="2023-01-05T02:30:42.831" v="1"/>
          <ac:spMkLst>
            <pc:docMk/>
            <pc:sldMk cId="1534914531" sldId="268"/>
            <ac:spMk id="12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28E49470-481B-79AB-F37C-A8323FE1B1EB}" dt="2023-01-05T02:30:42.831" v="1"/>
          <ac:spMkLst>
            <pc:docMk/>
            <pc:sldMk cId="1534914531" sldId="268"/>
            <ac:spMk id="14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28E49470-481B-79AB-F37C-A8323FE1B1EB}" dt="2023-01-05T02:30:42.831" v="1"/>
          <ac:spMkLst>
            <pc:docMk/>
            <pc:sldMk cId="1534914531" sldId="268"/>
            <ac:spMk id="16" creationId="{53E5B1A8-3AC9-4BD1-9BBC-78CA94F2D1BA}"/>
          </ac:spMkLst>
        </pc:spChg>
        <pc:picChg chg="add del mod ord">
          <ac:chgData name="Nuno Miguel Magalhães Ribeiro Almeida Cardoso" userId="S::a036785@ipmaia.pt::10cec68a-12eb-4a29-8d6a-7409ab190e74" providerId="AD" clId="Web-{28E49470-481B-79AB-F37C-A8323FE1B1EB}" dt="2023-01-05T02:32:52.251" v="6"/>
          <ac:picMkLst>
            <pc:docMk/>
            <pc:sldMk cId="1534914531" sldId="268"/>
            <ac:picMk id="4" creationId="{71D81CDA-8DF0-D121-A532-4594AD0B3C69}"/>
          </ac:picMkLst>
        </pc:picChg>
        <pc:picChg chg="add mod ord">
          <ac:chgData name="Nuno Miguel Magalhães Ribeiro Almeida Cardoso" userId="S::a036785@ipmaia.pt::10cec68a-12eb-4a29-8d6a-7409ab190e74" providerId="AD" clId="Web-{28E49470-481B-79AB-F37C-A8323FE1B1EB}" dt="2023-01-05T02:35:22.460" v="13" actId="14100"/>
          <ac:picMkLst>
            <pc:docMk/>
            <pc:sldMk cId="1534914531" sldId="268"/>
            <ac:picMk id="7" creationId="{F8BAC003-F4DE-E31A-89CE-4B5021C885BD}"/>
          </ac:picMkLst>
        </pc:picChg>
        <pc:picChg chg="add mod">
          <ac:chgData name="Nuno Miguel Magalhães Ribeiro Almeida Cardoso" userId="S::a036785@ipmaia.pt::10cec68a-12eb-4a29-8d6a-7409ab190e74" providerId="AD" clId="Web-{28E49470-481B-79AB-F37C-A8323FE1B1EB}" dt="2023-01-05T02:35:29.101" v="16" actId="14100"/>
          <ac:picMkLst>
            <pc:docMk/>
            <pc:sldMk cId="1534914531" sldId="268"/>
            <ac:picMk id="9" creationId="{AE5ACCFD-FF16-0B31-886D-366EB6AB99EF}"/>
          </ac:picMkLst>
        </pc:picChg>
      </pc:sldChg>
      <pc:sldChg chg="addSp delSp modSp mod setBg">
        <pc:chgData name="Nuno Miguel Magalhães Ribeiro Almeida Cardoso" userId="S::a036785@ipmaia.pt::10cec68a-12eb-4a29-8d6a-7409ab190e74" providerId="AD" clId="Web-{28E49470-481B-79AB-F37C-A8323FE1B1EB}" dt="2023-01-05T02:54:47.093" v="47" actId="1076"/>
        <pc:sldMkLst>
          <pc:docMk/>
          <pc:sldMk cId="1160076063" sldId="269"/>
        </pc:sldMkLst>
        <pc:spChg chg="mod">
          <ac:chgData name="Nuno Miguel Magalhães Ribeiro Almeida Cardoso" userId="S::a036785@ipmaia.pt::10cec68a-12eb-4a29-8d6a-7409ab190e74" providerId="AD" clId="Web-{28E49470-481B-79AB-F37C-A8323FE1B1EB}" dt="2023-01-05T02:51:20.556" v="34" actId="20577"/>
          <ac:spMkLst>
            <pc:docMk/>
            <pc:sldMk cId="1160076063" sldId="269"/>
            <ac:spMk id="2" creationId="{D60C8C4C-36CE-5DC1-4CD6-4E7BE5135AFF}"/>
          </ac:spMkLst>
        </pc:spChg>
        <pc:spChg chg="del mod">
          <ac:chgData name="Nuno Miguel Magalhães Ribeiro Almeida Cardoso" userId="S::a036785@ipmaia.pt::10cec68a-12eb-4a29-8d6a-7409ab190e74" providerId="AD" clId="Web-{28E49470-481B-79AB-F37C-A8323FE1B1EB}" dt="2023-01-05T02:51:14.696" v="32"/>
          <ac:spMkLst>
            <pc:docMk/>
            <pc:sldMk cId="1160076063" sldId="269"/>
            <ac:spMk id="3" creationId="{93AA4E53-8032-3C93-BFA0-8DD0C9D057AB}"/>
          </ac:spMkLst>
        </pc:spChg>
        <pc:spChg chg="add del mod">
          <ac:chgData name="Nuno Miguel Magalhães Ribeiro Almeida Cardoso" userId="S::a036785@ipmaia.pt::10cec68a-12eb-4a29-8d6a-7409ab190e74" providerId="AD" clId="Web-{28E49470-481B-79AB-F37C-A8323FE1B1EB}" dt="2023-01-05T02:51:56.713" v="40"/>
          <ac:spMkLst>
            <pc:docMk/>
            <pc:sldMk cId="1160076063" sldId="269"/>
            <ac:spMk id="6" creationId="{4AABB142-BF86-2927-1427-43B1C3DEA98F}"/>
          </ac:spMkLst>
        </pc:spChg>
        <pc:spChg chg="add">
          <ac:chgData name="Nuno Miguel Magalhães Ribeiro Almeida Cardoso" userId="S::a036785@ipmaia.pt::10cec68a-12eb-4a29-8d6a-7409ab190e74" providerId="AD" clId="Web-{28E49470-481B-79AB-F37C-A8323FE1B1EB}" dt="2023-01-05T02:50:37.851" v="25"/>
          <ac:spMkLst>
            <pc:docMk/>
            <pc:sldMk cId="1160076063" sldId="269"/>
            <ac:spMk id="8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28E49470-481B-79AB-F37C-A8323FE1B1EB}" dt="2023-01-05T02:50:37.851" v="25"/>
          <ac:spMkLst>
            <pc:docMk/>
            <pc:sldMk cId="1160076063" sldId="269"/>
            <ac:spMk id="10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28E49470-481B-79AB-F37C-A8323FE1B1EB}" dt="2023-01-05T02:50:37.851" v="25"/>
          <ac:spMkLst>
            <pc:docMk/>
            <pc:sldMk cId="1160076063" sldId="269"/>
            <ac:spMk id="12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28E49470-481B-79AB-F37C-A8323FE1B1EB}" dt="2023-01-05T02:50:37.851" v="25"/>
          <ac:spMkLst>
            <pc:docMk/>
            <pc:sldMk cId="1160076063" sldId="269"/>
            <ac:spMk id="14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28E49470-481B-79AB-F37C-A8323FE1B1EB}" dt="2023-01-05T02:50:37.851" v="25"/>
          <ac:spMkLst>
            <pc:docMk/>
            <pc:sldMk cId="1160076063" sldId="269"/>
            <ac:spMk id="16" creationId="{53E5B1A8-3AC9-4BD1-9BBC-78CA94F2D1BA}"/>
          </ac:spMkLst>
        </pc:spChg>
        <pc:picChg chg="add del mod ord">
          <ac:chgData name="Nuno Miguel Magalhães Ribeiro Almeida Cardoso" userId="S::a036785@ipmaia.pt::10cec68a-12eb-4a29-8d6a-7409ab190e74" providerId="AD" clId="Web-{28E49470-481B-79AB-F37C-A8323FE1B1EB}" dt="2023-01-05T02:51:54.697" v="39"/>
          <ac:picMkLst>
            <pc:docMk/>
            <pc:sldMk cId="1160076063" sldId="269"/>
            <ac:picMk id="4" creationId="{EA9DD0AF-5E8C-2D85-040B-0A48F65D1B49}"/>
          </ac:picMkLst>
        </pc:picChg>
        <pc:picChg chg="add mod ord">
          <ac:chgData name="Nuno Miguel Magalhães Ribeiro Almeida Cardoso" userId="S::a036785@ipmaia.pt::10cec68a-12eb-4a29-8d6a-7409ab190e74" providerId="AD" clId="Web-{28E49470-481B-79AB-F37C-A8323FE1B1EB}" dt="2023-01-05T02:52:00.822" v="42" actId="14100"/>
          <ac:picMkLst>
            <pc:docMk/>
            <pc:sldMk cId="1160076063" sldId="269"/>
            <ac:picMk id="7" creationId="{00ABCEA5-4ECB-8DE3-5890-608E48F2A521}"/>
          </ac:picMkLst>
        </pc:picChg>
        <pc:picChg chg="add mod">
          <ac:chgData name="Nuno Miguel Magalhães Ribeiro Almeida Cardoso" userId="S::a036785@ipmaia.pt::10cec68a-12eb-4a29-8d6a-7409ab190e74" providerId="AD" clId="Web-{28E49470-481B-79AB-F37C-A8323FE1B1EB}" dt="2023-01-05T02:54:47.093" v="47" actId="1076"/>
          <ac:picMkLst>
            <pc:docMk/>
            <pc:sldMk cId="1160076063" sldId="269"/>
            <ac:picMk id="9" creationId="{94D8BC96-1012-5E79-0A2D-8E12BB8F0C0D}"/>
          </ac:picMkLst>
        </pc:picChg>
      </pc:sldChg>
    </pc:docChg>
  </pc:docChgLst>
  <pc:docChgLst>
    <pc:chgData name="Nuno Miguel Magalhães Ribeiro Almeida Cardoso" userId="S::a036785@ipmaia.pt::10cec68a-12eb-4a29-8d6a-7409ab190e74" providerId="AD" clId="Web-{F2F70A5B-E1BE-0E98-88BC-093C69605AC3}"/>
    <pc:docChg chg="addSld modSld sldOrd">
      <pc:chgData name="Nuno Miguel Magalhães Ribeiro Almeida Cardoso" userId="S::a036785@ipmaia.pt::10cec68a-12eb-4a29-8d6a-7409ab190e74" providerId="AD" clId="Web-{F2F70A5B-E1BE-0E98-88BC-093C69605AC3}" dt="2023-01-03T18:31:53.195" v="35"/>
      <pc:docMkLst>
        <pc:docMk/>
      </pc:docMkLst>
      <pc:sldChg chg="modSp ord">
        <pc:chgData name="Nuno Miguel Magalhães Ribeiro Almeida Cardoso" userId="S::a036785@ipmaia.pt::10cec68a-12eb-4a29-8d6a-7409ab190e74" providerId="AD" clId="Web-{F2F70A5B-E1BE-0E98-88BC-093C69605AC3}" dt="2023-01-03T18:21:49.151" v="28"/>
        <pc:sldMkLst>
          <pc:docMk/>
          <pc:sldMk cId="1603334264" sldId="261"/>
        </pc:sldMkLst>
        <pc:spChg chg="mod">
          <ac:chgData name="Nuno Miguel Magalhães Ribeiro Almeida Cardoso" userId="S::a036785@ipmaia.pt::10cec68a-12eb-4a29-8d6a-7409ab190e74" providerId="AD" clId="Web-{F2F70A5B-E1BE-0E98-88BC-093C69605AC3}" dt="2023-01-03T16:21:14.908" v="9" actId="20577"/>
          <ac:spMkLst>
            <pc:docMk/>
            <pc:sldMk cId="1603334264" sldId="261"/>
            <ac:spMk id="2" creationId="{E935EA29-154C-1A9F-FA55-455EDA174494}"/>
          </ac:spMkLst>
        </pc:spChg>
      </pc:sldChg>
      <pc:sldChg chg="addSp delSp modSp mod setBg">
        <pc:chgData name="Nuno Miguel Magalhães Ribeiro Almeida Cardoso" userId="S::a036785@ipmaia.pt::10cec68a-12eb-4a29-8d6a-7409ab190e74" providerId="AD" clId="Web-{F2F70A5B-E1BE-0E98-88BC-093C69605AC3}" dt="2023-01-03T18:22:15.605" v="33" actId="20577"/>
        <pc:sldMkLst>
          <pc:docMk/>
          <pc:sldMk cId="2641433054" sldId="262"/>
        </pc:sldMkLst>
        <pc:spChg chg="mod">
          <ac:chgData name="Nuno Miguel Magalhães Ribeiro Almeida Cardoso" userId="S::a036785@ipmaia.pt::10cec68a-12eb-4a29-8d6a-7409ab190e74" providerId="AD" clId="Web-{F2F70A5B-E1BE-0E98-88BC-093C69605AC3}" dt="2023-01-03T18:22:15.605" v="33" actId="20577"/>
          <ac:spMkLst>
            <pc:docMk/>
            <pc:sldMk cId="2641433054" sldId="262"/>
            <ac:spMk id="2" creationId="{A1B3B1B8-B46F-E219-7C88-B7A2530DBDD4}"/>
          </ac:spMkLst>
        </pc:spChg>
        <pc:spChg chg="del mod">
          <ac:chgData name="Nuno Miguel Magalhães Ribeiro Almeida Cardoso" userId="S::a036785@ipmaia.pt::10cec68a-12eb-4a29-8d6a-7409ab190e74" providerId="AD" clId="Web-{F2F70A5B-E1BE-0E98-88BC-093C69605AC3}" dt="2023-01-03T17:48:31.342" v="10"/>
          <ac:spMkLst>
            <pc:docMk/>
            <pc:sldMk cId="2641433054" sldId="262"/>
            <ac:spMk id="3" creationId="{216CBFB5-E4FE-4701-9037-104D1950F159}"/>
          </ac:spMkLst>
        </pc:spChg>
        <pc:spChg chg="add">
          <ac:chgData name="Nuno Miguel Magalhães Ribeiro Almeida Cardoso" userId="S::a036785@ipmaia.pt::10cec68a-12eb-4a29-8d6a-7409ab190e74" providerId="AD" clId="Web-{F2F70A5B-E1BE-0E98-88BC-093C69605AC3}" dt="2023-01-03T16:06:57.304" v="0"/>
          <ac:spMkLst>
            <pc:docMk/>
            <pc:sldMk cId="2641433054" sldId="262"/>
            <ac:spMk id="8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F2F70A5B-E1BE-0E98-88BC-093C69605AC3}" dt="2023-01-03T16:06:57.304" v="0"/>
          <ac:spMkLst>
            <pc:docMk/>
            <pc:sldMk cId="2641433054" sldId="262"/>
            <ac:spMk id="10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F2F70A5B-E1BE-0E98-88BC-093C69605AC3}" dt="2023-01-03T16:06:57.304" v="0"/>
          <ac:spMkLst>
            <pc:docMk/>
            <pc:sldMk cId="2641433054" sldId="262"/>
            <ac:spMk id="12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F2F70A5B-E1BE-0E98-88BC-093C69605AC3}" dt="2023-01-03T16:06:57.304" v="0"/>
          <ac:spMkLst>
            <pc:docMk/>
            <pc:sldMk cId="2641433054" sldId="262"/>
            <ac:spMk id="14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F2F70A5B-E1BE-0E98-88BC-093C69605AC3}" dt="2023-01-03T16:06:57.304" v="0"/>
          <ac:spMkLst>
            <pc:docMk/>
            <pc:sldMk cId="2641433054" sldId="262"/>
            <ac:spMk id="16" creationId="{53E5B1A8-3AC9-4BD1-9BBC-78CA94F2D1BA}"/>
          </ac:spMkLst>
        </pc:spChg>
        <pc:picChg chg="add mod">
          <ac:chgData name="Nuno Miguel Magalhães Ribeiro Almeida Cardoso" userId="S::a036785@ipmaia.pt::10cec68a-12eb-4a29-8d6a-7409ab190e74" providerId="AD" clId="Web-{F2F70A5B-E1BE-0E98-88BC-093C69605AC3}" dt="2023-01-03T18:11:10.111" v="17" actId="1076"/>
          <ac:picMkLst>
            <pc:docMk/>
            <pc:sldMk cId="2641433054" sldId="262"/>
            <ac:picMk id="3" creationId="{CA128AF5-AD59-8540-4998-86EFBF3440D2}"/>
          </ac:picMkLst>
        </pc:picChg>
        <pc:picChg chg="add mod ord">
          <ac:chgData name="Nuno Miguel Magalhães Ribeiro Almeida Cardoso" userId="S::a036785@ipmaia.pt::10cec68a-12eb-4a29-8d6a-7409ab190e74" providerId="AD" clId="Web-{F2F70A5B-E1BE-0E98-88BC-093C69605AC3}" dt="2023-01-03T17:48:38.905" v="12" actId="1076"/>
          <ac:picMkLst>
            <pc:docMk/>
            <pc:sldMk cId="2641433054" sldId="262"/>
            <ac:picMk id="4" creationId="{41ABB10D-CE22-D6C5-7AB9-E96294913085}"/>
          </ac:picMkLst>
        </pc:picChg>
      </pc:sldChg>
      <pc:sldChg chg="addSp modSp mod setBg">
        <pc:chgData name="Nuno Miguel Magalhães Ribeiro Almeida Cardoso" userId="S::a036785@ipmaia.pt::10cec68a-12eb-4a29-8d6a-7409ab190e74" providerId="AD" clId="Web-{F2F70A5B-E1BE-0E98-88BC-093C69605AC3}" dt="2023-01-03T16:07:37.055" v="7" actId="20577"/>
        <pc:sldMkLst>
          <pc:docMk/>
          <pc:sldMk cId="390968289" sldId="263"/>
        </pc:sldMkLst>
        <pc:spChg chg="mod">
          <ac:chgData name="Nuno Miguel Magalhães Ribeiro Almeida Cardoso" userId="S::a036785@ipmaia.pt::10cec68a-12eb-4a29-8d6a-7409ab190e74" providerId="AD" clId="Web-{F2F70A5B-E1BE-0E98-88BC-093C69605AC3}" dt="2023-01-03T16:07:37.055" v="7" actId="20577"/>
          <ac:spMkLst>
            <pc:docMk/>
            <pc:sldMk cId="390968289" sldId="263"/>
            <ac:spMk id="2" creationId="{189651A6-88F5-7003-C567-008E43787FBC}"/>
          </ac:spMkLst>
        </pc:spChg>
        <pc:spChg chg="mod">
          <ac:chgData name="Nuno Miguel Magalhães Ribeiro Almeida Cardoso" userId="S::a036785@ipmaia.pt::10cec68a-12eb-4a29-8d6a-7409ab190e74" providerId="AD" clId="Web-{F2F70A5B-E1BE-0E98-88BC-093C69605AC3}" dt="2023-01-03T16:07:00.538" v="1"/>
          <ac:spMkLst>
            <pc:docMk/>
            <pc:sldMk cId="390968289" sldId="263"/>
            <ac:spMk id="3" creationId="{EFEAAD43-3DC0-A7AB-CE84-881648223F06}"/>
          </ac:spMkLst>
        </pc:spChg>
        <pc:spChg chg="add">
          <ac:chgData name="Nuno Miguel Magalhães Ribeiro Almeida Cardoso" userId="S::a036785@ipmaia.pt::10cec68a-12eb-4a29-8d6a-7409ab190e74" providerId="AD" clId="Web-{F2F70A5B-E1BE-0E98-88BC-093C69605AC3}" dt="2023-01-03T16:07:00.538" v="1"/>
          <ac:spMkLst>
            <pc:docMk/>
            <pc:sldMk cId="390968289" sldId="263"/>
            <ac:spMk id="8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F2F70A5B-E1BE-0E98-88BC-093C69605AC3}" dt="2023-01-03T16:07:00.538" v="1"/>
          <ac:spMkLst>
            <pc:docMk/>
            <pc:sldMk cId="390968289" sldId="263"/>
            <ac:spMk id="10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F2F70A5B-E1BE-0E98-88BC-093C69605AC3}" dt="2023-01-03T16:07:00.538" v="1"/>
          <ac:spMkLst>
            <pc:docMk/>
            <pc:sldMk cId="390968289" sldId="263"/>
            <ac:spMk id="12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F2F70A5B-E1BE-0E98-88BC-093C69605AC3}" dt="2023-01-03T16:07:00.538" v="1"/>
          <ac:spMkLst>
            <pc:docMk/>
            <pc:sldMk cId="390968289" sldId="263"/>
            <ac:spMk id="14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F2F70A5B-E1BE-0E98-88BC-093C69605AC3}" dt="2023-01-03T16:07:00.538" v="1"/>
          <ac:spMkLst>
            <pc:docMk/>
            <pc:sldMk cId="390968289" sldId="263"/>
            <ac:spMk id="16" creationId="{53E5B1A8-3AC9-4BD1-9BBC-78CA94F2D1BA}"/>
          </ac:spMkLst>
        </pc:spChg>
      </pc:sldChg>
      <pc:sldChg chg="addSp delSp modSp new mod setBg">
        <pc:chgData name="Nuno Miguel Magalhães Ribeiro Almeida Cardoso" userId="S::a036785@ipmaia.pt::10cec68a-12eb-4a29-8d6a-7409ab190e74" providerId="AD" clId="Web-{F2F70A5B-E1BE-0E98-88BC-093C69605AC3}" dt="2023-01-03T18:21:34.447" v="27" actId="14100"/>
        <pc:sldMkLst>
          <pc:docMk/>
          <pc:sldMk cId="3760885481" sldId="265"/>
        </pc:sldMkLst>
        <pc:spChg chg="mod">
          <ac:chgData name="Nuno Miguel Magalhães Ribeiro Almeida Cardoso" userId="S::a036785@ipmaia.pt::10cec68a-12eb-4a29-8d6a-7409ab190e74" providerId="AD" clId="Web-{F2F70A5B-E1BE-0E98-88BC-093C69605AC3}" dt="2023-01-03T18:11:17.877" v="19"/>
          <ac:spMkLst>
            <pc:docMk/>
            <pc:sldMk cId="3760885481" sldId="265"/>
            <ac:spMk id="2" creationId="{C7A0FDBC-09FD-1F03-D22C-4872550F51D3}"/>
          </ac:spMkLst>
        </pc:spChg>
        <pc:spChg chg="del mod">
          <ac:chgData name="Nuno Miguel Magalhães Ribeiro Almeida Cardoso" userId="S::a036785@ipmaia.pt::10cec68a-12eb-4a29-8d6a-7409ab190e74" providerId="AD" clId="Web-{F2F70A5B-E1BE-0E98-88BC-093C69605AC3}" dt="2023-01-03T18:20:47.305" v="20"/>
          <ac:spMkLst>
            <pc:docMk/>
            <pc:sldMk cId="3760885481" sldId="265"/>
            <ac:spMk id="3" creationId="{538C51FF-4BFD-2A6B-EB25-3F3D97778F4B}"/>
          </ac:spMkLst>
        </pc:spChg>
        <pc:spChg chg="add">
          <ac:chgData name="Nuno Miguel Magalhães Ribeiro Almeida Cardoso" userId="S::a036785@ipmaia.pt::10cec68a-12eb-4a29-8d6a-7409ab190e74" providerId="AD" clId="Web-{F2F70A5B-E1BE-0E98-88BC-093C69605AC3}" dt="2023-01-03T18:11:17.877" v="19"/>
          <ac:spMkLst>
            <pc:docMk/>
            <pc:sldMk cId="3760885481" sldId="265"/>
            <ac:spMk id="8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F2F70A5B-E1BE-0E98-88BC-093C69605AC3}" dt="2023-01-03T18:11:17.877" v="19"/>
          <ac:spMkLst>
            <pc:docMk/>
            <pc:sldMk cId="3760885481" sldId="265"/>
            <ac:spMk id="10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F2F70A5B-E1BE-0E98-88BC-093C69605AC3}" dt="2023-01-03T18:11:17.877" v="19"/>
          <ac:spMkLst>
            <pc:docMk/>
            <pc:sldMk cId="3760885481" sldId="265"/>
            <ac:spMk id="12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F2F70A5B-E1BE-0E98-88BC-093C69605AC3}" dt="2023-01-03T18:11:17.877" v="19"/>
          <ac:spMkLst>
            <pc:docMk/>
            <pc:sldMk cId="3760885481" sldId="265"/>
            <ac:spMk id="14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F2F70A5B-E1BE-0E98-88BC-093C69605AC3}" dt="2023-01-03T18:11:17.877" v="19"/>
          <ac:spMkLst>
            <pc:docMk/>
            <pc:sldMk cId="3760885481" sldId="265"/>
            <ac:spMk id="16" creationId="{53E5B1A8-3AC9-4BD1-9BBC-78CA94F2D1BA}"/>
          </ac:spMkLst>
        </pc:spChg>
        <pc:picChg chg="add mod ord">
          <ac:chgData name="Nuno Miguel Magalhães Ribeiro Almeida Cardoso" userId="S::a036785@ipmaia.pt::10cec68a-12eb-4a29-8d6a-7409ab190e74" providerId="AD" clId="Web-{F2F70A5B-E1BE-0E98-88BC-093C69605AC3}" dt="2023-01-03T18:20:53.633" v="23" actId="1076"/>
          <ac:picMkLst>
            <pc:docMk/>
            <pc:sldMk cId="3760885481" sldId="265"/>
            <ac:picMk id="4" creationId="{BD43F204-108E-4E8C-EF1E-F3AFB2886BAB}"/>
          </ac:picMkLst>
        </pc:picChg>
        <pc:picChg chg="add mod">
          <ac:chgData name="Nuno Miguel Magalhães Ribeiro Almeida Cardoso" userId="S::a036785@ipmaia.pt::10cec68a-12eb-4a29-8d6a-7409ab190e74" providerId="AD" clId="Web-{F2F70A5B-E1BE-0E98-88BC-093C69605AC3}" dt="2023-01-03T18:21:34.447" v="27" actId="14100"/>
          <ac:picMkLst>
            <pc:docMk/>
            <pc:sldMk cId="3760885481" sldId="265"/>
            <ac:picMk id="5" creationId="{2E651DF1-B1BD-FC6E-AC1D-C2FA6BE42E27}"/>
          </ac:picMkLst>
        </pc:picChg>
      </pc:sldChg>
      <pc:sldChg chg="new">
        <pc:chgData name="Nuno Miguel Magalhães Ribeiro Almeida Cardoso" userId="S::a036785@ipmaia.pt::10cec68a-12eb-4a29-8d6a-7409ab190e74" providerId="AD" clId="Web-{F2F70A5B-E1BE-0E98-88BC-093C69605AC3}" dt="2023-01-03T18:31:52.273" v="34"/>
        <pc:sldMkLst>
          <pc:docMk/>
          <pc:sldMk cId="522231243" sldId="266"/>
        </pc:sldMkLst>
      </pc:sldChg>
      <pc:sldChg chg="new">
        <pc:chgData name="Nuno Miguel Magalhães Ribeiro Almeida Cardoso" userId="S::a036785@ipmaia.pt::10cec68a-12eb-4a29-8d6a-7409ab190e74" providerId="AD" clId="Web-{F2F70A5B-E1BE-0E98-88BC-093C69605AC3}" dt="2023-01-03T18:31:53.195" v="35"/>
        <pc:sldMkLst>
          <pc:docMk/>
          <pc:sldMk cId="3004786056" sldId="267"/>
        </pc:sldMkLst>
      </pc:sldChg>
    </pc:docChg>
  </pc:docChgLst>
  <pc:docChgLst>
    <pc:chgData name="Nuno Miguel Magalhães Ribeiro Almeida Cardoso" userId="S::a036785@ipmaia.pt::10cec68a-12eb-4a29-8d6a-7409ab190e74" providerId="AD" clId="Web-{B9A0162C-7E6C-1D76-A7D5-CF692FDD7193}"/>
    <pc:docChg chg="modSld">
      <pc:chgData name="Nuno Miguel Magalhães Ribeiro Almeida Cardoso" userId="S::a036785@ipmaia.pt::10cec68a-12eb-4a29-8d6a-7409ab190e74" providerId="AD" clId="Web-{B9A0162C-7E6C-1D76-A7D5-CF692FDD7193}" dt="2023-01-09T01:59:00.514" v="0" actId="14100"/>
      <pc:docMkLst>
        <pc:docMk/>
      </pc:docMkLst>
      <pc:sldChg chg="modSp">
        <pc:chgData name="Nuno Miguel Magalhães Ribeiro Almeida Cardoso" userId="S::a036785@ipmaia.pt::10cec68a-12eb-4a29-8d6a-7409ab190e74" providerId="AD" clId="Web-{B9A0162C-7E6C-1D76-A7D5-CF692FDD7193}" dt="2023-01-09T01:59:00.514" v="0" actId="14100"/>
        <pc:sldMkLst>
          <pc:docMk/>
          <pc:sldMk cId="758210112" sldId="270"/>
        </pc:sldMkLst>
        <pc:spChg chg="mod">
          <ac:chgData name="Nuno Miguel Magalhães Ribeiro Almeida Cardoso" userId="S::a036785@ipmaia.pt::10cec68a-12eb-4a29-8d6a-7409ab190e74" providerId="AD" clId="Web-{B9A0162C-7E6C-1D76-A7D5-CF692FDD7193}" dt="2023-01-09T01:59:00.514" v="0" actId="14100"/>
          <ac:spMkLst>
            <pc:docMk/>
            <pc:sldMk cId="758210112" sldId="270"/>
            <ac:spMk id="3" creationId="{EE363095-EC16-7663-A793-5017A11A16D9}"/>
          </ac:spMkLst>
        </pc:spChg>
      </pc:sldChg>
    </pc:docChg>
  </pc:docChgLst>
  <pc:docChgLst>
    <pc:chgData name="Nuno Miguel Magalhães Ribeiro Almeida Cardoso" userId="S::a036785@ipmaia.pt::10cec68a-12eb-4a29-8d6a-7409ab190e74" providerId="AD" clId="Web-{47AE8997-5ECD-91B3-FB24-BCCD2797ABAB}"/>
    <pc:docChg chg="addSld delSld modSld sldOrd">
      <pc:chgData name="Nuno Miguel Magalhães Ribeiro Almeida Cardoso" userId="S::a036785@ipmaia.pt::10cec68a-12eb-4a29-8d6a-7409ab190e74" providerId="AD" clId="Web-{47AE8997-5ECD-91B3-FB24-BCCD2797ABAB}" dt="2023-01-08T03:29:16.847" v="750" actId="20577"/>
      <pc:docMkLst>
        <pc:docMk/>
      </pc:docMkLst>
      <pc:sldChg chg="addSp delSp modSp del mod setBg setClrOvrMap">
        <pc:chgData name="Nuno Miguel Magalhães Ribeiro Almeida Cardoso" userId="S::a036785@ipmaia.pt::10cec68a-12eb-4a29-8d6a-7409ab190e74" providerId="AD" clId="Web-{47AE8997-5ECD-91B3-FB24-BCCD2797ABAB}" dt="2023-01-08T03:20:21.121" v="597"/>
        <pc:sldMkLst>
          <pc:docMk/>
          <pc:sldMk cId="109857222" sldId="256"/>
        </pc:sldMkLst>
        <pc:spChg chg="mod">
          <ac:chgData name="Nuno Miguel Magalhães Ribeiro Almeida Cardoso" userId="S::a036785@ipmaia.pt::10cec68a-12eb-4a29-8d6a-7409ab190e74" providerId="AD" clId="Web-{47AE8997-5ECD-91B3-FB24-BCCD2797ABAB}" dt="2023-01-08T03:16:51.726" v="53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uno Miguel Magalhães Ribeiro Almeida Cardoso" userId="S::a036785@ipmaia.pt::10cec68a-12eb-4a29-8d6a-7409ab190e74" providerId="AD" clId="Web-{47AE8997-5ECD-91B3-FB24-BCCD2797ABAB}" dt="2023-01-08T03:16:51.726" v="53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Nuno Miguel Magalhães Ribeiro Almeida Cardoso" userId="S::a036785@ipmaia.pt::10cec68a-12eb-4a29-8d6a-7409ab190e74" providerId="AD" clId="Web-{47AE8997-5ECD-91B3-FB24-BCCD2797ABAB}" dt="2023-01-08T03:18:18.808" v="559" actId="20577"/>
          <ac:spMkLst>
            <pc:docMk/>
            <pc:sldMk cId="109857222" sldId="256"/>
            <ac:spMk id="5" creationId="{71EBED87-F26C-D2C8-CEA6-34407CA977E9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3:16:51.726" v="537"/>
          <ac:spMkLst>
            <pc:docMk/>
            <pc:sldMk cId="109857222" sldId="256"/>
            <ac:spMk id="8" creationId="{DA3C47C2-33A2-44B2-BEAB-FEB679075C24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3:16:51.726" v="537"/>
          <ac:spMkLst>
            <pc:docMk/>
            <pc:sldMk cId="109857222" sldId="256"/>
            <ac:spMk id="10" creationId="{AD182BA8-54AD-4D9F-8264-B0FA8BB47D7C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3:16:51.726" v="537"/>
          <ac:spMkLst>
            <pc:docMk/>
            <pc:sldMk cId="109857222" sldId="256"/>
            <ac:spMk id="12" creationId="{4ED83379-0499-45E1-AB78-6AA230F96442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3:16:51.726" v="537"/>
          <ac:spMkLst>
            <pc:docMk/>
            <pc:sldMk cId="109857222" sldId="256"/>
            <ac:spMk id="17" creationId="{A8384FB5-9ADC-4DDC-881B-597D56F5B15D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3:16:51.726" v="537"/>
          <ac:spMkLst>
            <pc:docMk/>
            <pc:sldMk cId="109857222" sldId="256"/>
            <ac:spMk id="19" creationId="{BC05CA36-AD6A-4ABF-9A05-52E5A143D2BB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3:16:51.726" v="537"/>
          <ac:spMkLst>
            <pc:docMk/>
            <pc:sldMk cId="109857222" sldId="256"/>
            <ac:spMk id="21" creationId="{D4331EE8-85A4-4588-8D9E-70E534D477DB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3:16:51.726" v="537"/>
          <ac:spMkLst>
            <pc:docMk/>
            <pc:sldMk cId="109857222" sldId="256"/>
            <ac:spMk id="23" creationId="{49D6C862-61CC-4B46-8080-96583D653BAB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3:16:51.726" v="537"/>
          <ac:spMkLst>
            <pc:docMk/>
            <pc:sldMk cId="109857222" sldId="256"/>
            <ac:spMk id="25" creationId="{E37EECFC-A684-4391-AE85-4CDAF5565F61}"/>
          </ac:spMkLst>
        </pc:spChg>
        <pc:picChg chg="add mod">
          <ac:chgData name="Nuno Miguel Magalhães Ribeiro Almeida Cardoso" userId="S::a036785@ipmaia.pt::10cec68a-12eb-4a29-8d6a-7409ab190e74" providerId="AD" clId="Web-{47AE8997-5ECD-91B3-FB24-BCCD2797ABAB}" dt="2023-01-08T03:16:53.992" v="538" actId="1076"/>
          <ac:picMkLst>
            <pc:docMk/>
            <pc:sldMk cId="109857222" sldId="256"/>
            <ac:picMk id="4" creationId="{DEE790CB-374F-25A6-2791-3CA278D72F46}"/>
          </ac:picMkLst>
        </pc:picChg>
        <pc:picChg chg="add mod">
          <ac:chgData name="Nuno Miguel Magalhães Ribeiro Almeida Cardoso" userId="S::a036785@ipmaia.pt::10cec68a-12eb-4a29-8d6a-7409ab190e74" providerId="AD" clId="Web-{47AE8997-5ECD-91B3-FB24-BCCD2797ABAB}" dt="2023-01-08T03:17:16.055" v="543" actId="1076"/>
          <ac:picMkLst>
            <pc:docMk/>
            <pc:sldMk cId="109857222" sldId="256"/>
            <ac:picMk id="6" creationId="{39070BC0-66F0-3E95-E537-6407DD24C47D}"/>
          </ac:picMkLst>
        </pc:picChg>
      </pc:sldChg>
      <pc:sldChg chg="addSp modSp">
        <pc:chgData name="Nuno Miguel Magalhães Ribeiro Almeida Cardoso" userId="S::a036785@ipmaia.pt::10cec68a-12eb-4a29-8d6a-7409ab190e74" providerId="AD" clId="Web-{47AE8997-5ECD-91B3-FB24-BCCD2797ABAB}" dt="2023-01-08T02:38:16.716" v="31" actId="14100"/>
        <pc:sldMkLst>
          <pc:docMk/>
          <pc:sldMk cId="4192157273" sldId="257"/>
        </pc:sldMkLst>
        <pc:spChg chg="add mod">
          <ac:chgData name="Nuno Miguel Magalhães Ribeiro Almeida Cardoso" userId="S::a036785@ipmaia.pt::10cec68a-12eb-4a29-8d6a-7409ab190e74" providerId="AD" clId="Web-{47AE8997-5ECD-91B3-FB24-BCCD2797ABAB}" dt="2023-01-08T02:38:16.716" v="31" actId="14100"/>
          <ac:spMkLst>
            <pc:docMk/>
            <pc:sldMk cId="4192157273" sldId="257"/>
            <ac:spMk id="3" creationId="{DB5DD6B2-A069-E96A-A956-5ACD986966FC}"/>
          </ac:spMkLst>
        </pc:spChg>
      </pc:sldChg>
      <pc:sldChg chg="modSp">
        <pc:chgData name="Nuno Miguel Magalhães Ribeiro Almeida Cardoso" userId="S::a036785@ipmaia.pt::10cec68a-12eb-4a29-8d6a-7409ab190e74" providerId="AD" clId="Web-{47AE8997-5ECD-91B3-FB24-BCCD2797ABAB}" dt="2023-01-08T03:14:48.347" v="533" actId="20577"/>
        <pc:sldMkLst>
          <pc:docMk/>
          <pc:sldMk cId="429819288" sldId="259"/>
        </pc:sldMkLst>
        <pc:spChg chg="mod">
          <ac:chgData name="Nuno Miguel Magalhães Ribeiro Almeida Cardoso" userId="S::a036785@ipmaia.pt::10cec68a-12eb-4a29-8d6a-7409ab190e74" providerId="AD" clId="Web-{47AE8997-5ECD-91B3-FB24-BCCD2797ABAB}" dt="2023-01-08T03:14:48.347" v="533" actId="20577"/>
          <ac:spMkLst>
            <pc:docMk/>
            <pc:sldMk cId="429819288" sldId="259"/>
            <ac:spMk id="3" creationId="{F323D6AA-76E1-D6D4-01D0-B11E3EE48A21}"/>
          </ac:spMkLst>
        </pc:spChg>
      </pc:sldChg>
      <pc:sldChg chg="addSp modSp mod setBg">
        <pc:chgData name="Nuno Miguel Magalhães Ribeiro Almeida Cardoso" userId="S::a036785@ipmaia.pt::10cec68a-12eb-4a29-8d6a-7409ab190e74" providerId="AD" clId="Web-{47AE8997-5ECD-91B3-FB24-BCCD2797ABAB}" dt="2023-01-08T03:29:16.847" v="750" actId="20577"/>
        <pc:sldMkLst>
          <pc:docMk/>
          <pc:sldMk cId="3676149853" sldId="264"/>
        </pc:sldMkLst>
        <pc:spChg chg="mod">
          <ac:chgData name="Nuno Miguel Magalhães Ribeiro Almeida Cardoso" userId="S::a036785@ipmaia.pt::10cec68a-12eb-4a29-8d6a-7409ab190e74" providerId="AD" clId="Web-{47AE8997-5ECD-91B3-FB24-BCCD2797ABAB}" dt="2023-01-08T03:29:16.847" v="750" actId="20577"/>
          <ac:spMkLst>
            <pc:docMk/>
            <pc:sldMk cId="3676149853" sldId="264"/>
            <ac:spMk id="2" creationId="{C35CBC47-B800-5FA2-04D5-EF4873136D62}"/>
          </ac:spMkLst>
        </pc:spChg>
        <pc:spChg chg="mod">
          <ac:chgData name="Nuno Miguel Magalhães Ribeiro Almeida Cardoso" userId="S::a036785@ipmaia.pt::10cec68a-12eb-4a29-8d6a-7409ab190e74" providerId="AD" clId="Web-{47AE8997-5ECD-91B3-FB24-BCCD2797ABAB}" dt="2023-01-08T03:28:56.440" v="745"/>
          <ac:spMkLst>
            <pc:docMk/>
            <pc:sldMk cId="3676149853" sldId="264"/>
            <ac:spMk id="3" creationId="{864E9546-3A80-5D3D-0776-2A924924D74E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3:28:56.440" v="745"/>
          <ac:spMkLst>
            <pc:docMk/>
            <pc:sldMk cId="3676149853" sldId="264"/>
            <ac:spMk id="8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3:28:56.440" v="745"/>
          <ac:spMkLst>
            <pc:docMk/>
            <pc:sldMk cId="3676149853" sldId="264"/>
            <ac:spMk id="10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3:28:56.440" v="745"/>
          <ac:spMkLst>
            <pc:docMk/>
            <pc:sldMk cId="3676149853" sldId="264"/>
            <ac:spMk id="12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3:28:56.440" v="745"/>
          <ac:spMkLst>
            <pc:docMk/>
            <pc:sldMk cId="3676149853" sldId="264"/>
            <ac:spMk id="14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3:28:56.440" v="745"/>
          <ac:spMkLst>
            <pc:docMk/>
            <pc:sldMk cId="3676149853" sldId="264"/>
            <ac:spMk id="16" creationId="{53E5B1A8-3AC9-4BD1-9BBC-78CA94F2D1BA}"/>
          </ac:spMkLst>
        </pc:spChg>
      </pc:sldChg>
      <pc:sldChg chg="modSp ord">
        <pc:chgData name="Nuno Miguel Magalhães Ribeiro Almeida Cardoso" userId="S::a036785@ipmaia.pt::10cec68a-12eb-4a29-8d6a-7409ab190e74" providerId="AD" clId="Web-{47AE8997-5ECD-91B3-FB24-BCCD2797ABAB}" dt="2023-01-08T03:02:01.666" v="326" actId="20577"/>
        <pc:sldMkLst>
          <pc:docMk/>
          <pc:sldMk cId="3760885481" sldId="265"/>
        </pc:sldMkLst>
        <pc:spChg chg="mod">
          <ac:chgData name="Nuno Miguel Magalhães Ribeiro Almeida Cardoso" userId="S::a036785@ipmaia.pt::10cec68a-12eb-4a29-8d6a-7409ab190e74" providerId="AD" clId="Web-{47AE8997-5ECD-91B3-FB24-BCCD2797ABAB}" dt="2023-01-08T03:02:01.666" v="326" actId="20577"/>
          <ac:spMkLst>
            <pc:docMk/>
            <pc:sldMk cId="3760885481" sldId="265"/>
            <ac:spMk id="2" creationId="{C7A0FDBC-09FD-1F03-D22C-4872550F51D3}"/>
          </ac:spMkLst>
        </pc:spChg>
      </pc:sldChg>
      <pc:sldChg chg="modSp">
        <pc:chgData name="Nuno Miguel Magalhães Ribeiro Almeida Cardoso" userId="S::a036785@ipmaia.pt::10cec68a-12eb-4a29-8d6a-7409ab190e74" providerId="AD" clId="Web-{47AE8997-5ECD-91B3-FB24-BCCD2797ABAB}" dt="2023-01-08T02:56:43.951" v="232" actId="14100"/>
        <pc:sldMkLst>
          <pc:docMk/>
          <pc:sldMk cId="522231243" sldId="266"/>
        </pc:sldMkLst>
        <pc:picChg chg="mod">
          <ac:chgData name="Nuno Miguel Magalhães Ribeiro Almeida Cardoso" userId="S::a036785@ipmaia.pt::10cec68a-12eb-4a29-8d6a-7409ab190e74" providerId="AD" clId="Web-{47AE8997-5ECD-91B3-FB24-BCCD2797ABAB}" dt="2023-01-08T02:56:43.951" v="232" actId="14100"/>
          <ac:picMkLst>
            <pc:docMk/>
            <pc:sldMk cId="522231243" sldId="266"/>
            <ac:picMk id="4" creationId="{0A1A91FF-D66A-6635-1F25-684B24D51A79}"/>
          </ac:picMkLst>
        </pc:picChg>
      </pc:sldChg>
      <pc:sldChg chg="addSp delSp modSp mod setBg setClrOvrMap">
        <pc:chgData name="Nuno Miguel Magalhães Ribeiro Almeida Cardoso" userId="S::a036785@ipmaia.pt::10cec68a-12eb-4a29-8d6a-7409ab190e74" providerId="AD" clId="Web-{47AE8997-5ECD-91B3-FB24-BCCD2797ABAB}" dt="2023-01-08T02:50:55.125" v="229"/>
        <pc:sldMkLst>
          <pc:docMk/>
          <pc:sldMk cId="3004786056" sldId="267"/>
        </pc:sldMkLst>
        <pc:spChg chg="mod">
          <ac:chgData name="Nuno Miguel Magalhães Ribeiro Almeida Cardoso" userId="S::a036785@ipmaia.pt::10cec68a-12eb-4a29-8d6a-7409ab190e74" providerId="AD" clId="Web-{47AE8997-5ECD-91B3-FB24-BCCD2797ABAB}" dt="2023-01-08T02:50:43.265" v="227"/>
          <ac:spMkLst>
            <pc:docMk/>
            <pc:sldMk cId="3004786056" sldId="267"/>
            <ac:spMk id="2" creationId="{4F3407CF-D960-4227-EC80-4640EAB7D8D8}"/>
          </ac:spMkLst>
        </pc:spChg>
        <pc:spChg chg="add del mod">
          <ac:chgData name="Nuno Miguel Magalhães Ribeiro Almeida Cardoso" userId="S::a036785@ipmaia.pt::10cec68a-12eb-4a29-8d6a-7409ab190e74" providerId="AD" clId="Web-{47AE8997-5ECD-91B3-FB24-BCCD2797ABAB}" dt="2023-01-08T02:49:17.184" v="203"/>
          <ac:spMkLst>
            <pc:docMk/>
            <pc:sldMk cId="3004786056" sldId="267"/>
            <ac:spMk id="3" creationId="{E2E18B67-07EF-B35F-D116-5ECB0378A023}"/>
          </ac:spMkLst>
        </pc:spChg>
        <pc:spChg chg="add del mod ord">
          <ac:chgData name="Nuno Miguel Magalhães Ribeiro Almeida Cardoso" userId="S::a036785@ipmaia.pt::10cec68a-12eb-4a29-8d6a-7409ab190e74" providerId="AD" clId="Web-{47AE8997-5ECD-91B3-FB24-BCCD2797ABAB}" dt="2023-01-08T02:50:55.125" v="229"/>
          <ac:spMkLst>
            <pc:docMk/>
            <pc:sldMk cId="3004786056" sldId="267"/>
            <ac:spMk id="5" creationId="{39798CC7-0B48-C41F-F9F0-04CF6887CB08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2:50:43.265" v="227"/>
          <ac:spMkLst>
            <pc:docMk/>
            <pc:sldMk cId="3004786056" sldId="267"/>
            <ac:spMk id="8" creationId="{1B15ED52-F352-441B-82BF-E0EA34836D08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2:50:43.265" v="227"/>
          <ac:spMkLst>
            <pc:docMk/>
            <pc:sldMk cId="3004786056" sldId="267"/>
            <ac:spMk id="10" creationId="{3B2E3793-BFE6-45A2-9B7B-E18844431C99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2:50:43.265" v="227"/>
          <ac:spMkLst>
            <pc:docMk/>
            <pc:sldMk cId="3004786056" sldId="267"/>
            <ac:spMk id="12" creationId="{BC4C4868-CB8F-4AF9-9CDB-8108F2C19B67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2:50:43.265" v="227"/>
          <ac:spMkLst>
            <pc:docMk/>
            <pc:sldMk cId="3004786056" sldId="267"/>
            <ac:spMk id="14" creationId="{375E0459-6403-40CD-989D-56A4407CA12E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2:50:43.265" v="227"/>
          <ac:spMkLst>
            <pc:docMk/>
            <pc:sldMk cId="3004786056" sldId="267"/>
            <ac:spMk id="16" creationId="{53E5B1A8-3AC9-4BD1-9BBC-78CA94F2D1BA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2:49:44.701" v="207"/>
          <ac:spMkLst>
            <pc:docMk/>
            <pc:sldMk cId="3004786056" sldId="267"/>
            <ac:spMk id="21" creationId="{5AAE9118-0436-4488-AC4A-C14DF6A7B6B1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2:49:44.701" v="207"/>
          <ac:spMkLst>
            <pc:docMk/>
            <pc:sldMk cId="3004786056" sldId="267"/>
            <ac:spMk id="23" creationId="{1B10F861-B8F1-49C7-BD58-EAB20CEE7F93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2:49:44.701" v="207"/>
          <ac:spMkLst>
            <pc:docMk/>
            <pc:sldMk cId="3004786056" sldId="267"/>
            <ac:spMk id="25" creationId="{61F6E425-22AB-4DA2-8FAC-58ADB58EF6C3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2:49:48.529" v="209"/>
          <ac:spMkLst>
            <pc:docMk/>
            <pc:sldMk cId="3004786056" sldId="267"/>
            <ac:spMk id="27" creationId="{2032B1E8-BC40-4380-97A6-14C0320AE1C0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2:49:48.529" v="209"/>
          <ac:spMkLst>
            <pc:docMk/>
            <pc:sldMk cId="3004786056" sldId="267"/>
            <ac:spMk id="28" creationId="{82BEABD9-E1ED-49C7-8734-5494C88EE5A7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2:50:43.265" v="227"/>
          <ac:spMkLst>
            <pc:docMk/>
            <pc:sldMk cId="3004786056" sldId="267"/>
            <ac:spMk id="31" creationId="{5E52985E-2553-471E-82AA-5ED7A329890A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2:50:40.796" v="224"/>
          <ac:spMkLst>
            <pc:docMk/>
            <pc:sldMk cId="3004786056" sldId="267"/>
            <ac:spMk id="37" creationId="{385E1BDC-A9B0-4A87-82E3-F3187F69A802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2:50:40.796" v="224"/>
          <ac:spMkLst>
            <pc:docMk/>
            <pc:sldMk cId="3004786056" sldId="267"/>
            <ac:spMk id="39" creationId="{0990C621-3B8B-4820-8328-D47EF7CE823C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2:50:40.796" v="224"/>
          <ac:spMkLst>
            <pc:docMk/>
            <pc:sldMk cId="3004786056" sldId="267"/>
            <ac:spMk id="41" creationId="{C1A2385B-1D2A-4E17-84FA-6CB7F0AAE473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2:50:40.796" v="224"/>
          <ac:spMkLst>
            <pc:docMk/>
            <pc:sldMk cId="3004786056" sldId="267"/>
            <ac:spMk id="43" creationId="{5E791F2F-79DB-4CC0-9FA1-001E3E91E8B7}"/>
          </ac:spMkLst>
        </pc:spChg>
        <pc:picChg chg="mod ord">
          <ac:chgData name="Nuno Miguel Magalhães Ribeiro Almeida Cardoso" userId="S::a036785@ipmaia.pt::10cec68a-12eb-4a29-8d6a-7409ab190e74" providerId="AD" clId="Web-{47AE8997-5ECD-91B3-FB24-BCCD2797ABAB}" dt="2023-01-08T02:50:43.265" v="227"/>
          <ac:picMkLst>
            <pc:docMk/>
            <pc:sldMk cId="3004786056" sldId="267"/>
            <ac:picMk id="4" creationId="{7F72A784-3EE2-E0AE-6DE6-6BABFD27E40A}"/>
          </ac:picMkLst>
        </pc:picChg>
        <pc:picChg chg="mod ord">
          <ac:chgData name="Nuno Miguel Magalhães Ribeiro Almeida Cardoso" userId="S::a036785@ipmaia.pt::10cec68a-12eb-4a29-8d6a-7409ab190e74" providerId="AD" clId="Web-{47AE8997-5ECD-91B3-FB24-BCCD2797ABAB}" dt="2023-01-08T02:50:43.265" v="227"/>
          <ac:picMkLst>
            <pc:docMk/>
            <pc:sldMk cId="3004786056" sldId="267"/>
            <ac:picMk id="6" creationId="{F2B3047E-C2FF-4F83-3EA4-DED8D4BA1A2C}"/>
          </ac:picMkLst>
        </pc:picChg>
        <pc:cxnChg chg="add del">
          <ac:chgData name="Nuno Miguel Magalhães Ribeiro Almeida Cardoso" userId="S::a036785@ipmaia.pt::10cec68a-12eb-4a29-8d6a-7409ab190e74" providerId="AD" clId="Web-{47AE8997-5ECD-91B3-FB24-BCCD2797ABAB}" dt="2023-01-08T02:49:48.529" v="209"/>
          <ac:cxnSpMkLst>
            <pc:docMk/>
            <pc:sldMk cId="3004786056" sldId="267"/>
            <ac:cxnSpMk id="29" creationId="{17341211-05E5-4FDD-98B1-F551CD0EAE1C}"/>
          </ac:cxnSpMkLst>
        </pc:cxnChg>
        <pc:cxnChg chg="add del">
          <ac:chgData name="Nuno Miguel Magalhães Ribeiro Almeida Cardoso" userId="S::a036785@ipmaia.pt::10cec68a-12eb-4a29-8d6a-7409ab190e74" providerId="AD" clId="Web-{47AE8997-5ECD-91B3-FB24-BCCD2797ABAB}" dt="2023-01-08T02:50:43.265" v="227"/>
          <ac:cxnSpMkLst>
            <pc:docMk/>
            <pc:sldMk cId="3004786056" sldId="267"/>
            <ac:cxnSpMk id="32" creationId="{DAE3ABC6-4042-4293-A7DF-F01181363B7E}"/>
          </ac:cxnSpMkLst>
        </pc:cxnChg>
      </pc:sldChg>
      <pc:sldChg chg="ord">
        <pc:chgData name="Nuno Miguel Magalhães Ribeiro Almeida Cardoso" userId="S::a036785@ipmaia.pt::10cec68a-12eb-4a29-8d6a-7409ab190e74" providerId="AD" clId="Web-{47AE8997-5ECD-91B3-FB24-BCCD2797ABAB}" dt="2023-01-08T03:09:36.973" v="387"/>
        <pc:sldMkLst>
          <pc:docMk/>
          <pc:sldMk cId="1534914531" sldId="268"/>
        </pc:sldMkLst>
      </pc:sldChg>
      <pc:sldChg chg="modSp">
        <pc:chgData name="Nuno Miguel Magalhães Ribeiro Almeida Cardoso" userId="S::a036785@ipmaia.pt::10cec68a-12eb-4a29-8d6a-7409ab190e74" providerId="AD" clId="Web-{47AE8997-5ECD-91B3-FB24-BCCD2797ABAB}" dt="2023-01-08T03:26:13.793" v="744" actId="20577"/>
        <pc:sldMkLst>
          <pc:docMk/>
          <pc:sldMk cId="758210112" sldId="270"/>
        </pc:sldMkLst>
        <pc:spChg chg="mod">
          <ac:chgData name="Nuno Miguel Magalhães Ribeiro Almeida Cardoso" userId="S::a036785@ipmaia.pt::10cec68a-12eb-4a29-8d6a-7409ab190e74" providerId="AD" clId="Web-{47AE8997-5ECD-91B3-FB24-BCCD2797ABAB}" dt="2023-01-08T03:26:13.793" v="744" actId="20577"/>
          <ac:spMkLst>
            <pc:docMk/>
            <pc:sldMk cId="758210112" sldId="270"/>
            <ac:spMk id="3" creationId="{EE363095-EC16-7663-A793-5017A11A16D9}"/>
          </ac:spMkLst>
        </pc:spChg>
      </pc:sldChg>
      <pc:sldChg chg="modSp">
        <pc:chgData name="Nuno Miguel Magalhães Ribeiro Almeida Cardoso" userId="S::a036785@ipmaia.pt::10cec68a-12eb-4a29-8d6a-7409ab190e74" providerId="AD" clId="Web-{47AE8997-5ECD-91B3-FB24-BCCD2797ABAB}" dt="2023-01-08T02:43:39.212" v="133" actId="20577"/>
        <pc:sldMkLst>
          <pc:docMk/>
          <pc:sldMk cId="4209593511" sldId="273"/>
        </pc:sldMkLst>
        <pc:spChg chg="mod">
          <ac:chgData name="Nuno Miguel Magalhães Ribeiro Almeida Cardoso" userId="S::a036785@ipmaia.pt::10cec68a-12eb-4a29-8d6a-7409ab190e74" providerId="AD" clId="Web-{47AE8997-5ECD-91B3-FB24-BCCD2797ABAB}" dt="2023-01-08T02:40:17.595" v="44" actId="20577"/>
          <ac:spMkLst>
            <pc:docMk/>
            <pc:sldMk cId="4209593511" sldId="273"/>
            <ac:spMk id="2" creationId="{B01C3D10-33E0-2C63-628D-8A72010E31DA}"/>
          </ac:spMkLst>
        </pc:spChg>
        <pc:spChg chg="mod">
          <ac:chgData name="Nuno Miguel Magalhães Ribeiro Almeida Cardoso" userId="S::a036785@ipmaia.pt::10cec68a-12eb-4a29-8d6a-7409ab190e74" providerId="AD" clId="Web-{47AE8997-5ECD-91B3-FB24-BCCD2797ABAB}" dt="2023-01-08T02:43:39.212" v="133" actId="20577"/>
          <ac:spMkLst>
            <pc:docMk/>
            <pc:sldMk cId="4209593511" sldId="273"/>
            <ac:spMk id="3" creationId="{9A5CEE35-916B-BFC8-2134-B22C7B2E2711}"/>
          </ac:spMkLst>
        </pc:spChg>
      </pc:sldChg>
      <pc:sldChg chg="addSp delSp modSp new mod setBg">
        <pc:chgData name="Nuno Miguel Magalhães Ribeiro Almeida Cardoso" userId="S::a036785@ipmaia.pt::10cec68a-12eb-4a29-8d6a-7409ab190e74" providerId="AD" clId="Web-{47AE8997-5ECD-91B3-FB24-BCCD2797ABAB}" dt="2023-01-08T02:48:55.839" v="199" actId="20577"/>
        <pc:sldMkLst>
          <pc:docMk/>
          <pc:sldMk cId="453396837" sldId="276"/>
        </pc:sldMkLst>
        <pc:spChg chg="mod">
          <ac:chgData name="Nuno Miguel Magalhães Ribeiro Almeida Cardoso" userId="S::a036785@ipmaia.pt::10cec68a-12eb-4a29-8d6a-7409ab190e74" providerId="AD" clId="Web-{47AE8997-5ECD-91B3-FB24-BCCD2797ABAB}" dt="2023-01-08T02:45:34.176" v="146" actId="20577"/>
          <ac:spMkLst>
            <pc:docMk/>
            <pc:sldMk cId="453396837" sldId="276"/>
            <ac:spMk id="2" creationId="{4321C329-C530-BC9D-6864-7EEB38629418}"/>
          </ac:spMkLst>
        </pc:spChg>
        <pc:spChg chg="mod">
          <ac:chgData name="Nuno Miguel Magalhães Ribeiro Almeida Cardoso" userId="S::a036785@ipmaia.pt::10cec68a-12eb-4a29-8d6a-7409ab190e74" providerId="AD" clId="Web-{47AE8997-5ECD-91B3-FB24-BCCD2797ABAB}" dt="2023-01-08T02:48:55.839" v="199" actId="20577"/>
          <ac:spMkLst>
            <pc:docMk/>
            <pc:sldMk cId="453396837" sldId="276"/>
            <ac:spMk id="3" creationId="{6CFFD35D-5768-BB8C-65F4-4A872C36AF65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2:45:19.003" v="136"/>
          <ac:spMkLst>
            <pc:docMk/>
            <pc:sldMk cId="453396837" sldId="276"/>
            <ac:spMk id="8" creationId="{09588DA8-065E-4F6F-8EFD-43104AB2E0CF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2:45:19.003" v="136"/>
          <ac:spMkLst>
            <pc:docMk/>
            <pc:sldMk cId="453396837" sldId="276"/>
            <ac:spMk id="10" creationId="{C4285719-470E-454C-AF62-8323075F1F5B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2:45:19.003" v="136"/>
          <ac:spMkLst>
            <pc:docMk/>
            <pc:sldMk cId="453396837" sldId="276"/>
            <ac:spMk id="12" creationId="{CD9FE4EF-C4D8-49A0-B2FF-81D8DB7D8A24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2:45:19.003" v="136"/>
          <ac:spMkLst>
            <pc:docMk/>
            <pc:sldMk cId="453396837" sldId="276"/>
            <ac:spMk id="14" creationId="{4300840D-0A0B-4512-BACA-B439D5B9C57C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2:45:19.003" v="136"/>
          <ac:spMkLst>
            <pc:docMk/>
            <pc:sldMk cId="453396837" sldId="276"/>
            <ac:spMk id="16" creationId="{D2B78728-A580-49A7-84F9-6EF6F583ADE0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2:45:19.003" v="136"/>
          <ac:spMkLst>
            <pc:docMk/>
            <pc:sldMk cId="453396837" sldId="276"/>
            <ac:spMk id="18" creationId="{38FAA1A1-D861-433F-88FA-1E9D6FD31D11}"/>
          </ac:spMkLst>
        </pc:spChg>
        <pc:spChg chg="add del">
          <ac:chgData name="Nuno Miguel Magalhães Ribeiro Almeida Cardoso" userId="S::a036785@ipmaia.pt::10cec68a-12eb-4a29-8d6a-7409ab190e74" providerId="AD" clId="Web-{47AE8997-5ECD-91B3-FB24-BCCD2797ABAB}" dt="2023-01-08T02:45:19.003" v="136"/>
          <ac:spMkLst>
            <pc:docMk/>
            <pc:sldMk cId="453396837" sldId="276"/>
            <ac:spMk id="20" creationId="{8D71EDA1-87BF-4D5D-AB79-F346FD19278A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2:45:19.019" v="137"/>
          <ac:spMkLst>
            <pc:docMk/>
            <pc:sldMk cId="453396837" sldId="276"/>
            <ac:spMk id="22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2:45:19.019" v="137"/>
          <ac:spMkLst>
            <pc:docMk/>
            <pc:sldMk cId="453396837" sldId="276"/>
            <ac:spMk id="23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2:45:19.019" v="137"/>
          <ac:spMkLst>
            <pc:docMk/>
            <pc:sldMk cId="453396837" sldId="276"/>
            <ac:spMk id="24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2:45:19.019" v="137"/>
          <ac:spMkLst>
            <pc:docMk/>
            <pc:sldMk cId="453396837" sldId="276"/>
            <ac:spMk id="25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2:45:19.019" v="137"/>
          <ac:spMkLst>
            <pc:docMk/>
            <pc:sldMk cId="453396837" sldId="276"/>
            <ac:spMk id="26" creationId="{53E5B1A8-3AC9-4BD1-9BBC-78CA94F2D1BA}"/>
          </ac:spMkLst>
        </pc:spChg>
      </pc:sldChg>
      <pc:sldChg chg="addSp modSp new mod setBg">
        <pc:chgData name="Nuno Miguel Magalhães Ribeiro Almeida Cardoso" userId="S::a036785@ipmaia.pt::10cec68a-12eb-4a29-8d6a-7409ab190e74" providerId="AD" clId="Web-{47AE8997-5ECD-91B3-FB24-BCCD2797ABAB}" dt="2023-01-08T03:04:53.751" v="383" actId="14100"/>
        <pc:sldMkLst>
          <pc:docMk/>
          <pc:sldMk cId="3876969786" sldId="277"/>
        </pc:sldMkLst>
        <pc:spChg chg="mod">
          <ac:chgData name="Nuno Miguel Magalhães Ribeiro Almeida Cardoso" userId="S::a036785@ipmaia.pt::10cec68a-12eb-4a29-8d6a-7409ab190e74" providerId="AD" clId="Web-{47AE8997-5ECD-91B3-FB24-BCCD2797ABAB}" dt="2023-01-08T02:59:34.301" v="315" actId="20577"/>
          <ac:spMkLst>
            <pc:docMk/>
            <pc:sldMk cId="3876969786" sldId="277"/>
            <ac:spMk id="2" creationId="{911F2933-3873-887C-F2E9-3B60984166C4}"/>
          </ac:spMkLst>
        </pc:spChg>
        <pc:spChg chg="mod">
          <ac:chgData name="Nuno Miguel Magalhães Ribeiro Almeida Cardoso" userId="S::a036785@ipmaia.pt::10cec68a-12eb-4a29-8d6a-7409ab190e74" providerId="AD" clId="Web-{47AE8997-5ECD-91B3-FB24-BCCD2797ABAB}" dt="2023-01-08T03:04:53.751" v="383" actId="14100"/>
          <ac:spMkLst>
            <pc:docMk/>
            <pc:sldMk cId="3876969786" sldId="277"/>
            <ac:spMk id="3" creationId="{97670BB6-91AB-0176-B440-EBB40F3B1D75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2:53:06.411" v="231"/>
          <ac:spMkLst>
            <pc:docMk/>
            <pc:sldMk cId="3876969786" sldId="277"/>
            <ac:spMk id="8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2:53:06.411" v="231"/>
          <ac:spMkLst>
            <pc:docMk/>
            <pc:sldMk cId="3876969786" sldId="277"/>
            <ac:spMk id="10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2:53:06.411" v="231"/>
          <ac:spMkLst>
            <pc:docMk/>
            <pc:sldMk cId="3876969786" sldId="277"/>
            <ac:spMk id="12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2:53:06.411" v="231"/>
          <ac:spMkLst>
            <pc:docMk/>
            <pc:sldMk cId="3876969786" sldId="277"/>
            <ac:spMk id="14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2:53:06.411" v="231"/>
          <ac:spMkLst>
            <pc:docMk/>
            <pc:sldMk cId="3876969786" sldId="277"/>
            <ac:spMk id="16" creationId="{53E5B1A8-3AC9-4BD1-9BBC-78CA94F2D1BA}"/>
          </ac:spMkLst>
        </pc:spChg>
      </pc:sldChg>
      <pc:sldChg chg="addSp delSp modSp new mod setBg">
        <pc:chgData name="Nuno Miguel Magalhães Ribeiro Almeida Cardoso" userId="S::a036785@ipmaia.pt::10cec68a-12eb-4a29-8d6a-7409ab190e74" providerId="AD" clId="Web-{47AE8997-5ECD-91B3-FB24-BCCD2797ABAB}" dt="2023-01-08T03:25:12.226" v="742" actId="14100"/>
        <pc:sldMkLst>
          <pc:docMk/>
          <pc:sldMk cId="1471520627" sldId="278"/>
        </pc:sldMkLst>
        <pc:spChg chg="del mod">
          <ac:chgData name="Nuno Miguel Magalhães Ribeiro Almeida Cardoso" userId="S::a036785@ipmaia.pt::10cec68a-12eb-4a29-8d6a-7409ab190e74" providerId="AD" clId="Web-{47AE8997-5ECD-91B3-FB24-BCCD2797ABAB}" dt="2023-01-08T03:19:56.370" v="595"/>
          <ac:spMkLst>
            <pc:docMk/>
            <pc:sldMk cId="1471520627" sldId="278"/>
            <ac:spMk id="2" creationId="{CBCA3456-AE9C-03BB-E28C-5C2712EDB3F4}"/>
          </ac:spMkLst>
        </pc:spChg>
        <pc:spChg chg="del">
          <ac:chgData name="Nuno Miguel Magalhães Ribeiro Almeida Cardoso" userId="S::a036785@ipmaia.pt::10cec68a-12eb-4a29-8d6a-7409ab190e74" providerId="AD" clId="Web-{47AE8997-5ECD-91B3-FB24-BCCD2797ABAB}" dt="2023-01-08T03:18:34.757" v="561"/>
          <ac:spMkLst>
            <pc:docMk/>
            <pc:sldMk cId="1471520627" sldId="278"/>
            <ac:spMk id="3" creationId="{74DD5445-0F6E-CF87-FEB9-B16CBB7A6A68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3:18:34.757" v="561"/>
          <ac:spMkLst>
            <pc:docMk/>
            <pc:sldMk cId="1471520627" sldId="278"/>
            <ac:spMk id="8" creationId="{577D6B2E-37A3-429E-A37C-F30ED6487282}"/>
          </ac:spMkLst>
        </pc:spChg>
        <pc:spChg chg="add mod">
          <ac:chgData name="Nuno Miguel Magalhães Ribeiro Almeida Cardoso" userId="S::a036785@ipmaia.pt::10cec68a-12eb-4a29-8d6a-7409ab190e74" providerId="AD" clId="Web-{47AE8997-5ECD-91B3-FB24-BCCD2797ABAB}" dt="2023-01-08T03:25:12.226" v="742" actId="14100"/>
          <ac:spMkLst>
            <pc:docMk/>
            <pc:sldMk cId="1471520627" sldId="278"/>
            <ac:spMk id="9" creationId="{BEA437C2-5D41-B37E-3F7F-4F5127477FE0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3:18:34.757" v="561"/>
          <ac:spMkLst>
            <pc:docMk/>
            <pc:sldMk cId="1471520627" sldId="278"/>
            <ac:spMk id="10" creationId="{5CEAD642-85CF-4750-8432-7C80C901F001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3:18:34.757" v="561"/>
          <ac:spMkLst>
            <pc:docMk/>
            <pc:sldMk cId="1471520627" sldId="278"/>
            <ac:spMk id="12" creationId="{FA33EEAE-15D5-4119-8C1E-89D943F911EF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3:18:34.757" v="561"/>
          <ac:spMkLst>
            <pc:docMk/>
            <pc:sldMk cId="1471520627" sldId="278"/>
            <ac:spMk id="14" creationId="{730D8B3B-9B80-4025-B934-26DC7D7CD231}"/>
          </ac:spMkLst>
        </pc:spChg>
        <pc:spChg chg="add mod">
          <ac:chgData name="Nuno Miguel Magalhães Ribeiro Almeida Cardoso" userId="S::a036785@ipmaia.pt::10cec68a-12eb-4a29-8d6a-7409ab190e74" providerId="AD" clId="Web-{47AE8997-5ECD-91B3-FB24-BCCD2797ABAB}" dt="2023-01-08T03:23:29.597" v="709" actId="14100"/>
          <ac:spMkLst>
            <pc:docMk/>
            <pc:sldMk cId="1471520627" sldId="278"/>
            <ac:spMk id="15" creationId="{CF1D61C5-A883-EE74-7746-DDD3A206B820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3:18:34.757" v="561"/>
          <ac:spMkLst>
            <pc:docMk/>
            <pc:sldMk cId="1471520627" sldId="278"/>
            <ac:spMk id="16" creationId="{1064D5D5-227B-4F66-9AEA-46F570E793BD}"/>
          </ac:spMkLst>
        </pc:spChg>
        <pc:spChg chg="add mod">
          <ac:chgData name="Nuno Miguel Magalhães Ribeiro Almeida Cardoso" userId="S::a036785@ipmaia.pt::10cec68a-12eb-4a29-8d6a-7409ab190e74" providerId="AD" clId="Web-{47AE8997-5ECD-91B3-FB24-BCCD2797ABAB}" dt="2023-01-08T03:25:05.788" v="740" actId="1076"/>
          <ac:spMkLst>
            <pc:docMk/>
            <pc:sldMk cId="1471520627" sldId="278"/>
            <ac:spMk id="17" creationId="{00D894A3-36C4-D9AA-B5F3-0B5ECF08234C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3:18:34.757" v="561"/>
          <ac:spMkLst>
            <pc:docMk/>
            <pc:sldMk cId="1471520627" sldId="278"/>
            <ac:spMk id="18" creationId="{646B67A4-D328-4747-A82B-65E84FA46368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3:18:34.757" v="561"/>
          <ac:spMkLst>
            <pc:docMk/>
            <pc:sldMk cId="1471520627" sldId="278"/>
            <ac:spMk id="20" creationId="{B5A1B09C-1565-46F8-B70F-621C5EB48A09}"/>
          </ac:spMkLst>
        </pc:spChg>
        <pc:spChg chg="add">
          <ac:chgData name="Nuno Miguel Magalhães Ribeiro Almeida Cardoso" userId="S::a036785@ipmaia.pt::10cec68a-12eb-4a29-8d6a-7409ab190e74" providerId="AD" clId="Web-{47AE8997-5ECD-91B3-FB24-BCCD2797ABAB}" dt="2023-01-08T03:18:34.757" v="561"/>
          <ac:spMkLst>
            <pc:docMk/>
            <pc:sldMk cId="1471520627" sldId="278"/>
            <ac:spMk id="22" creationId="{8C516CC8-80AC-446C-A56E-9F54B7210402}"/>
          </ac:spMkLst>
        </pc:spChg>
        <pc:picChg chg="add mod">
          <ac:chgData name="Nuno Miguel Magalhães Ribeiro Almeida Cardoso" userId="S::a036785@ipmaia.pt::10cec68a-12eb-4a29-8d6a-7409ab190e74" providerId="AD" clId="Web-{47AE8997-5ECD-91B3-FB24-BCCD2797ABAB}" dt="2023-01-08T03:19:32.306" v="579" actId="1076"/>
          <ac:picMkLst>
            <pc:docMk/>
            <pc:sldMk cId="1471520627" sldId="278"/>
            <ac:picMk id="5" creationId="{BEE95EF1-4645-2974-6BBC-57E196B08CA1}"/>
          </ac:picMkLst>
        </pc:picChg>
        <pc:picChg chg="add del">
          <ac:chgData name="Nuno Miguel Magalhães Ribeiro Almeida Cardoso" userId="S::a036785@ipmaia.pt::10cec68a-12eb-4a29-8d6a-7409ab190e74" providerId="AD" clId="Web-{47AE8997-5ECD-91B3-FB24-BCCD2797ABAB}" dt="2023-01-08T03:18:48.664" v="564"/>
          <ac:picMkLst>
            <pc:docMk/>
            <pc:sldMk cId="1471520627" sldId="278"/>
            <ac:picMk id="7" creationId="{3D7DC5D8-5C0B-D901-681F-F2CC1E878AB6}"/>
          </ac:picMkLst>
        </pc:picChg>
        <pc:picChg chg="add mod">
          <ac:chgData name="Nuno Miguel Magalhães Ribeiro Almeida Cardoso" userId="S::a036785@ipmaia.pt::10cec68a-12eb-4a29-8d6a-7409ab190e74" providerId="AD" clId="Web-{47AE8997-5ECD-91B3-FB24-BCCD2797ABAB}" dt="2023-01-08T03:19:09.431" v="569" actId="1076"/>
          <ac:picMkLst>
            <pc:docMk/>
            <pc:sldMk cId="1471520627" sldId="278"/>
            <ac:picMk id="13" creationId="{E068C298-C347-0059-FD8E-168FA7E81A10}"/>
          </ac:picMkLst>
        </pc:picChg>
      </pc:sldChg>
    </pc:docChg>
  </pc:docChgLst>
  <pc:docChgLst>
    <pc:chgData name="Nuno Miguel Magalhães Ribeiro Almeida Cardoso" userId="S::a036785@ipmaia.pt::10cec68a-12eb-4a29-8d6a-7409ab190e74" providerId="AD" clId="Web-{E1C834D8-23E9-ADAB-3355-6F10952BFC3A}"/>
    <pc:docChg chg="addSld modSld">
      <pc:chgData name="Nuno Miguel Magalhães Ribeiro Almeida Cardoso" userId="S::a036785@ipmaia.pt::10cec68a-12eb-4a29-8d6a-7409ab190e74" providerId="AD" clId="Web-{E1C834D8-23E9-ADAB-3355-6F10952BFC3A}" dt="2023-01-06T19:57:18.006" v="212"/>
      <pc:docMkLst>
        <pc:docMk/>
      </pc:docMkLst>
      <pc:sldChg chg="addSp delSp modSp">
        <pc:chgData name="Nuno Miguel Magalhães Ribeiro Almeida Cardoso" userId="S::a036785@ipmaia.pt::10cec68a-12eb-4a29-8d6a-7409ab190e74" providerId="AD" clId="Web-{E1C834D8-23E9-ADAB-3355-6F10952BFC3A}" dt="2023-01-06T18:28:38.273" v="5" actId="1076"/>
        <pc:sldMkLst>
          <pc:docMk/>
          <pc:sldMk cId="4192157273" sldId="257"/>
        </pc:sldMkLst>
        <pc:spChg chg="del">
          <ac:chgData name="Nuno Miguel Magalhães Ribeiro Almeida Cardoso" userId="S::a036785@ipmaia.pt::10cec68a-12eb-4a29-8d6a-7409ab190e74" providerId="AD" clId="Web-{E1C834D8-23E9-ADAB-3355-6F10952BFC3A}" dt="2023-01-06T18:16:51.350" v="0"/>
          <ac:spMkLst>
            <pc:docMk/>
            <pc:sldMk cId="4192157273" sldId="257"/>
            <ac:spMk id="3" creationId="{4CC99E44-D5D9-C2F5-B8EA-B8C49A568857}"/>
          </ac:spMkLst>
        </pc:spChg>
        <pc:spChg chg="add del mod">
          <ac:chgData name="Nuno Miguel Magalhães Ribeiro Almeida Cardoso" userId="S::a036785@ipmaia.pt::10cec68a-12eb-4a29-8d6a-7409ab190e74" providerId="AD" clId="Web-{E1C834D8-23E9-ADAB-3355-6F10952BFC3A}" dt="2023-01-06T18:28:36.257" v="4"/>
          <ac:spMkLst>
            <pc:docMk/>
            <pc:sldMk cId="4192157273" sldId="257"/>
            <ac:spMk id="6" creationId="{098D85C1-BDF8-4CD4-8BF6-E29681E4F443}"/>
          </ac:spMkLst>
        </pc:spChg>
        <pc:picChg chg="add del mod ord">
          <ac:chgData name="Nuno Miguel Magalhães Ribeiro Almeida Cardoso" userId="S::a036785@ipmaia.pt::10cec68a-12eb-4a29-8d6a-7409ab190e74" providerId="AD" clId="Web-{E1C834D8-23E9-ADAB-3355-6F10952BFC3A}" dt="2023-01-06T18:28:35.038" v="3"/>
          <ac:picMkLst>
            <pc:docMk/>
            <pc:sldMk cId="4192157273" sldId="257"/>
            <ac:picMk id="4" creationId="{CD5F5DCD-93F5-A5BB-A094-7F327F0E2FD6}"/>
          </ac:picMkLst>
        </pc:picChg>
        <pc:picChg chg="add mod ord">
          <ac:chgData name="Nuno Miguel Magalhães Ribeiro Almeida Cardoso" userId="S::a036785@ipmaia.pt::10cec68a-12eb-4a29-8d6a-7409ab190e74" providerId="AD" clId="Web-{E1C834D8-23E9-ADAB-3355-6F10952BFC3A}" dt="2023-01-06T18:28:38.273" v="5" actId="1076"/>
          <ac:picMkLst>
            <pc:docMk/>
            <pc:sldMk cId="4192157273" sldId="257"/>
            <ac:picMk id="7" creationId="{B9195FBC-4423-B428-FD29-579CC93C342E}"/>
          </ac:picMkLst>
        </pc:picChg>
      </pc:sldChg>
      <pc:sldChg chg="modSp">
        <pc:chgData name="Nuno Miguel Magalhães Ribeiro Almeida Cardoso" userId="S::a036785@ipmaia.pt::10cec68a-12eb-4a29-8d6a-7409ab190e74" providerId="AD" clId="Web-{E1C834D8-23E9-ADAB-3355-6F10952BFC3A}" dt="2023-01-06T19:35:28.246" v="184" actId="20577"/>
        <pc:sldMkLst>
          <pc:docMk/>
          <pc:sldMk cId="390968289" sldId="263"/>
        </pc:sldMkLst>
        <pc:spChg chg="mod">
          <ac:chgData name="Nuno Miguel Magalhães Ribeiro Almeida Cardoso" userId="S::a036785@ipmaia.pt::10cec68a-12eb-4a29-8d6a-7409ab190e74" providerId="AD" clId="Web-{E1C834D8-23E9-ADAB-3355-6F10952BFC3A}" dt="2023-01-06T19:35:28.246" v="184" actId="20577"/>
          <ac:spMkLst>
            <pc:docMk/>
            <pc:sldMk cId="390968289" sldId="263"/>
            <ac:spMk id="3" creationId="{EFEAAD43-3DC0-A7AB-CE84-881648223F06}"/>
          </ac:spMkLst>
        </pc:spChg>
      </pc:sldChg>
      <pc:sldChg chg="modSp">
        <pc:chgData name="Nuno Miguel Magalhães Ribeiro Almeida Cardoso" userId="S::a036785@ipmaia.pt::10cec68a-12eb-4a29-8d6a-7409ab190e74" providerId="AD" clId="Web-{E1C834D8-23E9-ADAB-3355-6F10952BFC3A}" dt="2023-01-06T19:27:39.400" v="62" actId="20577"/>
        <pc:sldMkLst>
          <pc:docMk/>
          <pc:sldMk cId="758210112" sldId="270"/>
        </pc:sldMkLst>
        <pc:spChg chg="mod">
          <ac:chgData name="Nuno Miguel Magalhães Ribeiro Almeida Cardoso" userId="S::a036785@ipmaia.pt::10cec68a-12eb-4a29-8d6a-7409ab190e74" providerId="AD" clId="Web-{E1C834D8-23E9-ADAB-3355-6F10952BFC3A}" dt="2023-01-06T19:10:15.758" v="60" actId="20577"/>
          <ac:spMkLst>
            <pc:docMk/>
            <pc:sldMk cId="758210112" sldId="270"/>
            <ac:spMk id="2" creationId="{CF7C97BE-E1B8-F5C9-753E-A0569FDDE450}"/>
          </ac:spMkLst>
        </pc:spChg>
        <pc:spChg chg="mod">
          <ac:chgData name="Nuno Miguel Magalhães Ribeiro Almeida Cardoso" userId="S::a036785@ipmaia.pt::10cec68a-12eb-4a29-8d6a-7409ab190e74" providerId="AD" clId="Web-{E1C834D8-23E9-ADAB-3355-6F10952BFC3A}" dt="2023-01-06T19:27:39.400" v="62" actId="20577"/>
          <ac:spMkLst>
            <pc:docMk/>
            <pc:sldMk cId="758210112" sldId="270"/>
            <ac:spMk id="3" creationId="{EE363095-EC16-7663-A793-5017A11A16D9}"/>
          </ac:spMkLst>
        </pc:spChg>
      </pc:sldChg>
      <pc:sldChg chg="modSp">
        <pc:chgData name="Nuno Miguel Magalhães Ribeiro Almeida Cardoso" userId="S::a036785@ipmaia.pt::10cec68a-12eb-4a29-8d6a-7409ab190e74" providerId="AD" clId="Web-{E1C834D8-23E9-ADAB-3355-6F10952BFC3A}" dt="2023-01-06T19:28:36.761" v="79" actId="20577"/>
        <pc:sldMkLst>
          <pc:docMk/>
          <pc:sldMk cId="2040546025" sldId="271"/>
        </pc:sldMkLst>
        <pc:spChg chg="mod">
          <ac:chgData name="Nuno Miguel Magalhães Ribeiro Almeida Cardoso" userId="S::a036785@ipmaia.pt::10cec68a-12eb-4a29-8d6a-7409ab190e74" providerId="AD" clId="Web-{E1C834D8-23E9-ADAB-3355-6F10952BFC3A}" dt="2023-01-06T19:28:36.761" v="79" actId="20577"/>
          <ac:spMkLst>
            <pc:docMk/>
            <pc:sldMk cId="2040546025" sldId="271"/>
            <ac:spMk id="2" creationId="{71DEE1D0-8443-9120-DE9D-76D12F192487}"/>
          </ac:spMkLst>
        </pc:spChg>
      </pc:sldChg>
      <pc:sldChg chg="modSp">
        <pc:chgData name="Nuno Miguel Magalhães Ribeiro Almeida Cardoso" userId="S::a036785@ipmaia.pt::10cec68a-12eb-4a29-8d6a-7409ab190e74" providerId="AD" clId="Web-{E1C834D8-23E9-ADAB-3355-6F10952BFC3A}" dt="2023-01-06T19:28:08.901" v="77" actId="20577"/>
        <pc:sldMkLst>
          <pc:docMk/>
          <pc:sldMk cId="1260694019" sldId="272"/>
        </pc:sldMkLst>
        <pc:spChg chg="mod">
          <ac:chgData name="Nuno Miguel Magalhães Ribeiro Almeida Cardoso" userId="S::a036785@ipmaia.pt::10cec68a-12eb-4a29-8d6a-7409ab190e74" providerId="AD" clId="Web-{E1C834D8-23E9-ADAB-3355-6F10952BFC3A}" dt="2023-01-06T19:28:08.901" v="77" actId="20577"/>
          <ac:spMkLst>
            <pc:docMk/>
            <pc:sldMk cId="1260694019" sldId="272"/>
            <ac:spMk id="2" creationId="{E5CC08B1-CFFC-D124-2D9B-B19E5E9DEFCA}"/>
          </ac:spMkLst>
        </pc:spChg>
      </pc:sldChg>
      <pc:sldChg chg="modSp">
        <pc:chgData name="Nuno Miguel Magalhães Ribeiro Almeida Cardoso" userId="S::a036785@ipmaia.pt::10cec68a-12eb-4a29-8d6a-7409ab190e74" providerId="AD" clId="Web-{E1C834D8-23E9-ADAB-3355-6F10952BFC3A}" dt="2023-01-06T19:27:46.369" v="65" actId="20577"/>
        <pc:sldMkLst>
          <pc:docMk/>
          <pc:sldMk cId="4209593511" sldId="273"/>
        </pc:sldMkLst>
        <pc:spChg chg="mod">
          <ac:chgData name="Nuno Miguel Magalhães Ribeiro Almeida Cardoso" userId="S::a036785@ipmaia.pt::10cec68a-12eb-4a29-8d6a-7409ab190e74" providerId="AD" clId="Web-{E1C834D8-23E9-ADAB-3355-6F10952BFC3A}" dt="2023-01-06T19:27:46.369" v="65" actId="20577"/>
          <ac:spMkLst>
            <pc:docMk/>
            <pc:sldMk cId="4209593511" sldId="273"/>
            <ac:spMk id="3" creationId="{9A5CEE35-916B-BFC8-2134-B22C7B2E2711}"/>
          </ac:spMkLst>
        </pc:spChg>
      </pc:sldChg>
      <pc:sldChg chg="addSp modSp new mod setBg">
        <pc:chgData name="Nuno Miguel Magalhães Ribeiro Almeida Cardoso" userId="S::a036785@ipmaia.pt::10cec68a-12eb-4a29-8d6a-7409ab190e74" providerId="AD" clId="Web-{E1C834D8-23E9-ADAB-3355-6F10952BFC3A}" dt="2023-01-06T19:35:40.840" v="186" actId="20577"/>
        <pc:sldMkLst>
          <pc:docMk/>
          <pc:sldMk cId="1471234640" sldId="274"/>
        </pc:sldMkLst>
        <pc:spChg chg="mod">
          <ac:chgData name="Nuno Miguel Magalhães Ribeiro Almeida Cardoso" userId="S::a036785@ipmaia.pt::10cec68a-12eb-4a29-8d6a-7409ab190e74" providerId="AD" clId="Web-{E1C834D8-23E9-ADAB-3355-6F10952BFC3A}" dt="2023-01-06T19:35:40.840" v="186" actId="20577"/>
          <ac:spMkLst>
            <pc:docMk/>
            <pc:sldMk cId="1471234640" sldId="274"/>
            <ac:spMk id="2" creationId="{92DBCD01-5672-2910-0901-7D44995DC043}"/>
          </ac:spMkLst>
        </pc:spChg>
        <pc:spChg chg="mod">
          <ac:chgData name="Nuno Miguel Magalhães Ribeiro Almeida Cardoso" userId="S::a036785@ipmaia.pt::10cec68a-12eb-4a29-8d6a-7409ab190e74" providerId="AD" clId="Web-{E1C834D8-23E9-ADAB-3355-6F10952BFC3A}" dt="2023-01-06T19:31:40.284" v="142" actId="20577"/>
          <ac:spMkLst>
            <pc:docMk/>
            <pc:sldMk cId="1471234640" sldId="274"/>
            <ac:spMk id="3" creationId="{1BD0C302-7800-B848-5668-C0E0DA317074}"/>
          </ac:spMkLst>
        </pc:spChg>
        <pc:spChg chg="add">
          <ac:chgData name="Nuno Miguel Magalhães Ribeiro Almeida Cardoso" userId="S::a036785@ipmaia.pt::10cec68a-12eb-4a29-8d6a-7409ab190e74" providerId="AD" clId="Web-{E1C834D8-23E9-ADAB-3355-6F10952BFC3A}" dt="2023-01-06T19:28:59.496" v="81"/>
          <ac:spMkLst>
            <pc:docMk/>
            <pc:sldMk cId="1471234640" sldId="274"/>
            <ac:spMk id="8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E1C834D8-23E9-ADAB-3355-6F10952BFC3A}" dt="2023-01-06T19:28:59.496" v="81"/>
          <ac:spMkLst>
            <pc:docMk/>
            <pc:sldMk cId="1471234640" sldId="274"/>
            <ac:spMk id="10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E1C834D8-23E9-ADAB-3355-6F10952BFC3A}" dt="2023-01-06T19:28:59.496" v="81"/>
          <ac:spMkLst>
            <pc:docMk/>
            <pc:sldMk cId="1471234640" sldId="274"/>
            <ac:spMk id="12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E1C834D8-23E9-ADAB-3355-6F10952BFC3A}" dt="2023-01-06T19:28:59.496" v="81"/>
          <ac:spMkLst>
            <pc:docMk/>
            <pc:sldMk cId="1471234640" sldId="274"/>
            <ac:spMk id="14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E1C834D8-23E9-ADAB-3355-6F10952BFC3A}" dt="2023-01-06T19:28:59.496" v="81"/>
          <ac:spMkLst>
            <pc:docMk/>
            <pc:sldMk cId="1471234640" sldId="274"/>
            <ac:spMk id="16" creationId="{53E5B1A8-3AC9-4BD1-9BBC-78CA94F2D1BA}"/>
          </ac:spMkLst>
        </pc:spChg>
      </pc:sldChg>
      <pc:sldChg chg="addSp delSp modSp new mod setBg">
        <pc:chgData name="Nuno Miguel Magalhães Ribeiro Almeida Cardoso" userId="S::a036785@ipmaia.pt::10cec68a-12eb-4a29-8d6a-7409ab190e74" providerId="AD" clId="Web-{E1C834D8-23E9-ADAB-3355-6F10952BFC3A}" dt="2023-01-06T19:57:18.006" v="212"/>
        <pc:sldMkLst>
          <pc:docMk/>
          <pc:sldMk cId="2759921345" sldId="275"/>
        </pc:sldMkLst>
        <pc:spChg chg="mod">
          <ac:chgData name="Nuno Miguel Magalhães Ribeiro Almeida Cardoso" userId="S::a036785@ipmaia.pt::10cec68a-12eb-4a29-8d6a-7409ab190e74" providerId="AD" clId="Web-{E1C834D8-23E9-ADAB-3355-6F10952BFC3A}" dt="2023-01-06T19:57:18.006" v="212"/>
          <ac:spMkLst>
            <pc:docMk/>
            <pc:sldMk cId="2759921345" sldId="275"/>
            <ac:spMk id="2" creationId="{A2B80147-F8A6-5EFF-2112-ECC16544DC95}"/>
          </ac:spMkLst>
        </pc:spChg>
        <pc:spChg chg="del mod">
          <ac:chgData name="Nuno Miguel Magalhães Ribeiro Almeida Cardoso" userId="S::a036785@ipmaia.pt::10cec68a-12eb-4a29-8d6a-7409ab190e74" providerId="AD" clId="Web-{E1C834D8-23E9-ADAB-3355-6F10952BFC3A}" dt="2023-01-06T19:40:02.022" v="202"/>
          <ac:spMkLst>
            <pc:docMk/>
            <pc:sldMk cId="2759921345" sldId="275"/>
            <ac:spMk id="3" creationId="{F426D8E4-A55E-53E2-7D32-9D2777D1415F}"/>
          </ac:spMkLst>
        </pc:spChg>
        <pc:spChg chg="add del">
          <ac:chgData name="Nuno Miguel Magalhães Ribeiro Almeida Cardoso" userId="S::a036785@ipmaia.pt::10cec68a-12eb-4a29-8d6a-7409ab190e74" providerId="AD" clId="Web-{E1C834D8-23E9-ADAB-3355-6F10952BFC3A}" dt="2023-01-06T19:57:18.006" v="212"/>
          <ac:spMkLst>
            <pc:docMk/>
            <pc:sldMk cId="2759921345" sldId="275"/>
            <ac:spMk id="8" creationId="{1B15ED52-F352-441B-82BF-E0EA34836D08}"/>
          </ac:spMkLst>
        </pc:spChg>
        <pc:spChg chg="add del">
          <ac:chgData name="Nuno Miguel Magalhães Ribeiro Almeida Cardoso" userId="S::a036785@ipmaia.pt::10cec68a-12eb-4a29-8d6a-7409ab190e74" providerId="AD" clId="Web-{E1C834D8-23E9-ADAB-3355-6F10952BFC3A}" dt="2023-01-06T19:57:18.006" v="212"/>
          <ac:spMkLst>
            <pc:docMk/>
            <pc:sldMk cId="2759921345" sldId="275"/>
            <ac:spMk id="10" creationId="{3B2E3793-BFE6-45A2-9B7B-E18844431C99}"/>
          </ac:spMkLst>
        </pc:spChg>
        <pc:spChg chg="add del">
          <ac:chgData name="Nuno Miguel Magalhães Ribeiro Almeida Cardoso" userId="S::a036785@ipmaia.pt::10cec68a-12eb-4a29-8d6a-7409ab190e74" providerId="AD" clId="Web-{E1C834D8-23E9-ADAB-3355-6F10952BFC3A}" dt="2023-01-06T19:57:18.006" v="212"/>
          <ac:spMkLst>
            <pc:docMk/>
            <pc:sldMk cId="2759921345" sldId="275"/>
            <ac:spMk id="12" creationId="{BC4C4868-CB8F-4AF9-9CDB-8108F2C19B67}"/>
          </ac:spMkLst>
        </pc:spChg>
        <pc:spChg chg="add del">
          <ac:chgData name="Nuno Miguel Magalhães Ribeiro Almeida Cardoso" userId="S::a036785@ipmaia.pt::10cec68a-12eb-4a29-8d6a-7409ab190e74" providerId="AD" clId="Web-{E1C834D8-23E9-ADAB-3355-6F10952BFC3A}" dt="2023-01-06T19:57:18.006" v="212"/>
          <ac:spMkLst>
            <pc:docMk/>
            <pc:sldMk cId="2759921345" sldId="275"/>
            <ac:spMk id="14" creationId="{375E0459-6403-40CD-989D-56A4407CA12E}"/>
          </ac:spMkLst>
        </pc:spChg>
        <pc:spChg chg="add del">
          <ac:chgData name="Nuno Miguel Magalhães Ribeiro Almeida Cardoso" userId="S::a036785@ipmaia.pt::10cec68a-12eb-4a29-8d6a-7409ab190e74" providerId="AD" clId="Web-{E1C834D8-23E9-ADAB-3355-6F10952BFC3A}" dt="2023-01-06T19:57:18.006" v="212"/>
          <ac:spMkLst>
            <pc:docMk/>
            <pc:sldMk cId="2759921345" sldId="275"/>
            <ac:spMk id="16" creationId="{53E5B1A8-3AC9-4BD1-9BBC-78CA94F2D1BA}"/>
          </ac:spMkLst>
        </pc:spChg>
        <pc:spChg chg="add del">
          <ac:chgData name="Nuno Miguel Magalhães Ribeiro Almeida Cardoso" userId="S::a036785@ipmaia.pt::10cec68a-12eb-4a29-8d6a-7409ab190e74" providerId="AD" clId="Web-{E1C834D8-23E9-ADAB-3355-6F10952BFC3A}" dt="2023-01-06T19:57:18.006" v="212"/>
          <ac:spMkLst>
            <pc:docMk/>
            <pc:sldMk cId="2759921345" sldId="275"/>
            <ac:spMk id="20" creationId="{14F4EBB8-EE08-53E1-95F4-D9ACABADDDB5}"/>
          </ac:spMkLst>
        </pc:spChg>
        <pc:spChg chg="add del">
          <ac:chgData name="Nuno Miguel Magalhães Ribeiro Almeida Cardoso" userId="S::a036785@ipmaia.pt::10cec68a-12eb-4a29-8d6a-7409ab190e74" providerId="AD" clId="Web-{E1C834D8-23E9-ADAB-3355-6F10952BFC3A}" dt="2023-01-06T19:57:18.006" v="212"/>
          <ac:spMkLst>
            <pc:docMk/>
            <pc:sldMk cId="2759921345" sldId="275"/>
            <ac:spMk id="23" creationId="{61293230-B0F6-45B1-96D1-13D18E242995}"/>
          </ac:spMkLst>
        </pc:spChg>
        <pc:spChg chg="add del">
          <ac:chgData name="Nuno Miguel Magalhães Ribeiro Almeida Cardoso" userId="S::a036785@ipmaia.pt::10cec68a-12eb-4a29-8d6a-7409ab190e74" providerId="AD" clId="Web-{E1C834D8-23E9-ADAB-3355-6F10952BFC3A}" dt="2023-01-06T19:57:18.006" v="212"/>
          <ac:spMkLst>
            <pc:docMk/>
            <pc:sldMk cId="2759921345" sldId="275"/>
            <ac:spMk id="25" creationId="{0A1E0707-4985-454B-ACE0-4855BB55875E}"/>
          </ac:spMkLst>
        </pc:spChg>
        <pc:picChg chg="add mod ord">
          <ac:chgData name="Nuno Miguel Magalhães Ribeiro Almeida Cardoso" userId="S::a036785@ipmaia.pt::10cec68a-12eb-4a29-8d6a-7409ab190e74" providerId="AD" clId="Web-{E1C834D8-23E9-ADAB-3355-6F10952BFC3A}" dt="2023-01-06T19:57:18.006" v="212"/>
          <ac:picMkLst>
            <pc:docMk/>
            <pc:sldMk cId="2759921345" sldId="275"/>
            <ac:picMk id="4" creationId="{11473CFD-95CC-2175-4FBC-43721E22ED4E}"/>
          </ac:picMkLst>
        </pc:picChg>
        <pc:picChg chg="add mod">
          <ac:chgData name="Nuno Miguel Magalhães Ribeiro Almeida Cardoso" userId="S::a036785@ipmaia.pt::10cec68a-12eb-4a29-8d6a-7409ab190e74" providerId="AD" clId="Web-{E1C834D8-23E9-ADAB-3355-6F10952BFC3A}" dt="2023-01-06T19:57:18.006" v="212"/>
          <ac:picMkLst>
            <pc:docMk/>
            <pc:sldMk cId="2759921345" sldId="275"/>
            <ac:picMk id="5" creationId="{91182265-F644-EBC9-18E6-5A3946E329CE}"/>
          </ac:picMkLst>
        </pc:picChg>
      </pc:sldChg>
    </pc:docChg>
  </pc:docChgLst>
  <pc:docChgLst>
    <pc:chgData name="Nuno Miguel Magalhães Ribeiro Almeida Cardoso" userId="S::a036785@ipmaia.pt::10cec68a-12eb-4a29-8d6a-7409ab190e74" providerId="AD" clId="Web-{7BF9F6D3-3F0F-424C-89DA-BDE1930CC38D}"/>
    <pc:docChg chg="addSld modSld">
      <pc:chgData name="Nuno Miguel Magalhães Ribeiro Almeida Cardoso" userId="S::a036785@ipmaia.pt::10cec68a-12eb-4a29-8d6a-7409ab190e74" providerId="AD" clId="Web-{7BF9F6D3-3F0F-424C-89DA-BDE1930CC38D}" dt="2022-12-25T17:56:23.720" v="89" actId="14100"/>
      <pc:docMkLst>
        <pc:docMk/>
      </pc:docMkLst>
      <pc:sldChg chg="modSp new">
        <pc:chgData name="Nuno Miguel Magalhães Ribeiro Almeida Cardoso" userId="S::a036785@ipmaia.pt::10cec68a-12eb-4a29-8d6a-7409ab190e74" providerId="AD" clId="Web-{7BF9F6D3-3F0F-424C-89DA-BDE1930CC38D}" dt="2022-12-25T17:03:09.458" v="52" actId="20577"/>
        <pc:sldMkLst>
          <pc:docMk/>
          <pc:sldMk cId="4192157273" sldId="257"/>
        </pc:sldMkLst>
        <pc:spChg chg="mod">
          <ac:chgData name="Nuno Miguel Magalhães Ribeiro Almeida Cardoso" userId="S::a036785@ipmaia.pt::10cec68a-12eb-4a29-8d6a-7409ab190e74" providerId="AD" clId="Web-{7BF9F6D3-3F0F-424C-89DA-BDE1930CC38D}" dt="2022-12-25T17:03:09.458" v="52" actId="20577"/>
          <ac:spMkLst>
            <pc:docMk/>
            <pc:sldMk cId="4192157273" sldId="257"/>
            <ac:spMk id="2" creationId="{293A378B-0AB5-6474-228F-2ED69DCA1C18}"/>
          </ac:spMkLst>
        </pc:spChg>
      </pc:sldChg>
      <pc:sldChg chg="addSp delSp modSp new mod setBg setClrOvrMap">
        <pc:chgData name="Nuno Miguel Magalhães Ribeiro Almeida Cardoso" userId="S::a036785@ipmaia.pt::10cec68a-12eb-4a29-8d6a-7409ab190e74" providerId="AD" clId="Web-{7BF9F6D3-3F0F-424C-89DA-BDE1930CC38D}" dt="2022-12-25T17:56:23.720" v="89" actId="14100"/>
        <pc:sldMkLst>
          <pc:docMk/>
          <pc:sldMk cId="146684723" sldId="258"/>
        </pc:sldMkLst>
        <pc:spChg chg="mod">
          <ac:chgData name="Nuno Miguel Magalhães Ribeiro Almeida Cardoso" userId="S::a036785@ipmaia.pt::10cec68a-12eb-4a29-8d6a-7409ab190e74" providerId="AD" clId="Web-{7BF9F6D3-3F0F-424C-89DA-BDE1930CC38D}" dt="2022-12-25T17:36:06.158" v="66"/>
          <ac:spMkLst>
            <pc:docMk/>
            <pc:sldMk cId="146684723" sldId="258"/>
            <ac:spMk id="2" creationId="{AE05751A-4FF1-5009-B631-AAF452C15AFB}"/>
          </ac:spMkLst>
        </pc:spChg>
        <pc:spChg chg="del mod">
          <ac:chgData name="Nuno Miguel Magalhães Ribeiro Almeida Cardoso" userId="S::a036785@ipmaia.pt::10cec68a-12eb-4a29-8d6a-7409ab190e74" providerId="AD" clId="Web-{7BF9F6D3-3F0F-424C-89DA-BDE1930CC38D}" dt="2022-12-25T17:35:47.734" v="65"/>
          <ac:spMkLst>
            <pc:docMk/>
            <pc:sldMk cId="146684723" sldId="258"/>
            <ac:spMk id="3" creationId="{626B3F9D-DE6A-7A0D-F388-C7426D3E0DBF}"/>
          </ac:spMkLst>
        </pc:spChg>
        <pc:spChg chg="add del mod">
          <ac:chgData name="Nuno Miguel Magalhães Ribeiro Almeida Cardoso" userId="S::a036785@ipmaia.pt::10cec68a-12eb-4a29-8d6a-7409ab190e74" providerId="AD" clId="Web-{7BF9F6D3-3F0F-424C-89DA-BDE1930CC38D}" dt="2022-12-25T17:56:15.001" v="85"/>
          <ac:spMkLst>
            <pc:docMk/>
            <pc:sldMk cId="146684723" sldId="258"/>
            <ac:spMk id="4" creationId="{08CF530E-E4D6-A913-A8F4-586B8C799AAC}"/>
          </ac:spMkLst>
        </pc:spChg>
        <pc:spChg chg="add del">
          <ac:chgData name="Nuno Miguel Magalhães Ribeiro Almeida Cardoso" userId="S::a036785@ipmaia.pt::10cec68a-12eb-4a29-8d6a-7409ab190e74" providerId="AD" clId="Web-{7BF9F6D3-3F0F-424C-89DA-BDE1930CC38D}" dt="2022-12-25T17:37:17.350" v="71"/>
          <ac:spMkLst>
            <pc:docMk/>
            <pc:sldMk cId="146684723" sldId="258"/>
            <ac:spMk id="8" creationId="{2EF4F25A-5BED-911F-68A6-8E6F09AA912C}"/>
          </ac:spMkLst>
        </pc:spChg>
        <pc:spChg chg="add">
          <ac:chgData name="Nuno Miguel Magalhães Ribeiro Almeida Cardoso" userId="S::a036785@ipmaia.pt::10cec68a-12eb-4a29-8d6a-7409ab190e74" providerId="AD" clId="Web-{7BF9F6D3-3F0F-424C-89DA-BDE1930CC38D}" dt="2022-12-25T17:36:06.158" v="66"/>
          <ac:spMkLst>
            <pc:docMk/>
            <pc:sldMk cId="146684723" sldId="258"/>
            <ac:spMk id="11" creationId="{C7FA33FF-088D-4F16-95A2-2C64D353DEA8}"/>
          </ac:spMkLst>
        </pc:spChg>
        <pc:spChg chg="add">
          <ac:chgData name="Nuno Miguel Magalhães Ribeiro Almeida Cardoso" userId="S::a036785@ipmaia.pt::10cec68a-12eb-4a29-8d6a-7409ab190e74" providerId="AD" clId="Web-{7BF9F6D3-3F0F-424C-89DA-BDE1930CC38D}" dt="2022-12-25T17:36:06.158" v="66"/>
          <ac:spMkLst>
            <pc:docMk/>
            <pc:sldMk cId="146684723" sldId="258"/>
            <ac:spMk id="13" creationId="{A376EFB1-01CF-419F-ABF1-2AF02BBFCBD1}"/>
          </ac:spMkLst>
        </pc:spChg>
        <pc:spChg chg="add">
          <ac:chgData name="Nuno Miguel Magalhães Ribeiro Almeida Cardoso" userId="S::a036785@ipmaia.pt::10cec68a-12eb-4a29-8d6a-7409ab190e74" providerId="AD" clId="Web-{7BF9F6D3-3F0F-424C-89DA-BDE1930CC38D}" dt="2022-12-25T17:36:06.158" v="66"/>
          <ac:spMkLst>
            <pc:docMk/>
            <pc:sldMk cId="146684723" sldId="258"/>
            <ac:spMk id="15" creationId="{FF9DEA15-78BD-4750-AA18-B9F28A6D5AB8}"/>
          </ac:spMkLst>
        </pc:spChg>
        <pc:picChg chg="add del mod ord">
          <ac:chgData name="Nuno Miguel Magalhães Ribeiro Almeida Cardoso" userId="S::a036785@ipmaia.pt::10cec68a-12eb-4a29-8d6a-7409ab190e74" providerId="AD" clId="Web-{7BF9F6D3-3F0F-424C-89DA-BDE1930CC38D}" dt="2022-12-25T17:37:15.944" v="70"/>
          <ac:picMkLst>
            <pc:docMk/>
            <pc:sldMk cId="146684723" sldId="258"/>
            <ac:picMk id="4" creationId="{8A479E96-D12D-B94E-A257-550A7FF71B5D}"/>
          </ac:picMkLst>
        </pc:picChg>
        <pc:picChg chg="add del mod ord">
          <ac:chgData name="Nuno Miguel Magalhães Ribeiro Almeida Cardoso" userId="S::a036785@ipmaia.pt::10cec68a-12eb-4a29-8d6a-7409ab190e74" providerId="AD" clId="Web-{7BF9F6D3-3F0F-424C-89DA-BDE1930CC38D}" dt="2022-12-25T17:56:13.172" v="84"/>
          <ac:picMkLst>
            <pc:docMk/>
            <pc:sldMk cId="146684723" sldId="258"/>
            <ac:picMk id="5" creationId="{1C3CFC3C-EB98-B75F-11E2-5B624A85B758}"/>
          </ac:picMkLst>
        </pc:picChg>
        <pc:picChg chg="add mod ord">
          <ac:chgData name="Nuno Miguel Magalhães Ribeiro Almeida Cardoso" userId="S::a036785@ipmaia.pt::10cec68a-12eb-4a29-8d6a-7409ab190e74" providerId="AD" clId="Web-{7BF9F6D3-3F0F-424C-89DA-BDE1930CC38D}" dt="2022-12-25T17:56:23.720" v="89" actId="14100"/>
          <ac:picMkLst>
            <pc:docMk/>
            <pc:sldMk cId="146684723" sldId="258"/>
            <ac:picMk id="6" creationId="{88893C27-D0ED-6689-7C69-AC029E9FFA3A}"/>
          </ac:picMkLst>
        </pc:picChg>
      </pc:sldChg>
      <pc:sldChg chg="modSp new">
        <pc:chgData name="Nuno Miguel Magalhães Ribeiro Almeida Cardoso" userId="S::a036785@ipmaia.pt::10cec68a-12eb-4a29-8d6a-7409ab190e74" providerId="AD" clId="Web-{7BF9F6D3-3F0F-424C-89DA-BDE1930CC38D}" dt="2022-12-25T17:00:13.344" v="50" actId="20577"/>
        <pc:sldMkLst>
          <pc:docMk/>
          <pc:sldMk cId="429819288" sldId="259"/>
        </pc:sldMkLst>
        <pc:spChg chg="mod">
          <ac:chgData name="Nuno Miguel Magalhães Ribeiro Almeida Cardoso" userId="S::a036785@ipmaia.pt::10cec68a-12eb-4a29-8d6a-7409ab190e74" providerId="AD" clId="Web-{7BF9F6D3-3F0F-424C-89DA-BDE1930CC38D}" dt="2022-12-25T16:57:51.145" v="19" actId="20577"/>
          <ac:spMkLst>
            <pc:docMk/>
            <pc:sldMk cId="429819288" sldId="259"/>
            <ac:spMk id="2" creationId="{3E7B7E45-EDFF-9CC9-AF97-53E44F544519}"/>
          </ac:spMkLst>
        </pc:spChg>
        <pc:spChg chg="mod">
          <ac:chgData name="Nuno Miguel Magalhães Ribeiro Almeida Cardoso" userId="S::a036785@ipmaia.pt::10cec68a-12eb-4a29-8d6a-7409ab190e74" providerId="AD" clId="Web-{7BF9F6D3-3F0F-424C-89DA-BDE1930CC38D}" dt="2022-12-25T17:00:13.344" v="50" actId="20577"/>
          <ac:spMkLst>
            <pc:docMk/>
            <pc:sldMk cId="429819288" sldId="259"/>
            <ac:spMk id="3" creationId="{F323D6AA-76E1-D6D4-01D0-B11E3EE48A21}"/>
          </ac:spMkLst>
        </pc:spChg>
      </pc:sldChg>
    </pc:docChg>
  </pc:docChgLst>
  <pc:docChgLst>
    <pc:chgData name="Nuno Miguel Magalhães Ribeiro Almeida Cardoso" userId="S::a036785@ipmaia.pt::10cec68a-12eb-4a29-8d6a-7409ab190e74" providerId="AD" clId="Web-{90FB6CF5-DBA8-400E-5B25-B8BBB91745C4}"/>
    <pc:docChg chg="modSld">
      <pc:chgData name="Nuno Miguel Magalhães Ribeiro Almeida Cardoso" userId="S::a036785@ipmaia.pt::10cec68a-12eb-4a29-8d6a-7409ab190e74" providerId="AD" clId="Web-{90FB6CF5-DBA8-400E-5B25-B8BBB91745C4}" dt="2023-01-07T16:15:47.145" v="6" actId="14100"/>
      <pc:docMkLst>
        <pc:docMk/>
      </pc:docMkLst>
      <pc:sldChg chg="addSp delSp modSp">
        <pc:chgData name="Nuno Miguel Magalhães Ribeiro Almeida Cardoso" userId="S::a036785@ipmaia.pt::10cec68a-12eb-4a29-8d6a-7409ab190e74" providerId="AD" clId="Web-{90FB6CF5-DBA8-400E-5B25-B8BBB91745C4}" dt="2023-01-07T16:15:47.145" v="6" actId="14100"/>
        <pc:sldMkLst>
          <pc:docMk/>
          <pc:sldMk cId="146684723" sldId="258"/>
        </pc:sldMkLst>
        <pc:picChg chg="add mod">
          <ac:chgData name="Nuno Miguel Magalhães Ribeiro Almeida Cardoso" userId="S::a036785@ipmaia.pt::10cec68a-12eb-4a29-8d6a-7409ab190e74" providerId="AD" clId="Web-{90FB6CF5-DBA8-400E-5B25-B8BBB91745C4}" dt="2023-01-07T16:15:47.145" v="6" actId="14100"/>
          <ac:picMkLst>
            <pc:docMk/>
            <pc:sldMk cId="146684723" sldId="258"/>
            <ac:picMk id="3" creationId="{2A41F6A7-5091-88C2-1463-F440FF0E0805}"/>
          </ac:picMkLst>
        </pc:picChg>
        <pc:picChg chg="del">
          <ac:chgData name="Nuno Miguel Magalhães Ribeiro Almeida Cardoso" userId="S::a036785@ipmaia.pt::10cec68a-12eb-4a29-8d6a-7409ab190e74" providerId="AD" clId="Web-{90FB6CF5-DBA8-400E-5B25-B8BBB91745C4}" dt="2023-01-07T16:13:06.204" v="0"/>
          <ac:picMkLst>
            <pc:docMk/>
            <pc:sldMk cId="146684723" sldId="258"/>
            <ac:picMk id="4" creationId="{0C5045FA-C359-8CE7-A921-02EA90EC1998}"/>
          </ac:picMkLst>
        </pc:picChg>
      </pc:sldChg>
    </pc:docChg>
  </pc:docChgLst>
  <pc:docChgLst>
    <pc:chgData name="Nuno Miguel Magalhães Ribeiro Almeida Cardoso" userId="S::a036785@ipmaia.pt::10cec68a-12eb-4a29-8d6a-7409ab190e74" providerId="AD" clId="Web-{092877EB-C03B-C3C2-4FD6-E386796CAD15}"/>
    <pc:docChg chg="addSld modSld">
      <pc:chgData name="Nuno Miguel Magalhães Ribeiro Almeida Cardoso" userId="S::a036785@ipmaia.pt::10cec68a-12eb-4a29-8d6a-7409ab190e74" providerId="AD" clId="Web-{092877EB-C03B-C3C2-4FD6-E386796CAD15}" dt="2023-01-13T18:33:58.431" v="639" actId="20577"/>
      <pc:docMkLst>
        <pc:docMk/>
      </pc:docMkLst>
      <pc:sldChg chg="addSp delSp modSp">
        <pc:chgData name="Nuno Miguel Magalhães Ribeiro Almeida Cardoso" userId="S::a036785@ipmaia.pt::10cec68a-12eb-4a29-8d6a-7409ab190e74" providerId="AD" clId="Web-{092877EB-C03B-C3C2-4FD6-E386796CAD15}" dt="2023-01-13T18:17:22.742" v="597" actId="14100"/>
        <pc:sldMkLst>
          <pc:docMk/>
          <pc:sldMk cId="4192157273" sldId="257"/>
        </pc:sldMkLst>
        <pc:spChg chg="mod">
          <ac:chgData name="Nuno Miguel Magalhães Ribeiro Almeida Cardoso" userId="S::a036785@ipmaia.pt::10cec68a-12eb-4a29-8d6a-7409ab190e74" providerId="AD" clId="Web-{092877EB-C03B-C3C2-4FD6-E386796CAD15}" dt="2023-01-13T18:14:48.143" v="593" actId="20577"/>
          <ac:spMkLst>
            <pc:docMk/>
            <pc:sldMk cId="4192157273" sldId="257"/>
            <ac:spMk id="3" creationId="{DB5DD6B2-A069-E96A-A956-5ACD986966FC}"/>
          </ac:spMkLst>
        </pc:spChg>
        <pc:spChg chg="add del mod">
          <ac:chgData name="Nuno Miguel Magalhães Ribeiro Almeida Cardoso" userId="S::a036785@ipmaia.pt::10cec68a-12eb-4a29-8d6a-7409ab190e74" providerId="AD" clId="Web-{092877EB-C03B-C3C2-4FD6-E386796CAD15}" dt="2023-01-13T18:17:16.851" v="595"/>
          <ac:spMkLst>
            <pc:docMk/>
            <pc:sldMk cId="4192157273" sldId="257"/>
            <ac:spMk id="5" creationId="{7E196F17-BB09-1D9E-874C-C7E1BA0FC7A8}"/>
          </ac:spMkLst>
        </pc:spChg>
        <pc:picChg chg="del">
          <ac:chgData name="Nuno Miguel Magalhães Ribeiro Almeida Cardoso" userId="S::a036785@ipmaia.pt::10cec68a-12eb-4a29-8d6a-7409ab190e74" providerId="AD" clId="Web-{092877EB-C03B-C3C2-4FD6-E386796CAD15}" dt="2023-01-13T18:17:15.429" v="594"/>
          <ac:picMkLst>
            <pc:docMk/>
            <pc:sldMk cId="4192157273" sldId="257"/>
            <ac:picMk id="6" creationId="{D28A544F-E674-771D-80DA-5710A2BBF37A}"/>
          </ac:picMkLst>
        </pc:picChg>
        <pc:picChg chg="add mod ord">
          <ac:chgData name="Nuno Miguel Magalhães Ribeiro Almeida Cardoso" userId="S::a036785@ipmaia.pt::10cec68a-12eb-4a29-8d6a-7409ab190e74" providerId="AD" clId="Web-{092877EB-C03B-C3C2-4FD6-E386796CAD15}" dt="2023-01-13T18:17:22.742" v="597" actId="14100"/>
          <ac:picMkLst>
            <pc:docMk/>
            <pc:sldMk cId="4192157273" sldId="257"/>
            <ac:picMk id="7" creationId="{34E21325-7420-CC7C-1EAC-CE18F431B7A6}"/>
          </ac:picMkLst>
        </pc:picChg>
      </pc:sldChg>
      <pc:sldChg chg="modSp">
        <pc:chgData name="Nuno Miguel Magalhães Ribeiro Almeida Cardoso" userId="S::a036785@ipmaia.pt::10cec68a-12eb-4a29-8d6a-7409ab190e74" providerId="AD" clId="Web-{092877EB-C03B-C3C2-4FD6-E386796CAD15}" dt="2023-01-13T18:33:58.431" v="639" actId="20577"/>
        <pc:sldMkLst>
          <pc:docMk/>
          <pc:sldMk cId="3676149853" sldId="264"/>
        </pc:sldMkLst>
        <pc:spChg chg="mod">
          <ac:chgData name="Nuno Miguel Magalhães Ribeiro Almeida Cardoso" userId="S::a036785@ipmaia.pt::10cec68a-12eb-4a29-8d6a-7409ab190e74" providerId="AD" clId="Web-{092877EB-C03B-C3C2-4FD6-E386796CAD15}" dt="2023-01-13T18:33:58.431" v="639" actId="20577"/>
          <ac:spMkLst>
            <pc:docMk/>
            <pc:sldMk cId="3676149853" sldId="264"/>
            <ac:spMk id="3" creationId="{864E9546-3A80-5D3D-0776-2A924924D74E}"/>
          </ac:spMkLst>
        </pc:spChg>
      </pc:sldChg>
      <pc:sldChg chg="modSp">
        <pc:chgData name="Nuno Miguel Magalhães Ribeiro Almeida Cardoso" userId="S::a036785@ipmaia.pt::10cec68a-12eb-4a29-8d6a-7409ab190e74" providerId="AD" clId="Web-{092877EB-C03B-C3C2-4FD6-E386796CAD15}" dt="2023-01-13T17:33:15.815" v="9" actId="20577"/>
        <pc:sldMkLst>
          <pc:docMk/>
          <pc:sldMk cId="1546851852" sldId="281"/>
        </pc:sldMkLst>
        <pc:spChg chg="mod">
          <ac:chgData name="Nuno Miguel Magalhães Ribeiro Almeida Cardoso" userId="S::a036785@ipmaia.pt::10cec68a-12eb-4a29-8d6a-7409ab190e74" providerId="AD" clId="Web-{092877EB-C03B-C3C2-4FD6-E386796CAD15}" dt="2023-01-13T17:33:15.815" v="9" actId="20577"/>
          <ac:spMkLst>
            <pc:docMk/>
            <pc:sldMk cId="1546851852" sldId="281"/>
            <ac:spMk id="3" creationId="{AF1B218A-5E6B-62B5-E03B-5CEFD9F51D23}"/>
          </ac:spMkLst>
        </pc:spChg>
      </pc:sldChg>
      <pc:sldChg chg="modSp">
        <pc:chgData name="Nuno Miguel Magalhães Ribeiro Almeida Cardoso" userId="S::a036785@ipmaia.pt::10cec68a-12eb-4a29-8d6a-7409ab190e74" providerId="AD" clId="Web-{092877EB-C03B-C3C2-4FD6-E386796CAD15}" dt="2023-01-13T17:34:07.051" v="17" actId="20577"/>
        <pc:sldMkLst>
          <pc:docMk/>
          <pc:sldMk cId="3652276635" sldId="283"/>
        </pc:sldMkLst>
        <pc:spChg chg="mod">
          <ac:chgData name="Nuno Miguel Magalhães Ribeiro Almeida Cardoso" userId="S::a036785@ipmaia.pt::10cec68a-12eb-4a29-8d6a-7409ab190e74" providerId="AD" clId="Web-{092877EB-C03B-C3C2-4FD6-E386796CAD15}" dt="2023-01-13T17:34:07.051" v="17" actId="20577"/>
          <ac:spMkLst>
            <pc:docMk/>
            <pc:sldMk cId="3652276635" sldId="283"/>
            <ac:spMk id="2" creationId="{70B2AABE-0FB7-C186-2B94-7D319F303394}"/>
          </ac:spMkLst>
        </pc:spChg>
      </pc:sldChg>
      <pc:sldChg chg="addSp delSp modSp">
        <pc:chgData name="Nuno Miguel Magalhães Ribeiro Almeida Cardoso" userId="S::a036785@ipmaia.pt::10cec68a-12eb-4a29-8d6a-7409ab190e74" providerId="AD" clId="Web-{092877EB-C03B-C3C2-4FD6-E386796CAD15}" dt="2023-01-13T18:04:07.845" v="451" actId="1076"/>
        <pc:sldMkLst>
          <pc:docMk/>
          <pc:sldMk cId="3226075477" sldId="284"/>
        </pc:sldMkLst>
        <pc:spChg chg="add del mod">
          <ac:chgData name="Nuno Miguel Magalhães Ribeiro Almeida Cardoso" userId="S::a036785@ipmaia.pt::10cec68a-12eb-4a29-8d6a-7409ab190e74" providerId="AD" clId="Web-{092877EB-C03B-C3C2-4FD6-E386796CAD15}" dt="2023-01-13T18:03:58.220" v="448"/>
          <ac:spMkLst>
            <pc:docMk/>
            <pc:sldMk cId="3226075477" sldId="284"/>
            <ac:spMk id="7" creationId="{CA1BDC97-4830-1539-8C8A-B84BF751F763}"/>
          </ac:spMkLst>
        </pc:spChg>
        <pc:picChg chg="add mod">
          <ac:chgData name="Nuno Miguel Magalhães Ribeiro Almeida Cardoso" userId="S::a036785@ipmaia.pt::10cec68a-12eb-4a29-8d6a-7409ab190e74" providerId="AD" clId="Web-{092877EB-C03B-C3C2-4FD6-E386796CAD15}" dt="2023-01-13T18:01:03.058" v="441" actId="1076"/>
          <ac:picMkLst>
            <pc:docMk/>
            <pc:sldMk cId="3226075477" sldId="284"/>
            <ac:picMk id="3" creationId="{85FE3A85-0EA7-A01E-E759-75A5CE47E1F5}"/>
          </ac:picMkLst>
        </pc:picChg>
        <pc:picChg chg="del">
          <ac:chgData name="Nuno Miguel Magalhães Ribeiro Almeida Cardoso" userId="S::a036785@ipmaia.pt::10cec68a-12eb-4a29-8d6a-7409ab190e74" providerId="AD" clId="Web-{092877EB-C03B-C3C2-4FD6-E386796CAD15}" dt="2023-01-13T18:03:56.798" v="447"/>
          <ac:picMkLst>
            <pc:docMk/>
            <pc:sldMk cId="3226075477" sldId="284"/>
            <ac:picMk id="4" creationId="{6071D00D-08A5-DA0F-FBEA-361EA4415BAA}"/>
          </ac:picMkLst>
        </pc:picChg>
        <pc:picChg chg="del">
          <ac:chgData name="Nuno Miguel Magalhães Ribeiro Almeida Cardoso" userId="S::a036785@ipmaia.pt::10cec68a-12eb-4a29-8d6a-7409ab190e74" providerId="AD" clId="Web-{092877EB-C03B-C3C2-4FD6-E386796CAD15}" dt="2023-01-13T18:00:55.542" v="437"/>
          <ac:picMkLst>
            <pc:docMk/>
            <pc:sldMk cId="3226075477" sldId="284"/>
            <ac:picMk id="5" creationId="{7946DC39-2404-8F7F-0EF3-08D70BF3A955}"/>
          </ac:picMkLst>
        </pc:picChg>
        <pc:picChg chg="add mod ord">
          <ac:chgData name="Nuno Miguel Magalhães Ribeiro Almeida Cardoso" userId="S::a036785@ipmaia.pt::10cec68a-12eb-4a29-8d6a-7409ab190e74" providerId="AD" clId="Web-{092877EB-C03B-C3C2-4FD6-E386796CAD15}" dt="2023-01-13T18:04:07.845" v="451" actId="1076"/>
          <ac:picMkLst>
            <pc:docMk/>
            <pc:sldMk cId="3226075477" sldId="284"/>
            <ac:picMk id="9" creationId="{2D026137-F1B3-F9D3-AEFD-42646A35D882}"/>
          </ac:picMkLst>
        </pc:picChg>
      </pc:sldChg>
      <pc:sldChg chg="modSp">
        <pc:chgData name="Nuno Miguel Magalhães Ribeiro Almeida Cardoso" userId="S::a036785@ipmaia.pt::10cec68a-12eb-4a29-8d6a-7409ab190e74" providerId="AD" clId="Web-{092877EB-C03B-C3C2-4FD6-E386796CAD15}" dt="2023-01-13T18:33:31.664" v="636" actId="20577"/>
        <pc:sldMkLst>
          <pc:docMk/>
          <pc:sldMk cId="3903578145" sldId="285"/>
        </pc:sldMkLst>
        <pc:spChg chg="mod">
          <ac:chgData name="Nuno Miguel Magalhães Ribeiro Almeida Cardoso" userId="S::a036785@ipmaia.pt::10cec68a-12eb-4a29-8d6a-7409ab190e74" providerId="AD" clId="Web-{092877EB-C03B-C3C2-4FD6-E386796CAD15}" dt="2023-01-13T17:40:10.095" v="92" actId="20577"/>
          <ac:spMkLst>
            <pc:docMk/>
            <pc:sldMk cId="3903578145" sldId="285"/>
            <ac:spMk id="2" creationId="{3C52C83D-A39F-8716-6C0B-E3AEE49B8B20}"/>
          </ac:spMkLst>
        </pc:spChg>
        <pc:spChg chg="mod">
          <ac:chgData name="Nuno Miguel Magalhães Ribeiro Almeida Cardoso" userId="S::a036785@ipmaia.pt::10cec68a-12eb-4a29-8d6a-7409ab190e74" providerId="AD" clId="Web-{092877EB-C03B-C3C2-4FD6-E386796CAD15}" dt="2023-01-13T18:33:31.664" v="636" actId="20577"/>
          <ac:spMkLst>
            <pc:docMk/>
            <pc:sldMk cId="3903578145" sldId="285"/>
            <ac:spMk id="3" creationId="{90DEA779-4583-9F2A-CBD7-ED87089AFDCE}"/>
          </ac:spMkLst>
        </pc:spChg>
      </pc:sldChg>
      <pc:sldChg chg="addSp modSp new mod setBg">
        <pc:chgData name="Nuno Miguel Magalhães Ribeiro Almeida Cardoso" userId="S::a036785@ipmaia.pt::10cec68a-12eb-4a29-8d6a-7409ab190e74" providerId="AD" clId="Web-{092877EB-C03B-C3C2-4FD6-E386796CAD15}" dt="2023-01-13T18:31:32.832" v="605" actId="20577"/>
        <pc:sldMkLst>
          <pc:docMk/>
          <pc:sldMk cId="1358806048" sldId="288"/>
        </pc:sldMkLst>
        <pc:spChg chg="mod">
          <ac:chgData name="Nuno Miguel Magalhães Ribeiro Almeida Cardoso" userId="S::a036785@ipmaia.pt::10cec68a-12eb-4a29-8d6a-7409ab190e74" providerId="AD" clId="Web-{092877EB-C03B-C3C2-4FD6-E386796CAD15}" dt="2023-01-13T17:34:58.741" v="31" actId="20577"/>
          <ac:spMkLst>
            <pc:docMk/>
            <pc:sldMk cId="1358806048" sldId="288"/>
            <ac:spMk id="2" creationId="{8A2DCC8E-A774-02FD-E4A1-A3620613509C}"/>
          </ac:spMkLst>
        </pc:spChg>
        <pc:spChg chg="mod">
          <ac:chgData name="Nuno Miguel Magalhães Ribeiro Almeida Cardoso" userId="S::a036785@ipmaia.pt::10cec68a-12eb-4a29-8d6a-7409ab190e74" providerId="AD" clId="Web-{092877EB-C03B-C3C2-4FD6-E386796CAD15}" dt="2023-01-13T18:31:32.832" v="605" actId="20577"/>
          <ac:spMkLst>
            <pc:docMk/>
            <pc:sldMk cId="1358806048" sldId="288"/>
            <ac:spMk id="3" creationId="{36A8DB39-50D0-BE6C-9E48-20FCD44503BA}"/>
          </ac:spMkLst>
        </pc:spChg>
        <pc:spChg chg="add">
          <ac:chgData name="Nuno Miguel Magalhães Ribeiro Almeida Cardoso" userId="S::a036785@ipmaia.pt::10cec68a-12eb-4a29-8d6a-7409ab190e74" providerId="AD" clId="Web-{092877EB-C03B-C3C2-4FD6-E386796CAD15}" dt="2023-01-13T17:34:42.303" v="19"/>
          <ac:spMkLst>
            <pc:docMk/>
            <pc:sldMk cId="1358806048" sldId="288"/>
            <ac:spMk id="8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092877EB-C03B-C3C2-4FD6-E386796CAD15}" dt="2023-01-13T17:34:42.303" v="19"/>
          <ac:spMkLst>
            <pc:docMk/>
            <pc:sldMk cId="1358806048" sldId="288"/>
            <ac:spMk id="10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092877EB-C03B-C3C2-4FD6-E386796CAD15}" dt="2023-01-13T17:34:42.303" v="19"/>
          <ac:spMkLst>
            <pc:docMk/>
            <pc:sldMk cId="1358806048" sldId="288"/>
            <ac:spMk id="12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092877EB-C03B-C3C2-4FD6-E386796CAD15}" dt="2023-01-13T17:34:42.303" v="19"/>
          <ac:spMkLst>
            <pc:docMk/>
            <pc:sldMk cId="1358806048" sldId="288"/>
            <ac:spMk id="14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092877EB-C03B-C3C2-4FD6-E386796CAD15}" dt="2023-01-13T17:34:42.303" v="19"/>
          <ac:spMkLst>
            <pc:docMk/>
            <pc:sldMk cId="1358806048" sldId="288"/>
            <ac:spMk id="16" creationId="{53E5B1A8-3AC9-4BD1-9BBC-78CA94F2D1BA}"/>
          </ac:spMkLst>
        </pc:spChg>
      </pc:sldChg>
      <pc:sldChg chg="addSp modSp new mod setBg">
        <pc:chgData name="Nuno Miguel Magalhães Ribeiro Almeida Cardoso" userId="S::a036785@ipmaia.pt::10cec68a-12eb-4a29-8d6a-7409ab190e74" providerId="AD" clId="Web-{092877EB-C03B-C3C2-4FD6-E386796CAD15}" dt="2023-01-13T18:13:35.250" v="578" actId="20577"/>
        <pc:sldMkLst>
          <pc:docMk/>
          <pc:sldMk cId="670812623" sldId="289"/>
        </pc:sldMkLst>
        <pc:spChg chg="mod">
          <ac:chgData name="Nuno Miguel Magalhães Ribeiro Almeida Cardoso" userId="S::a036785@ipmaia.pt::10cec68a-12eb-4a29-8d6a-7409ab190e74" providerId="AD" clId="Web-{092877EB-C03B-C3C2-4FD6-E386796CAD15}" dt="2023-01-13T18:09:28.175" v="468" actId="20577"/>
          <ac:spMkLst>
            <pc:docMk/>
            <pc:sldMk cId="670812623" sldId="289"/>
            <ac:spMk id="2" creationId="{018D149C-F0B4-70AE-BDAD-7704ADA18E33}"/>
          </ac:spMkLst>
        </pc:spChg>
        <pc:spChg chg="mod">
          <ac:chgData name="Nuno Miguel Magalhães Ribeiro Almeida Cardoso" userId="S::a036785@ipmaia.pt::10cec68a-12eb-4a29-8d6a-7409ab190e74" providerId="AD" clId="Web-{092877EB-C03B-C3C2-4FD6-E386796CAD15}" dt="2023-01-13T18:13:35.250" v="578" actId="20577"/>
          <ac:spMkLst>
            <pc:docMk/>
            <pc:sldMk cId="670812623" sldId="289"/>
            <ac:spMk id="3" creationId="{A5E04B31-E1FA-462E-B688-87F9925DE6C3}"/>
          </ac:spMkLst>
        </pc:spChg>
        <pc:spChg chg="add">
          <ac:chgData name="Nuno Miguel Magalhães Ribeiro Almeida Cardoso" userId="S::a036785@ipmaia.pt::10cec68a-12eb-4a29-8d6a-7409ab190e74" providerId="AD" clId="Web-{092877EB-C03B-C3C2-4FD6-E386796CAD15}" dt="2023-01-13T18:09:14.456" v="455"/>
          <ac:spMkLst>
            <pc:docMk/>
            <pc:sldMk cId="670812623" sldId="289"/>
            <ac:spMk id="8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092877EB-C03B-C3C2-4FD6-E386796CAD15}" dt="2023-01-13T18:09:14.456" v="455"/>
          <ac:spMkLst>
            <pc:docMk/>
            <pc:sldMk cId="670812623" sldId="289"/>
            <ac:spMk id="10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092877EB-C03B-C3C2-4FD6-E386796CAD15}" dt="2023-01-13T18:09:14.456" v="455"/>
          <ac:spMkLst>
            <pc:docMk/>
            <pc:sldMk cId="670812623" sldId="289"/>
            <ac:spMk id="12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092877EB-C03B-C3C2-4FD6-E386796CAD15}" dt="2023-01-13T18:09:14.456" v="455"/>
          <ac:spMkLst>
            <pc:docMk/>
            <pc:sldMk cId="670812623" sldId="289"/>
            <ac:spMk id="14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092877EB-C03B-C3C2-4FD6-E386796CAD15}" dt="2023-01-13T18:09:14.456" v="455"/>
          <ac:spMkLst>
            <pc:docMk/>
            <pc:sldMk cId="670812623" sldId="289"/>
            <ac:spMk id="16" creationId="{53E5B1A8-3AC9-4BD1-9BBC-78CA94F2D1BA}"/>
          </ac:spMkLst>
        </pc:spChg>
      </pc:sldChg>
    </pc:docChg>
  </pc:docChgLst>
  <pc:docChgLst>
    <pc:chgData name="Nuno Miguel Magalhães Ribeiro Almeida Cardoso" userId="S::a036785@ipmaia.pt::10cec68a-12eb-4a29-8d6a-7409ab190e74" providerId="AD" clId="Web-{67A0BCC3-D6EB-A27E-1AD8-88875E797484}"/>
    <pc:docChg chg="modSld">
      <pc:chgData name="Nuno Miguel Magalhães Ribeiro Almeida Cardoso" userId="S::a036785@ipmaia.pt::10cec68a-12eb-4a29-8d6a-7409ab190e74" providerId="AD" clId="Web-{67A0BCC3-D6EB-A27E-1AD8-88875E797484}" dt="2023-01-06T00:53:48.498" v="3" actId="14100"/>
      <pc:docMkLst>
        <pc:docMk/>
      </pc:docMkLst>
      <pc:sldChg chg="addSp delSp modSp">
        <pc:chgData name="Nuno Miguel Magalhães Ribeiro Almeida Cardoso" userId="S::a036785@ipmaia.pt::10cec68a-12eb-4a29-8d6a-7409ab190e74" providerId="AD" clId="Web-{67A0BCC3-D6EB-A27E-1AD8-88875E797484}" dt="2023-01-06T00:53:48.498" v="3" actId="14100"/>
        <pc:sldMkLst>
          <pc:docMk/>
          <pc:sldMk cId="1160076063" sldId="269"/>
        </pc:sldMkLst>
        <pc:spChg chg="add del mod">
          <ac:chgData name="Nuno Miguel Magalhães Ribeiro Almeida Cardoso" userId="S::a036785@ipmaia.pt::10cec68a-12eb-4a29-8d6a-7409ab190e74" providerId="AD" clId="Web-{67A0BCC3-D6EB-A27E-1AD8-88875E797484}" dt="2023-01-06T00:53:44.310" v="1"/>
          <ac:spMkLst>
            <pc:docMk/>
            <pc:sldMk cId="1160076063" sldId="269"/>
            <ac:spMk id="4" creationId="{478351EA-511E-3006-B74F-085307260797}"/>
          </ac:spMkLst>
        </pc:spChg>
        <pc:picChg chg="add mod ord">
          <ac:chgData name="Nuno Miguel Magalhães Ribeiro Almeida Cardoso" userId="S::a036785@ipmaia.pt::10cec68a-12eb-4a29-8d6a-7409ab190e74" providerId="AD" clId="Web-{67A0BCC3-D6EB-A27E-1AD8-88875E797484}" dt="2023-01-06T00:53:48.498" v="3" actId="14100"/>
          <ac:picMkLst>
            <pc:docMk/>
            <pc:sldMk cId="1160076063" sldId="269"/>
            <ac:picMk id="5" creationId="{D0C2AD05-9650-879C-9D00-32C61DE9BDCA}"/>
          </ac:picMkLst>
        </pc:picChg>
        <pc:picChg chg="del">
          <ac:chgData name="Nuno Miguel Magalhães Ribeiro Almeida Cardoso" userId="S::a036785@ipmaia.pt::10cec68a-12eb-4a29-8d6a-7409ab190e74" providerId="AD" clId="Web-{67A0BCC3-D6EB-A27E-1AD8-88875E797484}" dt="2023-01-06T00:53:42.826" v="0"/>
          <ac:picMkLst>
            <pc:docMk/>
            <pc:sldMk cId="1160076063" sldId="269"/>
            <ac:picMk id="7" creationId="{00ABCEA5-4ECB-8DE3-5890-608E48F2A521}"/>
          </ac:picMkLst>
        </pc:picChg>
      </pc:sldChg>
    </pc:docChg>
  </pc:docChgLst>
  <pc:docChgLst>
    <pc:chgData name="Nuno Miguel Magalhães Ribeiro Almeida Cardoso" userId="S::a036785@ipmaia.pt::10cec68a-12eb-4a29-8d6a-7409ab190e74" providerId="AD" clId="Web-{CBB93657-F350-CED1-7141-72398620EF2C}"/>
    <pc:docChg chg="addSld modSld sldOrd">
      <pc:chgData name="Nuno Miguel Magalhães Ribeiro Almeida Cardoso" userId="S::a036785@ipmaia.pt::10cec68a-12eb-4a29-8d6a-7409ab190e74" providerId="AD" clId="Web-{CBB93657-F350-CED1-7141-72398620EF2C}" dt="2023-01-09T02:38:18.749" v="427" actId="20577"/>
      <pc:docMkLst>
        <pc:docMk/>
      </pc:docMkLst>
      <pc:sldChg chg="modSp">
        <pc:chgData name="Nuno Miguel Magalhães Ribeiro Almeida Cardoso" userId="S::a036785@ipmaia.pt::10cec68a-12eb-4a29-8d6a-7409ab190e74" providerId="AD" clId="Web-{CBB93657-F350-CED1-7141-72398620EF2C}" dt="2023-01-09T02:38:18.749" v="427" actId="20577"/>
        <pc:sldMkLst>
          <pc:docMk/>
          <pc:sldMk cId="4192157273" sldId="257"/>
        </pc:sldMkLst>
        <pc:spChg chg="mod">
          <ac:chgData name="Nuno Miguel Magalhães Ribeiro Almeida Cardoso" userId="S::a036785@ipmaia.pt::10cec68a-12eb-4a29-8d6a-7409ab190e74" providerId="AD" clId="Web-{CBB93657-F350-CED1-7141-72398620EF2C}" dt="2023-01-09T02:38:18.749" v="427" actId="20577"/>
          <ac:spMkLst>
            <pc:docMk/>
            <pc:sldMk cId="4192157273" sldId="257"/>
            <ac:spMk id="3" creationId="{DB5DD6B2-A069-E96A-A956-5ACD986966FC}"/>
          </ac:spMkLst>
        </pc:spChg>
      </pc:sldChg>
      <pc:sldChg chg="modSp">
        <pc:chgData name="Nuno Miguel Magalhães Ribeiro Almeida Cardoso" userId="S::a036785@ipmaia.pt::10cec68a-12eb-4a29-8d6a-7409ab190e74" providerId="AD" clId="Web-{CBB93657-F350-CED1-7141-72398620EF2C}" dt="2023-01-09T02:26:00.407" v="330" actId="20577"/>
        <pc:sldMkLst>
          <pc:docMk/>
          <pc:sldMk cId="429819288" sldId="259"/>
        </pc:sldMkLst>
        <pc:spChg chg="mod">
          <ac:chgData name="Nuno Miguel Magalhães Ribeiro Almeida Cardoso" userId="S::a036785@ipmaia.pt::10cec68a-12eb-4a29-8d6a-7409ab190e74" providerId="AD" clId="Web-{CBB93657-F350-CED1-7141-72398620EF2C}" dt="2023-01-09T02:25:50.876" v="328" actId="20577"/>
          <ac:spMkLst>
            <pc:docMk/>
            <pc:sldMk cId="429819288" sldId="259"/>
            <ac:spMk id="2" creationId="{3E7B7E45-EDFF-9CC9-AF97-53E44F544519}"/>
          </ac:spMkLst>
        </pc:spChg>
        <pc:spChg chg="mod">
          <ac:chgData name="Nuno Miguel Magalhães Ribeiro Almeida Cardoso" userId="S::a036785@ipmaia.pt::10cec68a-12eb-4a29-8d6a-7409ab190e74" providerId="AD" clId="Web-{CBB93657-F350-CED1-7141-72398620EF2C}" dt="2023-01-09T02:26:00.407" v="330" actId="20577"/>
          <ac:spMkLst>
            <pc:docMk/>
            <pc:sldMk cId="429819288" sldId="259"/>
            <ac:spMk id="3" creationId="{F323D6AA-76E1-D6D4-01D0-B11E3EE48A21}"/>
          </ac:spMkLst>
        </pc:spChg>
      </pc:sldChg>
      <pc:sldChg chg="modSp">
        <pc:chgData name="Nuno Miguel Magalhães Ribeiro Almeida Cardoso" userId="S::a036785@ipmaia.pt::10cec68a-12eb-4a29-8d6a-7409ab190e74" providerId="AD" clId="Web-{CBB93657-F350-CED1-7141-72398620EF2C}" dt="2023-01-09T02:21:07.473" v="309" actId="14100"/>
        <pc:sldMkLst>
          <pc:docMk/>
          <pc:sldMk cId="390968289" sldId="263"/>
        </pc:sldMkLst>
        <pc:spChg chg="mod">
          <ac:chgData name="Nuno Miguel Magalhães Ribeiro Almeida Cardoso" userId="S::a036785@ipmaia.pt::10cec68a-12eb-4a29-8d6a-7409ab190e74" providerId="AD" clId="Web-{CBB93657-F350-CED1-7141-72398620EF2C}" dt="2023-01-09T02:21:07.473" v="309" actId="14100"/>
          <ac:spMkLst>
            <pc:docMk/>
            <pc:sldMk cId="390968289" sldId="263"/>
            <ac:spMk id="3" creationId="{EFEAAD43-3DC0-A7AB-CE84-881648223F06}"/>
          </ac:spMkLst>
        </pc:spChg>
      </pc:sldChg>
      <pc:sldChg chg="modSp">
        <pc:chgData name="Nuno Miguel Magalhães Ribeiro Almeida Cardoso" userId="S::a036785@ipmaia.pt::10cec68a-12eb-4a29-8d6a-7409ab190e74" providerId="AD" clId="Web-{CBB93657-F350-CED1-7141-72398620EF2C}" dt="2023-01-09T02:37:32.591" v="419" actId="20577"/>
        <pc:sldMkLst>
          <pc:docMk/>
          <pc:sldMk cId="3676149853" sldId="264"/>
        </pc:sldMkLst>
        <pc:spChg chg="mod">
          <ac:chgData name="Nuno Miguel Magalhães Ribeiro Almeida Cardoso" userId="S::a036785@ipmaia.pt::10cec68a-12eb-4a29-8d6a-7409ab190e74" providerId="AD" clId="Web-{CBB93657-F350-CED1-7141-72398620EF2C}" dt="2023-01-09T02:37:32.591" v="419" actId="20577"/>
          <ac:spMkLst>
            <pc:docMk/>
            <pc:sldMk cId="3676149853" sldId="264"/>
            <ac:spMk id="3" creationId="{864E9546-3A80-5D3D-0776-2A924924D74E}"/>
          </ac:spMkLst>
        </pc:spChg>
      </pc:sldChg>
      <pc:sldChg chg="ord">
        <pc:chgData name="Nuno Miguel Magalhães Ribeiro Almeida Cardoso" userId="S::a036785@ipmaia.pt::10cec68a-12eb-4a29-8d6a-7409ab190e74" providerId="AD" clId="Web-{CBB93657-F350-CED1-7141-72398620EF2C}" dt="2023-01-09T02:30:00.104" v="403"/>
        <pc:sldMkLst>
          <pc:docMk/>
          <pc:sldMk cId="3004786056" sldId="267"/>
        </pc:sldMkLst>
      </pc:sldChg>
      <pc:sldChg chg="modSp">
        <pc:chgData name="Nuno Miguel Magalhães Ribeiro Almeida Cardoso" userId="S::a036785@ipmaia.pt::10cec68a-12eb-4a29-8d6a-7409ab190e74" providerId="AD" clId="Web-{CBB93657-F350-CED1-7141-72398620EF2C}" dt="2023-01-09T01:59:37.786" v="0" actId="20577"/>
        <pc:sldMkLst>
          <pc:docMk/>
          <pc:sldMk cId="758210112" sldId="270"/>
        </pc:sldMkLst>
        <pc:spChg chg="mod">
          <ac:chgData name="Nuno Miguel Magalhães Ribeiro Almeida Cardoso" userId="S::a036785@ipmaia.pt::10cec68a-12eb-4a29-8d6a-7409ab190e74" providerId="AD" clId="Web-{CBB93657-F350-CED1-7141-72398620EF2C}" dt="2023-01-09T01:59:37.786" v="0" actId="20577"/>
          <ac:spMkLst>
            <pc:docMk/>
            <pc:sldMk cId="758210112" sldId="270"/>
            <ac:spMk id="3" creationId="{EE363095-EC16-7663-A793-5017A11A16D9}"/>
          </ac:spMkLst>
        </pc:spChg>
      </pc:sldChg>
      <pc:sldChg chg="modSp">
        <pc:chgData name="Nuno Miguel Magalhães Ribeiro Almeida Cardoso" userId="S::a036785@ipmaia.pt::10cec68a-12eb-4a29-8d6a-7409ab190e74" providerId="AD" clId="Web-{CBB93657-F350-CED1-7141-72398620EF2C}" dt="2023-01-09T02:04:01.028" v="127" actId="14100"/>
        <pc:sldMkLst>
          <pc:docMk/>
          <pc:sldMk cId="4209593511" sldId="273"/>
        </pc:sldMkLst>
        <pc:spChg chg="mod">
          <ac:chgData name="Nuno Miguel Magalhães Ribeiro Almeida Cardoso" userId="S::a036785@ipmaia.pt::10cec68a-12eb-4a29-8d6a-7409ab190e74" providerId="AD" clId="Web-{CBB93657-F350-CED1-7141-72398620EF2C}" dt="2023-01-09T02:04:01.028" v="127" actId="14100"/>
          <ac:spMkLst>
            <pc:docMk/>
            <pc:sldMk cId="4209593511" sldId="273"/>
            <ac:spMk id="3" creationId="{9A5CEE35-916B-BFC8-2134-B22C7B2E2711}"/>
          </ac:spMkLst>
        </pc:spChg>
      </pc:sldChg>
      <pc:sldChg chg="modSp">
        <pc:chgData name="Nuno Miguel Magalhães Ribeiro Almeida Cardoso" userId="S::a036785@ipmaia.pt::10cec68a-12eb-4a29-8d6a-7409ab190e74" providerId="AD" clId="Web-{CBB93657-F350-CED1-7141-72398620EF2C}" dt="2023-01-09T02:14:58.223" v="291" actId="20577"/>
        <pc:sldMkLst>
          <pc:docMk/>
          <pc:sldMk cId="1471234640" sldId="274"/>
        </pc:sldMkLst>
        <pc:spChg chg="mod">
          <ac:chgData name="Nuno Miguel Magalhães Ribeiro Almeida Cardoso" userId="S::a036785@ipmaia.pt::10cec68a-12eb-4a29-8d6a-7409ab190e74" providerId="AD" clId="Web-{CBB93657-F350-CED1-7141-72398620EF2C}" dt="2023-01-09T02:14:58.223" v="291" actId="20577"/>
          <ac:spMkLst>
            <pc:docMk/>
            <pc:sldMk cId="1471234640" sldId="274"/>
            <ac:spMk id="3" creationId="{1BD0C302-7800-B848-5668-C0E0DA317074}"/>
          </ac:spMkLst>
        </pc:spChg>
      </pc:sldChg>
      <pc:sldChg chg="modSp ord">
        <pc:chgData name="Nuno Miguel Magalhães Ribeiro Almeida Cardoso" userId="S::a036785@ipmaia.pt::10cec68a-12eb-4a29-8d6a-7409ab190e74" providerId="AD" clId="Web-{CBB93657-F350-CED1-7141-72398620EF2C}" dt="2023-01-09T02:30:09.042" v="404"/>
        <pc:sldMkLst>
          <pc:docMk/>
          <pc:sldMk cId="453396837" sldId="276"/>
        </pc:sldMkLst>
        <pc:spChg chg="mod">
          <ac:chgData name="Nuno Miguel Magalhães Ribeiro Almeida Cardoso" userId="S::a036785@ipmaia.pt::10cec68a-12eb-4a29-8d6a-7409ab190e74" providerId="AD" clId="Web-{CBB93657-F350-CED1-7141-72398620EF2C}" dt="2023-01-09T02:11:22.608" v="236" actId="20577"/>
          <ac:spMkLst>
            <pc:docMk/>
            <pc:sldMk cId="453396837" sldId="276"/>
            <ac:spMk id="3" creationId="{6CFFD35D-5768-BB8C-65F4-4A872C36AF65}"/>
          </ac:spMkLst>
        </pc:spChg>
      </pc:sldChg>
      <pc:sldChg chg="modSp">
        <pc:chgData name="Nuno Miguel Magalhães Ribeiro Almeida Cardoso" userId="S::a036785@ipmaia.pt::10cec68a-12eb-4a29-8d6a-7409ab190e74" providerId="AD" clId="Web-{CBB93657-F350-CED1-7141-72398620EF2C}" dt="2023-01-09T02:19:49.127" v="307" actId="20577"/>
        <pc:sldMkLst>
          <pc:docMk/>
          <pc:sldMk cId="3876969786" sldId="277"/>
        </pc:sldMkLst>
        <pc:spChg chg="mod">
          <ac:chgData name="Nuno Miguel Magalhães Ribeiro Almeida Cardoso" userId="S::a036785@ipmaia.pt::10cec68a-12eb-4a29-8d6a-7409ab190e74" providerId="AD" clId="Web-{CBB93657-F350-CED1-7141-72398620EF2C}" dt="2023-01-09T02:19:49.127" v="307" actId="20577"/>
          <ac:spMkLst>
            <pc:docMk/>
            <pc:sldMk cId="3876969786" sldId="277"/>
            <ac:spMk id="3" creationId="{97670BB6-91AB-0176-B440-EBB40F3B1D75}"/>
          </ac:spMkLst>
        </pc:spChg>
      </pc:sldChg>
      <pc:sldChg chg="addSp modSp new mod setBg">
        <pc:chgData name="Nuno Miguel Magalhães Ribeiro Almeida Cardoso" userId="S::a036785@ipmaia.pt::10cec68a-12eb-4a29-8d6a-7409ab190e74" providerId="AD" clId="Web-{CBB93657-F350-CED1-7141-72398620EF2C}" dt="2023-01-09T02:21:12.020" v="310" actId="14100"/>
        <pc:sldMkLst>
          <pc:docMk/>
          <pc:sldMk cId="2736579211" sldId="280"/>
        </pc:sldMkLst>
        <pc:spChg chg="mod">
          <ac:chgData name="Nuno Miguel Magalhães Ribeiro Almeida Cardoso" userId="S::a036785@ipmaia.pt::10cec68a-12eb-4a29-8d6a-7409ab190e74" providerId="AD" clId="Web-{CBB93657-F350-CED1-7141-72398620EF2C}" dt="2023-01-09T02:10:05.199" v="181" actId="20577"/>
          <ac:spMkLst>
            <pc:docMk/>
            <pc:sldMk cId="2736579211" sldId="280"/>
            <ac:spMk id="2" creationId="{CD9905E1-5869-3550-3974-FB4D8D26C656}"/>
          </ac:spMkLst>
        </pc:spChg>
        <pc:spChg chg="mod">
          <ac:chgData name="Nuno Miguel Magalhães Ribeiro Almeida Cardoso" userId="S::a036785@ipmaia.pt::10cec68a-12eb-4a29-8d6a-7409ab190e74" providerId="AD" clId="Web-{CBB93657-F350-CED1-7141-72398620EF2C}" dt="2023-01-09T02:21:12.020" v="310" actId="14100"/>
          <ac:spMkLst>
            <pc:docMk/>
            <pc:sldMk cId="2736579211" sldId="280"/>
            <ac:spMk id="3" creationId="{223BC83A-0996-CEEA-0672-268C80ACF722}"/>
          </ac:spMkLst>
        </pc:spChg>
        <pc:spChg chg="add">
          <ac:chgData name="Nuno Miguel Magalhães Ribeiro Almeida Cardoso" userId="S::a036785@ipmaia.pt::10cec68a-12eb-4a29-8d6a-7409ab190e74" providerId="AD" clId="Web-{CBB93657-F350-CED1-7141-72398620EF2C}" dt="2023-01-09T02:09:43.949" v="169"/>
          <ac:spMkLst>
            <pc:docMk/>
            <pc:sldMk cId="2736579211" sldId="280"/>
            <ac:spMk id="8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CBB93657-F350-CED1-7141-72398620EF2C}" dt="2023-01-09T02:09:43.949" v="169"/>
          <ac:spMkLst>
            <pc:docMk/>
            <pc:sldMk cId="2736579211" sldId="280"/>
            <ac:spMk id="10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CBB93657-F350-CED1-7141-72398620EF2C}" dt="2023-01-09T02:09:43.949" v="169"/>
          <ac:spMkLst>
            <pc:docMk/>
            <pc:sldMk cId="2736579211" sldId="280"/>
            <ac:spMk id="12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CBB93657-F350-CED1-7141-72398620EF2C}" dt="2023-01-09T02:09:43.949" v="169"/>
          <ac:spMkLst>
            <pc:docMk/>
            <pc:sldMk cId="2736579211" sldId="280"/>
            <ac:spMk id="14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CBB93657-F350-CED1-7141-72398620EF2C}" dt="2023-01-09T02:09:43.949" v="169"/>
          <ac:spMkLst>
            <pc:docMk/>
            <pc:sldMk cId="2736579211" sldId="280"/>
            <ac:spMk id="16" creationId="{53E5B1A8-3AC9-4BD1-9BBC-78CA94F2D1BA}"/>
          </ac:spMkLst>
        </pc:spChg>
      </pc:sldChg>
      <pc:sldChg chg="addSp modSp new mod setBg">
        <pc:chgData name="Nuno Miguel Magalhães Ribeiro Almeida Cardoso" userId="S::a036785@ipmaia.pt::10cec68a-12eb-4a29-8d6a-7409ab190e74" providerId="AD" clId="Web-{CBB93657-F350-CED1-7141-72398620EF2C}" dt="2023-01-09T02:30:39.621" v="406" actId="20577"/>
        <pc:sldMkLst>
          <pc:docMk/>
          <pc:sldMk cId="1546851852" sldId="281"/>
        </pc:sldMkLst>
        <pc:spChg chg="mod">
          <ac:chgData name="Nuno Miguel Magalhães Ribeiro Almeida Cardoso" userId="S::a036785@ipmaia.pt::10cec68a-12eb-4a29-8d6a-7409ab190e74" providerId="AD" clId="Web-{CBB93657-F350-CED1-7141-72398620EF2C}" dt="2023-01-09T02:25:28.938" v="320" actId="20577"/>
          <ac:spMkLst>
            <pc:docMk/>
            <pc:sldMk cId="1546851852" sldId="281"/>
            <ac:spMk id="2" creationId="{D9F520E8-E873-D13F-0307-664CAEE1D102}"/>
          </ac:spMkLst>
        </pc:spChg>
        <pc:spChg chg="mod">
          <ac:chgData name="Nuno Miguel Magalhães Ribeiro Almeida Cardoso" userId="S::a036785@ipmaia.pt::10cec68a-12eb-4a29-8d6a-7409ab190e74" providerId="AD" clId="Web-{CBB93657-F350-CED1-7141-72398620EF2C}" dt="2023-01-09T02:30:39.621" v="406" actId="20577"/>
          <ac:spMkLst>
            <pc:docMk/>
            <pc:sldMk cId="1546851852" sldId="281"/>
            <ac:spMk id="3" creationId="{AF1B218A-5E6B-62B5-E03B-5CEFD9F51D23}"/>
          </ac:spMkLst>
        </pc:spChg>
        <pc:spChg chg="add">
          <ac:chgData name="Nuno Miguel Magalhães Ribeiro Almeida Cardoso" userId="S::a036785@ipmaia.pt::10cec68a-12eb-4a29-8d6a-7409ab190e74" providerId="AD" clId="Web-{CBB93657-F350-CED1-7141-72398620EF2C}" dt="2023-01-09T02:25:07.390" v="314"/>
          <ac:spMkLst>
            <pc:docMk/>
            <pc:sldMk cId="1546851852" sldId="281"/>
            <ac:spMk id="8" creationId="{09588DA8-065E-4F6F-8EFD-43104AB2E0CF}"/>
          </ac:spMkLst>
        </pc:spChg>
        <pc:spChg chg="add">
          <ac:chgData name="Nuno Miguel Magalhães Ribeiro Almeida Cardoso" userId="S::a036785@ipmaia.pt::10cec68a-12eb-4a29-8d6a-7409ab190e74" providerId="AD" clId="Web-{CBB93657-F350-CED1-7141-72398620EF2C}" dt="2023-01-09T02:25:07.390" v="314"/>
          <ac:spMkLst>
            <pc:docMk/>
            <pc:sldMk cId="1546851852" sldId="281"/>
            <ac:spMk id="10" creationId="{C4285719-470E-454C-AF62-8323075F1F5B}"/>
          </ac:spMkLst>
        </pc:spChg>
        <pc:spChg chg="add">
          <ac:chgData name="Nuno Miguel Magalhães Ribeiro Almeida Cardoso" userId="S::a036785@ipmaia.pt::10cec68a-12eb-4a29-8d6a-7409ab190e74" providerId="AD" clId="Web-{CBB93657-F350-CED1-7141-72398620EF2C}" dt="2023-01-09T02:25:07.390" v="314"/>
          <ac:spMkLst>
            <pc:docMk/>
            <pc:sldMk cId="1546851852" sldId="281"/>
            <ac:spMk id="12" creationId="{CD9FE4EF-C4D8-49A0-B2FF-81D8DB7D8A24}"/>
          </ac:spMkLst>
        </pc:spChg>
        <pc:spChg chg="add">
          <ac:chgData name="Nuno Miguel Magalhães Ribeiro Almeida Cardoso" userId="S::a036785@ipmaia.pt::10cec68a-12eb-4a29-8d6a-7409ab190e74" providerId="AD" clId="Web-{CBB93657-F350-CED1-7141-72398620EF2C}" dt="2023-01-09T02:25:07.390" v="314"/>
          <ac:spMkLst>
            <pc:docMk/>
            <pc:sldMk cId="1546851852" sldId="281"/>
            <ac:spMk id="14" creationId="{4300840D-0A0B-4512-BACA-B439D5B9C57C}"/>
          </ac:spMkLst>
        </pc:spChg>
        <pc:spChg chg="add">
          <ac:chgData name="Nuno Miguel Magalhães Ribeiro Almeida Cardoso" userId="S::a036785@ipmaia.pt::10cec68a-12eb-4a29-8d6a-7409ab190e74" providerId="AD" clId="Web-{CBB93657-F350-CED1-7141-72398620EF2C}" dt="2023-01-09T02:25:07.390" v="314"/>
          <ac:spMkLst>
            <pc:docMk/>
            <pc:sldMk cId="1546851852" sldId="281"/>
            <ac:spMk id="16" creationId="{D2B78728-A580-49A7-84F9-6EF6F583ADE0}"/>
          </ac:spMkLst>
        </pc:spChg>
        <pc:spChg chg="add">
          <ac:chgData name="Nuno Miguel Magalhães Ribeiro Almeida Cardoso" userId="S::a036785@ipmaia.pt::10cec68a-12eb-4a29-8d6a-7409ab190e74" providerId="AD" clId="Web-{CBB93657-F350-CED1-7141-72398620EF2C}" dt="2023-01-09T02:25:07.390" v="314"/>
          <ac:spMkLst>
            <pc:docMk/>
            <pc:sldMk cId="1546851852" sldId="281"/>
            <ac:spMk id="18" creationId="{38FAA1A1-D861-433F-88FA-1E9D6FD31D11}"/>
          </ac:spMkLst>
        </pc:spChg>
        <pc:spChg chg="add">
          <ac:chgData name="Nuno Miguel Magalhães Ribeiro Almeida Cardoso" userId="S::a036785@ipmaia.pt::10cec68a-12eb-4a29-8d6a-7409ab190e74" providerId="AD" clId="Web-{CBB93657-F350-CED1-7141-72398620EF2C}" dt="2023-01-09T02:25:07.390" v="314"/>
          <ac:spMkLst>
            <pc:docMk/>
            <pc:sldMk cId="1546851852" sldId="281"/>
            <ac:spMk id="20" creationId="{8D71EDA1-87BF-4D5D-AB79-F346FD19278A}"/>
          </ac:spMkLst>
        </pc:spChg>
      </pc:sldChg>
    </pc:docChg>
  </pc:docChgLst>
  <pc:docChgLst>
    <pc:chgData name="Nuno Miguel Magalhães Ribeiro Almeida Cardoso" userId="S::a036785@ipmaia.pt::10cec68a-12eb-4a29-8d6a-7409ab190e74" providerId="AD" clId="Web-{6608F7E1-E1AF-B1F6-53B3-FBE5E954A838}"/>
    <pc:docChg chg="addSld modSld sldOrd">
      <pc:chgData name="Nuno Miguel Magalhães Ribeiro Almeida Cardoso" userId="S::a036785@ipmaia.pt::10cec68a-12eb-4a29-8d6a-7409ab190e74" providerId="AD" clId="Web-{6608F7E1-E1AF-B1F6-53B3-FBE5E954A838}" dt="2023-01-06T13:43:07.608" v="404"/>
      <pc:docMkLst>
        <pc:docMk/>
      </pc:docMkLst>
      <pc:sldChg chg="modSp">
        <pc:chgData name="Nuno Miguel Magalhães Ribeiro Almeida Cardoso" userId="S::a036785@ipmaia.pt::10cec68a-12eb-4a29-8d6a-7409ab190e74" providerId="AD" clId="Web-{6608F7E1-E1AF-B1F6-53B3-FBE5E954A838}" dt="2023-01-06T13:35:54.833" v="317" actId="20577"/>
        <pc:sldMkLst>
          <pc:docMk/>
          <pc:sldMk cId="429819288" sldId="259"/>
        </pc:sldMkLst>
        <pc:spChg chg="mod">
          <ac:chgData name="Nuno Miguel Magalhães Ribeiro Almeida Cardoso" userId="S::a036785@ipmaia.pt::10cec68a-12eb-4a29-8d6a-7409ab190e74" providerId="AD" clId="Web-{6608F7E1-E1AF-B1F6-53B3-FBE5E954A838}" dt="2023-01-06T13:35:54.833" v="317" actId="20577"/>
          <ac:spMkLst>
            <pc:docMk/>
            <pc:sldMk cId="429819288" sldId="259"/>
            <ac:spMk id="3" creationId="{F323D6AA-76E1-D6D4-01D0-B11E3EE48A21}"/>
          </ac:spMkLst>
        </pc:spChg>
      </pc:sldChg>
      <pc:sldChg chg="addSp delSp modSp">
        <pc:chgData name="Nuno Miguel Magalhães Ribeiro Almeida Cardoso" userId="S::a036785@ipmaia.pt::10cec68a-12eb-4a29-8d6a-7409ab190e74" providerId="AD" clId="Web-{6608F7E1-E1AF-B1F6-53B3-FBE5E954A838}" dt="2023-01-06T13:38:58.509" v="326" actId="1076"/>
        <pc:sldMkLst>
          <pc:docMk/>
          <pc:sldMk cId="1603334264" sldId="261"/>
        </pc:sldMkLst>
        <pc:spChg chg="add del mod">
          <ac:chgData name="Nuno Miguel Magalhães Ribeiro Almeida Cardoso" userId="S::a036785@ipmaia.pt::10cec68a-12eb-4a29-8d6a-7409ab190e74" providerId="AD" clId="Web-{6608F7E1-E1AF-B1F6-53B3-FBE5E954A838}" dt="2023-01-06T13:36:03.239" v="319"/>
          <ac:spMkLst>
            <pc:docMk/>
            <pc:sldMk cId="1603334264" sldId="261"/>
            <ac:spMk id="5" creationId="{E43CC333-F2CC-C3CF-3402-F329066E10D1}"/>
          </ac:spMkLst>
        </pc:spChg>
        <pc:picChg chg="del">
          <ac:chgData name="Nuno Miguel Magalhães Ribeiro Almeida Cardoso" userId="S::a036785@ipmaia.pt::10cec68a-12eb-4a29-8d6a-7409ab190e74" providerId="AD" clId="Web-{6608F7E1-E1AF-B1F6-53B3-FBE5E954A838}" dt="2023-01-06T13:36:00.895" v="318"/>
          <ac:picMkLst>
            <pc:docMk/>
            <pc:sldMk cId="1603334264" sldId="261"/>
            <ac:picMk id="4" creationId="{F71B7B4F-6CB9-06DC-7F2C-ED88BCF67AAB}"/>
          </ac:picMkLst>
        </pc:picChg>
        <pc:picChg chg="del">
          <ac:chgData name="Nuno Miguel Magalhães Ribeiro Almeida Cardoso" userId="S::a036785@ipmaia.pt::10cec68a-12eb-4a29-8d6a-7409ab190e74" providerId="AD" clId="Web-{6608F7E1-E1AF-B1F6-53B3-FBE5E954A838}" dt="2023-01-06T13:38:50.743" v="322"/>
          <ac:picMkLst>
            <pc:docMk/>
            <pc:sldMk cId="1603334264" sldId="261"/>
            <ac:picMk id="6" creationId="{D489A0D4-0CA5-717D-624F-364B1ECC2EFC}"/>
          </ac:picMkLst>
        </pc:picChg>
        <pc:picChg chg="add mod ord">
          <ac:chgData name="Nuno Miguel Magalhães Ribeiro Almeida Cardoso" userId="S::a036785@ipmaia.pt::10cec68a-12eb-4a29-8d6a-7409ab190e74" providerId="AD" clId="Web-{6608F7E1-E1AF-B1F6-53B3-FBE5E954A838}" dt="2023-01-06T13:36:07.614" v="321" actId="14100"/>
          <ac:picMkLst>
            <pc:docMk/>
            <pc:sldMk cId="1603334264" sldId="261"/>
            <ac:picMk id="7" creationId="{653F7AC6-FC53-4039-D816-C05F95E4993A}"/>
          </ac:picMkLst>
        </pc:picChg>
        <pc:picChg chg="add mod">
          <ac:chgData name="Nuno Miguel Magalhães Ribeiro Almeida Cardoso" userId="S::a036785@ipmaia.pt::10cec68a-12eb-4a29-8d6a-7409ab190e74" providerId="AD" clId="Web-{6608F7E1-E1AF-B1F6-53B3-FBE5E954A838}" dt="2023-01-06T13:38:58.509" v="326" actId="1076"/>
          <ac:picMkLst>
            <pc:docMk/>
            <pc:sldMk cId="1603334264" sldId="261"/>
            <ac:picMk id="8" creationId="{BB9A497D-A169-A4F2-B0FE-FF7BC6FCC719}"/>
          </ac:picMkLst>
        </pc:picChg>
      </pc:sldChg>
      <pc:sldChg chg="ord">
        <pc:chgData name="Nuno Miguel Magalhães Ribeiro Almeida Cardoso" userId="S::a036785@ipmaia.pt::10cec68a-12eb-4a29-8d6a-7409ab190e74" providerId="AD" clId="Web-{6608F7E1-E1AF-B1F6-53B3-FBE5E954A838}" dt="2023-01-06T12:36:36.207" v="42"/>
        <pc:sldMkLst>
          <pc:docMk/>
          <pc:sldMk cId="3760885481" sldId="265"/>
        </pc:sldMkLst>
      </pc:sldChg>
      <pc:sldChg chg="addSp delSp modSp new mod setBg">
        <pc:chgData name="Nuno Miguel Magalhães Ribeiro Almeida Cardoso" userId="S::a036785@ipmaia.pt::10cec68a-12eb-4a29-8d6a-7409ab190e74" providerId="AD" clId="Web-{6608F7E1-E1AF-B1F6-53B3-FBE5E954A838}" dt="2023-01-06T12:23:16.884" v="28"/>
        <pc:sldMkLst>
          <pc:docMk/>
          <pc:sldMk cId="758210112" sldId="270"/>
        </pc:sldMkLst>
        <pc:spChg chg="mod">
          <ac:chgData name="Nuno Miguel Magalhães Ribeiro Almeida Cardoso" userId="S::a036785@ipmaia.pt::10cec68a-12eb-4a29-8d6a-7409ab190e74" providerId="AD" clId="Web-{6608F7E1-E1AF-B1F6-53B3-FBE5E954A838}" dt="2023-01-06T12:23:16.884" v="28"/>
          <ac:spMkLst>
            <pc:docMk/>
            <pc:sldMk cId="758210112" sldId="270"/>
            <ac:spMk id="2" creationId="{CF7C97BE-E1B8-F5C9-753E-A0569FDDE450}"/>
          </ac:spMkLst>
        </pc:spChg>
        <pc:spChg chg="mod">
          <ac:chgData name="Nuno Miguel Magalhães Ribeiro Almeida Cardoso" userId="S::a036785@ipmaia.pt::10cec68a-12eb-4a29-8d6a-7409ab190e74" providerId="AD" clId="Web-{6608F7E1-E1AF-B1F6-53B3-FBE5E954A838}" dt="2023-01-06T12:23:16.884" v="28"/>
          <ac:spMkLst>
            <pc:docMk/>
            <pc:sldMk cId="758210112" sldId="270"/>
            <ac:spMk id="3" creationId="{EE363095-EC16-7663-A793-5017A11A16D9}"/>
          </ac:spMkLst>
        </pc:spChg>
        <pc:spChg chg="add del">
          <ac:chgData name="Nuno Miguel Magalhães Ribeiro Almeida Cardoso" userId="S::a036785@ipmaia.pt::10cec68a-12eb-4a29-8d6a-7409ab190e74" providerId="AD" clId="Web-{6608F7E1-E1AF-B1F6-53B3-FBE5E954A838}" dt="2023-01-06T12:23:16.884" v="27"/>
          <ac:spMkLst>
            <pc:docMk/>
            <pc:sldMk cId="758210112" sldId="270"/>
            <ac:spMk id="8" creationId="{09588DA8-065E-4F6F-8EFD-43104AB2E0CF}"/>
          </ac:spMkLst>
        </pc:spChg>
        <pc:spChg chg="add del">
          <ac:chgData name="Nuno Miguel Magalhães Ribeiro Almeida Cardoso" userId="S::a036785@ipmaia.pt::10cec68a-12eb-4a29-8d6a-7409ab190e74" providerId="AD" clId="Web-{6608F7E1-E1AF-B1F6-53B3-FBE5E954A838}" dt="2023-01-06T12:23:16.884" v="27"/>
          <ac:spMkLst>
            <pc:docMk/>
            <pc:sldMk cId="758210112" sldId="270"/>
            <ac:spMk id="10" creationId="{C4285719-470E-454C-AF62-8323075F1F5B}"/>
          </ac:spMkLst>
        </pc:spChg>
        <pc:spChg chg="add del">
          <ac:chgData name="Nuno Miguel Magalhães Ribeiro Almeida Cardoso" userId="S::a036785@ipmaia.pt::10cec68a-12eb-4a29-8d6a-7409ab190e74" providerId="AD" clId="Web-{6608F7E1-E1AF-B1F6-53B3-FBE5E954A838}" dt="2023-01-06T12:23:16.884" v="27"/>
          <ac:spMkLst>
            <pc:docMk/>
            <pc:sldMk cId="758210112" sldId="270"/>
            <ac:spMk id="12" creationId="{CD9FE4EF-C4D8-49A0-B2FF-81D8DB7D8A24}"/>
          </ac:spMkLst>
        </pc:spChg>
        <pc:spChg chg="add del">
          <ac:chgData name="Nuno Miguel Magalhães Ribeiro Almeida Cardoso" userId="S::a036785@ipmaia.pt::10cec68a-12eb-4a29-8d6a-7409ab190e74" providerId="AD" clId="Web-{6608F7E1-E1AF-B1F6-53B3-FBE5E954A838}" dt="2023-01-06T12:23:16.884" v="27"/>
          <ac:spMkLst>
            <pc:docMk/>
            <pc:sldMk cId="758210112" sldId="270"/>
            <ac:spMk id="14" creationId="{4300840D-0A0B-4512-BACA-B439D5B9C57C}"/>
          </ac:spMkLst>
        </pc:spChg>
        <pc:spChg chg="add del">
          <ac:chgData name="Nuno Miguel Magalhães Ribeiro Almeida Cardoso" userId="S::a036785@ipmaia.pt::10cec68a-12eb-4a29-8d6a-7409ab190e74" providerId="AD" clId="Web-{6608F7E1-E1AF-B1F6-53B3-FBE5E954A838}" dt="2023-01-06T12:23:16.884" v="27"/>
          <ac:spMkLst>
            <pc:docMk/>
            <pc:sldMk cId="758210112" sldId="270"/>
            <ac:spMk id="16" creationId="{D2B78728-A580-49A7-84F9-6EF6F583ADE0}"/>
          </ac:spMkLst>
        </pc:spChg>
        <pc:spChg chg="add del">
          <ac:chgData name="Nuno Miguel Magalhães Ribeiro Almeida Cardoso" userId="S::a036785@ipmaia.pt::10cec68a-12eb-4a29-8d6a-7409ab190e74" providerId="AD" clId="Web-{6608F7E1-E1AF-B1F6-53B3-FBE5E954A838}" dt="2023-01-06T12:23:16.884" v="27"/>
          <ac:spMkLst>
            <pc:docMk/>
            <pc:sldMk cId="758210112" sldId="270"/>
            <ac:spMk id="18" creationId="{38FAA1A1-D861-433F-88FA-1E9D6FD31D11}"/>
          </ac:spMkLst>
        </pc:spChg>
        <pc:spChg chg="add del">
          <ac:chgData name="Nuno Miguel Magalhães Ribeiro Almeida Cardoso" userId="S::a036785@ipmaia.pt::10cec68a-12eb-4a29-8d6a-7409ab190e74" providerId="AD" clId="Web-{6608F7E1-E1AF-B1F6-53B3-FBE5E954A838}" dt="2023-01-06T12:23:16.884" v="27"/>
          <ac:spMkLst>
            <pc:docMk/>
            <pc:sldMk cId="758210112" sldId="270"/>
            <ac:spMk id="20" creationId="{8D71EDA1-87BF-4D5D-AB79-F346FD19278A}"/>
          </ac:spMkLst>
        </pc:spChg>
        <pc:spChg chg="add">
          <ac:chgData name="Nuno Miguel Magalhães Ribeiro Almeida Cardoso" userId="S::a036785@ipmaia.pt::10cec68a-12eb-4a29-8d6a-7409ab190e74" providerId="AD" clId="Web-{6608F7E1-E1AF-B1F6-53B3-FBE5E954A838}" dt="2023-01-06T12:23:16.884" v="28"/>
          <ac:spMkLst>
            <pc:docMk/>
            <pc:sldMk cId="758210112" sldId="270"/>
            <ac:spMk id="22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6608F7E1-E1AF-B1F6-53B3-FBE5E954A838}" dt="2023-01-06T12:23:16.884" v="28"/>
          <ac:spMkLst>
            <pc:docMk/>
            <pc:sldMk cId="758210112" sldId="270"/>
            <ac:spMk id="23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6608F7E1-E1AF-B1F6-53B3-FBE5E954A838}" dt="2023-01-06T12:23:16.884" v="28"/>
          <ac:spMkLst>
            <pc:docMk/>
            <pc:sldMk cId="758210112" sldId="270"/>
            <ac:spMk id="24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6608F7E1-E1AF-B1F6-53B3-FBE5E954A838}" dt="2023-01-06T12:23:16.884" v="28"/>
          <ac:spMkLst>
            <pc:docMk/>
            <pc:sldMk cId="758210112" sldId="270"/>
            <ac:spMk id="25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6608F7E1-E1AF-B1F6-53B3-FBE5E954A838}" dt="2023-01-06T12:23:16.884" v="28"/>
          <ac:spMkLst>
            <pc:docMk/>
            <pc:sldMk cId="758210112" sldId="270"/>
            <ac:spMk id="26" creationId="{53E5B1A8-3AC9-4BD1-9BBC-78CA94F2D1BA}"/>
          </ac:spMkLst>
        </pc:spChg>
      </pc:sldChg>
      <pc:sldChg chg="addSp delSp modSp new mod ord setBg">
        <pc:chgData name="Nuno Miguel Magalhães Ribeiro Almeida Cardoso" userId="S::a036785@ipmaia.pt::10cec68a-12eb-4a29-8d6a-7409ab190e74" providerId="AD" clId="Web-{6608F7E1-E1AF-B1F6-53B3-FBE5E954A838}" dt="2023-01-06T12:36:31.582" v="41"/>
        <pc:sldMkLst>
          <pc:docMk/>
          <pc:sldMk cId="2040546025" sldId="271"/>
        </pc:sldMkLst>
        <pc:spChg chg="mod">
          <ac:chgData name="Nuno Miguel Magalhães Ribeiro Almeida Cardoso" userId="S::a036785@ipmaia.pt::10cec68a-12eb-4a29-8d6a-7409ab190e74" providerId="AD" clId="Web-{6608F7E1-E1AF-B1F6-53B3-FBE5E954A838}" dt="2023-01-06T12:26:27.703" v="33"/>
          <ac:spMkLst>
            <pc:docMk/>
            <pc:sldMk cId="2040546025" sldId="271"/>
            <ac:spMk id="2" creationId="{71DEE1D0-8443-9120-DE9D-76D12F192487}"/>
          </ac:spMkLst>
        </pc:spChg>
        <pc:spChg chg="del mod">
          <ac:chgData name="Nuno Miguel Magalhães Ribeiro Almeida Cardoso" userId="S::a036785@ipmaia.pt::10cec68a-12eb-4a29-8d6a-7409ab190e74" providerId="AD" clId="Web-{6608F7E1-E1AF-B1F6-53B3-FBE5E954A838}" dt="2023-01-06T12:26:30.375" v="34"/>
          <ac:spMkLst>
            <pc:docMk/>
            <pc:sldMk cId="2040546025" sldId="271"/>
            <ac:spMk id="3" creationId="{05B8AA56-91B9-49CF-D513-85787063DF2F}"/>
          </ac:spMkLst>
        </pc:spChg>
        <pc:spChg chg="add">
          <ac:chgData name="Nuno Miguel Magalhães Ribeiro Almeida Cardoso" userId="S::a036785@ipmaia.pt::10cec68a-12eb-4a29-8d6a-7409ab190e74" providerId="AD" clId="Web-{6608F7E1-E1AF-B1F6-53B3-FBE5E954A838}" dt="2023-01-06T12:26:27.703" v="33"/>
          <ac:spMkLst>
            <pc:docMk/>
            <pc:sldMk cId="2040546025" sldId="271"/>
            <ac:spMk id="8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6608F7E1-E1AF-B1F6-53B3-FBE5E954A838}" dt="2023-01-06T12:26:27.703" v="33"/>
          <ac:spMkLst>
            <pc:docMk/>
            <pc:sldMk cId="2040546025" sldId="271"/>
            <ac:spMk id="10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6608F7E1-E1AF-B1F6-53B3-FBE5E954A838}" dt="2023-01-06T12:26:27.703" v="33"/>
          <ac:spMkLst>
            <pc:docMk/>
            <pc:sldMk cId="2040546025" sldId="271"/>
            <ac:spMk id="12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6608F7E1-E1AF-B1F6-53B3-FBE5E954A838}" dt="2023-01-06T12:26:27.703" v="33"/>
          <ac:spMkLst>
            <pc:docMk/>
            <pc:sldMk cId="2040546025" sldId="271"/>
            <ac:spMk id="14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6608F7E1-E1AF-B1F6-53B3-FBE5E954A838}" dt="2023-01-06T12:26:27.703" v="33"/>
          <ac:spMkLst>
            <pc:docMk/>
            <pc:sldMk cId="2040546025" sldId="271"/>
            <ac:spMk id="16" creationId="{53E5B1A8-3AC9-4BD1-9BBC-78CA94F2D1BA}"/>
          </ac:spMkLst>
        </pc:spChg>
        <pc:picChg chg="add mod ord">
          <ac:chgData name="Nuno Miguel Magalhães Ribeiro Almeida Cardoso" userId="S::a036785@ipmaia.pt::10cec68a-12eb-4a29-8d6a-7409ab190e74" providerId="AD" clId="Web-{6608F7E1-E1AF-B1F6-53B3-FBE5E954A838}" dt="2023-01-06T12:26:34.422" v="36" actId="14100"/>
          <ac:picMkLst>
            <pc:docMk/>
            <pc:sldMk cId="2040546025" sldId="271"/>
            <ac:picMk id="4" creationId="{C0C441A1-D55E-7362-87DF-488E84241157}"/>
          </ac:picMkLst>
        </pc:picChg>
        <pc:picChg chg="add mod">
          <ac:chgData name="Nuno Miguel Magalhães Ribeiro Almeida Cardoso" userId="S::a036785@ipmaia.pt::10cec68a-12eb-4a29-8d6a-7409ab190e74" providerId="AD" clId="Web-{6608F7E1-E1AF-B1F6-53B3-FBE5E954A838}" dt="2023-01-06T12:30:05.882" v="40" actId="1076"/>
          <ac:picMkLst>
            <pc:docMk/>
            <pc:sldMk cId="2040546025" sldId="271"/>
            <ac:picMk id="5" creationId="{FEBC7302-2E29-9CA0-0E27-BF89BD3C6CCA}"/>
          </ac:picMkLst>
        </pc:picChg>
      </pc:sldChg>
      <pc:sldChg chg="addSp modSp new mod ord setBg">
        <pc:chgData name="Nuno Miguel Magalhães Ribeiro Almeida Cardoso" userId="S::a036785@ipmaia.pt::10cec68a-12eb-4a29-8d6a-7409ab190e74" providerId="AD" clId="Web-{6608F7E1-E1AF-B1F6-53B3-FBE5E954A838}" dt="2023-01-06T13:43:07.608" v="404"/>
        <pc:sldMkLst>
          <pc:docMk/>
          <pc:sldMk cId="1260694019" sldId="272"/>
        </pc:sldMkLst>
        <pc:spChg chg="mod">
          <ac:chgData name="Nuno Miguel Magalhães Ribeiro Almeida Cardoso" userId="S::a036785@ipmaia.pt::10cec68a-12eb-4a29-8d6a-7409ab190e74" providerId="AD" clId="Web-{6608F7E1-E1AF-B1F6-53B3-FBE5E954A838}" dt="2023-01-06T12:36:56.864" v="44"/>
          <ac:spMkLst>
            <pc:docMk/>
            <pc:sldMk cId="1260694019" sldId="272"/>
            <ac:spMk id="2" creationId="{E5CC08B1-CFFC-D124-2D9B-B19E5E9DEFCA}"/>
          </ac:spMkLst>
        </pc:spChg>
        <pc:spChg chg="mod">
          <ac:chgData name="Nuno Miguel Magalhães Ribeiro Almeida Cardoso" userId="S::a036785@ipmaia.pt::10cec68a-12eb-4a29-8d6a-7409ab190e74" providerId="AD" clId="Web-{6608F7E1-E1AF-B1F6-53B3-FBE5E954A838}" dt="2023-01-06T13:26:33.476" v="184" actId="20577"/>
          <ac:spMkLst>
            <pc:docMk/>
            <pc:sldMk cId="1260694019" sldId="272"/>
            <ac:spMk id="3" creationId="{6A280D8B-BF96-5940-06AB-AA3C893DBE68}"/>
          </ac:spMkLst>
        </pc:spChg>
        <pc:spChg chg="add">
          <ac:chgData name="Nuno Miguel Magalhães Ribeiro Almeida Cardoso" userId="S::a036785@ipmaia.pt::10cec68a-12eb-4a29-8d6a-7409ab190e74" providerId="AD" clId="Web-{6608F7E1-E1AF-B1F6-53B3-FBE5E954A838}" dt="2023-01-06T12:36:56.864" v="44"/>
          <ac:spMkLst>
            <pc:docMk/>
            <pc:sldMk cId="1260694019" sldId="272"/>
            <ac:spMk id="8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6608F7E1-E1AF-B1F6-53B3-FBE5E954A838}" dt="2023-01-06T12:36:56.864" v="44"/>
          <ac:spMkLst>
            <pc:docMk/>
            <pc:sldMk cId="1260694019" sldId="272"/>
            <ac:spMk id="10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6608F7E1-E1AF-B1F6-53B3-FBE5E954A838}" dt="2023-01-06T12:36:56.864" v="44"/>
          <ac:spMkLst>
            <pc:docMk/>
            <pc:sldMk cId="1260694019" sldId="272"/>
            <ac:spMk id="12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6608F7E1-E1AF-B1F6-53B3-FBE5E954A838}" dt="2023-01-06T12:36:56.864" v="44"/>
          <ac:spMkLst>
            <pc:docMk/>
            <pc:sldMk cId="1260694019" sldId="272"/>
            <ac:spMk id="14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6608F7E1-E1AF-B1F6-53B3-FBE5E954A838}" dt="2023-01-06T12:36:56.864" v="44"/>
          <ac:spMkLst>
            <pc:docMk/>
            <pc:sldMk cId="1260694019" sldId="272"/>
            <ac:spMk id="16" creationId="{53E5B1A8-3AC9-4BD1-9BBC-78CA94F2D1BA}"/>
          </ac:spMkLst>
        </pc:spChg>
      </pc:sldChg>
      <pc:sldChg chg="addSp modSp new mod setBg">
        <pc:chgData name="Nuno Miguel Magalhães Ribeiro Almeida Cardoso" userId="S::a036785@ipmaia.pt::10cec68a-12eb-4a29-8d6a-7409ab190e74" providerId="AD" clId="Web-{6608F7E1-E1AF-B1F6-53B3-FBE5E954A838}" dt="2023-01-06T13:42:51.030" v="402" actId="20577"/>
        <pc:sldMkLst>
          <pc:docMk/>
          <pc:sldMk cId="4209593511" sldId="273"/>
        </pc:sldMkLst>
        <pc:spChg chg="mod">
          <ac:chgData name="Nuno Miguel Magalhães Ribeiro Almeida Cardoso" userId="S::a036785@ipmaia.pt::10cec68a-12eb-4a29-8d6a-7409ab190e74" providerId="AD" clId="Web-{6608F7E1-E1AF-B1F6-53B3-FBE5E954A838}" dt="2023-01-06T13:26:51.898" v="186"/>
          <ac:spMkLst>
            <pc:docMk/>
            <pc:sldMk cId="4209593511" sldId="273"/>
            <ac:spMk id="2" creationId="{B01C3D10-33E0-2C63-628D-8A72010E31DA}"/>
          </ac:spMkLst>
        </pc:spChg>
        <pc:spChg chg="mod">
          <ac:chgData name="Nuno Miguel Magalhães Ribeiro Almeida Cardoso" userId="S::a036785@ipmaia.pt::10cec68a-12eb-4a29-8d6a-7409ab190e74" providerId="AD" clId="Web-{6608F7E1-E1AF-B1F6-53B3-FBE5E954A838}" dt="2023-01-06T13:42:51.030" v="402" actId="20577"/>
          <ac:spMkLst>
            <pc:docMk/>
            <pc:sldMk cId="4209593511" sldId="273"/>
            <ac:spMk id="3" creationId="{9A5CEE35-916B-BFC8-2134-B22C7B2E2711}"/>
          </ac:spMkLst>
        </pc:spChg>
        <pc:spChg chg="add">
          <ac:chgData name="Nuno Miguel Magalhães Ribeiro Almeida Cardoso" userId="S::a036785@ipmaia.pt::10cec68a-12eb-4a29-8d6a-7409ab190e74" providerId="AD" clId="Web-{6608F7E1-E1AF-B1F6-53B3-FBE5E954A838}" dt="2023-01-06T13:26:51.898" v="186"/>
          <ac:spMkLst>
            <pc:docMk/>
            <pc:sldMk cId="4209593511" sldId="273"/>
            <ac:spMk id="8" creationId="{1B15ED52-F352-441B-82BF-E0EA34836D08}"/>
          </ac:spMkLst>
        </pc:spChg>
        <pc:spChg chg="add">
          <ac:chgData name="Nuno Miguel Magalhães Ribeiro Almeida Cardoso" userId="S::a036785@ipmaia.pt::10cec68a-12eb-4a29-8d6a-7409ab190e74" providerId="AD" clId="Web-{6608F7E1-E1AF-B1F6-53B3-FBE5E954A838}" dt="2023-01-06T13:26:51.898" v="186"/>
          <ac:spMkLst>
            <pc:docMk/>
            <pc:sldMk cId="4209593511" sldId="273"/>
            <ac:spMk id="10" creationId="{3B2E3793-BFE6-45A2-9B7B-E18844431C99}"/>
          </ac:spMkLst>
        </pc:spChg>
        <pc:spChg chg="add">
          <ac:chgData name="Nuno Miguel Magalhães Ribeiro Almeida Cardoso" userId="S::a036785@ipmaia.pt::10cec68a-12eb-4a29-8d6a-7409ab190e74" providerId="AD" clId="Web-{6608F7E1-E1AF-B1F6-53B3-FBE5E954A838}" dt="2023-01-06T13:26:51.898" v="186"/>
          <ac:spMkLst>
            <pc:docMk/>
            <pc:sldMk cId="4209593511" sldId="273"/>
            <ac:spMk id="12" creationId="{BC4C4868-CB8F-4AF9-9CDB-8108F2C19B67}"/>
          </ac:spMkLst>
        </pc:spChg>
        <pc:spChg chg="add">
          <ac:chgData name="Nuno Miguel Magalhães Ribeiro Almeida Cardoso" userId="S::a036785@ipmaia.pt::10cec68a-12eb-4a29-8d6a-7409ab190e74" providerId="AD" clId="Web-{6608F7E1-E1AF-B1F6-53B3-FBE5E954A838}" dt="2023-01-06T13:26:51.898" v="186"/>
          <ac:spMkLst>
            <pc:docMk/>
            <pc:sldMk cId="4209593511" sldId="273"/>
            <ac:spMk id="14" creationId="{375E0459-6403-40CD-989D-56A4407CA12E}"/>
          </ac:spMkLst>
        </pc:spChg>
        <pc:spChg chg="add">
          <ac:chgData name="Nuno Miguel Magalhães Ribeiro Almeida Cardoso" userId="S::a036785@ipmaia.pt::10cec68a-12eb-4a29-8d6a-7409ab190e74" providerId="AD" clId="Web-{6608F7E1-E1AF-B1F6-53B3-FBE5E954A838}" dt="2023-01-06T13:26:51.898" v="186"/>
          <ac:spMkLst>
            <pc:docMk/>
            <pc:sldMk cId="4209593511" sldId="273"/>
            <ac:spMk id="16" creationId="{53E5B1A8-3AC9-4BD1-9BBC-78CA94F2D1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dashlane.com/login-with-faceboo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31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9.xml"/><Relationship Id="rId5" Type="http://schemas.openxmlformats.org/officeDocument/2006/relationships/slide" Target="slide6.xml"/><Relationship Id="rId10" Type="http://schemas.openxmlformats.org/officeDocument/2006/relationships/slide" Target="slide17.xml"/><Relationship Id="rId4" Type="http://schemas.openxmlformats.org/officeDocument/2006/relationships/slide" Target="slide5.xml"/><Relationship Id="rId9" Type="http://schemas.openxmlformats.org/officeDocument/2006/relationships/slide" Target="slide14.xml"/><Relationship Id="rId14" Type="http://schemas.openxmlformats.org/officeDocument/2006/relationships/slide" Target="slide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omidea.com/blog/metodos-de-pagamento-mais-populares-em-portuga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ublon.com/blog/sms-vs-totp/" TargetMode="External"/><Relationship Id="rId2" Type="http://schemas.openxmlformats.org/officeDocument/2006/relationships/hyperlink" Target="https://en.wikipedia.org/wiki/Time-based_one-time_passwor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ckflow.com/" TargetMode="External"/><Relationship Id="rId2" Type="http://schemas.openxmlformats.org/officeDocument/2006/relationships/hyperlink" Target="https://www.diagrams.net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dpr.eu/right-to-be-forgotten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95EF1-4645-2974-6BBC-57E196B0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98" y="2236553"/>
            <a:ext cx="1714500" cy="1914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A437C2-5D41-B37E-3F7F-4F5127477FE0}"/>
              </a:ext>
            </a:extLst>
          </p:cNvPr>
          <p:cNvSpPr txBox="1"/>
          <p:nvPr/>
        </p:nvSpPr>
        <p:spPr>
          <a:xfrm>
            <a:off x="782695" y="4188177"/>
            <a:ext cx="231046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solidFill>
                  <a:srgbClr val="FFFFFF"/>
                </a:solidFill>
                <a:cs typeface="Segoe UI"/>
              </a:rPr>
              <a:t>Nuno Cardoso 36785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​</a:t>
            </a:r>
            <a:endParaRPr lang="pt-PT" dirty="0">
              <a:solidFill>
                <a:srgbClr val="FFFFFF"/>
              </a:solidFill>
              <a:cs typeface="Segoe UI"/>
            </a:endParaRPr>
          </a:p>
          <a:p>
            <a:r>
              <a:rPr lang="pt-PT" dirty="0">
                <a:solidFill>
                  <a:srgbClr val="FFFFFF"/>
                </a:solidFill>
                <a:cs typeface="Segoe UI"/>
              </a:rPr>
              <a:t>IPMAIA, 09/01/2023</a:t>
            </a:r>
            <a:endParaRPr lang="en-US" dirty="0">
              <a:solidFill>
                <a:srgbClr val="FFFFFF"/>
              </a:solidFill>
              <a:cs typeface="Segoe UI"/>
            </a:endParaRPr>
          </a:p>
          <a:p>
            <a:endParaRPr lang="en-US" dirty="0">
              <a:solidFill>
                <a:srgbClr val="FFFFFF"/>
              </a:solidFill>
              <a:cs typeface="Segoe UI"/>
            </a:endParaRPr>
          </a:p>
          <a:p>
            <a:r>
              <a:rPr lang="pt-PT" dirty="0">
                <a:solidFill>
                  <a:srgbClr val="FFFFFF"/>
                </a:solidFill>
                <a:cs typeface="Segoe UI"/>
              </a:rPr>
              <a:t>​</a:t>
            </a:r>
            <a:endParaRPr lang="pt-PT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pic>
        <p:nvPicPr>
          <p:cNvPr id="13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068C298-C347-0059-FD8E-168FA7E8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6" y="5860345"/>
            <a:ext cx="2085975" cy="838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1D61C5-A883-EE74-7746-DDD3A206B820}"/>
              </a:ext>
            </a:extLst>
          </p:cNvPr>
          <p:cNvSpPr txBox="1"/>
          <p:nvPr/>
        </p:nvSpPr>
        <p:spPr>
          <a:xfrm>
            <a:off x="3095037" y="2238962"/>
            <a:ext cx="67755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solidFill>
                  <a:schemeClr val="bg1"/>
                </a:solidFill>
                <a:cs typeface="Calibri"/>
              </a:rPr>
              <a:t>Neste trabalho pretendo apresentar um serviço simples e eficaz que permite aos utilizadores verificar a lotação de estabelecimentos como restaurantes, bares e discotecas.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894A3-36C4-D9AA-B5F3-0B5ECF08234C}"/>
              </a:ext>
            </a:extLst>
          </p:cNvPr>
          <p:cNvSpPr txBox="1"/>
          <p:nvPr/>
        </p:nvSpPr>
        <p:spPr>
          <a:xfrm>
            <a:off x="856073" y="1429925"/>
            <a:ext cx="84783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solidFill>
                  <a:schemeClr val="bg1"/>
                </a:solidFill>
                <a:cs typeface="Calibri"/>
              </a:rPr>
              <a:t>Disciplina:</a:t>
            </a:r>
            <a:r>
              <a:rPr lang="pt-PT" dirty="0">
                <a:cs typeface="Calibri"/>
              </a:rPr>
              <a:t> </a:t>
            </a:r>
            <a:r>
              <a:rPr lang="pt-PT" dirty="0">
                <a:solidFill>
                  <a:srgbClr val="FFFFFF"/>
                </a:solidFill>
                <a:cs typeface="Calibri"/>
              </a:rPr>
              <a:t>Arquitetura de Informação para a Web e Dispositivos Móveis</a:t>
            </a:r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152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C3D10-33E0-2C63-628D-8A72010E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cs typeface="Calibri Light"/>
              </a:rPr>
              <a:t>Sobre o registo</a:t>
            </a:r>
            <a:endParaRPr lang="pt-P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EE35-916B-BFC8-2134-B22C7B2E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409" y="1718532"/>
            <a:ext cx="10281591" cy="4482527"/>
          </a:xfrm>
        </p:spPr>
        <p:txBody>
          <a:bodyPr anchor="ctr">
            <a:normAutofit fontScale="92500" lnSpcReduction="10000"/>
          </a:bodyPr>
          <a:lstStyle/>
          <a:p>
            <a:endParaRPr lang="pt-PT" sz="2000" dirty="0">
              <a:cs typeface="Calibri"/>
            </a:endParaRPr>
          </a:p>
          <a:p>
            <a:endParaRPr lang="pt-PT" sz="2000" dirty="0">
              <a:cs typeface="Calibri"/>
            </a:endParaRPr>
          </a:p>
          <a:p>
            <a:r>
              <a:rPr lang="pt-PT" sz="2000" dirty="0">
                <a:cs typeface="Calibri"/>
              </a:rPr>
              <a:t>O site/app mantém a sua funcionalidade principal livre para qualquer visitante, porém para realizar uma reserva é necessário fazer um registo;</a:t>
            </a:r>
          </a:p>
          <a:p>
            <a:r>
              <a:rPr lang="pt-PT" sz="2000" dirty="0">
                <a:cs typeface="Calibri"/>
              </a:rPr>
              <a:t>A password inserida deve ter pelo menos 12 caracteres com pelo  menos uma letra maiúscula, uma minúscula, um numero e um caracter especial;</a:t>
            </a:r>
          </a:p>
          <a:p>
            <a:r>
              <a:rPr lang="pt-PT" sz="2000" dirty="0">
                <a:cs typeface="Calibri"/>
              </a:rPr>
              <a:t>Os utilizadores após definirem as suas credenciais precisam de efetuar uma verificação </a:t>
            </a:r>
            <a:r>
              <a:rPr lang="pt-PT" sz="2000" dirty="0" err="1">
                <a:cs typeface="Calibri"/>
              </a:rPr>
              <a:t>captcha</a:t>
            </a:r>
            <a:r>
              <a:rPr lang="pt-PT" sz="2000" dirty="0">
                <a:cs typeface="Calibri"/>
              </a:rPr>
              <a:t>;</a:t>
            </a:r>
            <a:endParaRPr lang="pt-PT" dirty="0">
              <a:cs typeface="Calibri"/>
            </a:endParaRPr>
          </a:p>
          <a:p>
            <a:r>
              <a:rPr lang="pt-PT" sz="2000" dirty="0">
                <a:ea typeface="+mn-lt"/>
                <a:cs typeface="+mn-lt"/>
              </a:rPr>
              <a:t>Será enviado um email de verificação para o endereço inserido, após verificado, é possível usar as funcionalidades da conta;</a:t>
            </a:r>
            <a:endParaRPr lang="pt-PT" sz="2000" dirty="0">
              <a:cs typeface="Calibri"/>
            </a:endParaRPr>
          </a:p>
          <a:p>
            <a:r>
              <a:rPr lang="pt-PT" sz="2000" dirty="0">
                <a:cs typeface="Calibri"/>
              </a:rPr>
              <a:t>Caso um proprietário de um estabelecimento queira apresentar o mesmo no site/app, terá de enviar um email para posteriormente efetuar negociações e verificações (para evitar falsos estabelecimentos). E caso de o estabelecimento for aceite o site atribuirá as credenciais via e-mail;</a:t>
            </a:r>
            <a:endParaRPr lang="pt-PT" sz="2000" dirty="0">
              <a:ea typeface="Calibri"/>
              <a:cs typeface="Calibri"/>
            </a:endParaRPr>
          </a:p>
          <a:p>
            <a:r>
              <a:rPr lang="pt-PT" sz="2000" dirty="0">
                <a:ea typeface="Calibri"/>
                <a:cs typeface="Calibri"/>
              </a:rPr>
              <a:t>O serviço possui uma base de dados própria para guardar os registos dos utilizadores. Não é possível iniciar sessão através de outras plataformas como Google ou </a:t>
            </a:r>
            <a:r>
              <a:rPr lang="pt-PT" sz="2000" dirty="0">
                <a:ea typeface="Calibri"/>
                <a:cs typeface="Calibri"/>
                <a:hlinkClick r:id="rId2"/>
              </a:rPr>
              <a:t>facebook</a:t>
            </a:r>
            <a:r>
              <a:rPr lang="pt-PT" sz="2000" dirty="0">
                <a:ea typeface="Calibri"/>
                <a:cs typeface="Calibri"/>
              </a:rPr>
              <a:t>, por serem serviços invasivos em termos de privacidade.</a:t>
            </a:r>
          </a:p>
          <a:p>
            <a:endParaRPr lang="pt-PT" sz="2000" dirty="0">
              <a:cs typeface="Calibri"/>
            </a:endParaRPr>
          </a:p>
          <a:p>
            <a:endParaRPr lang="pt-PT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59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7899B-CC5B-DE9A-FDDA-2289ACD5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cs typeface="Calibri Light"/>
              </a:rPr>
              <a:t>Versão com login</a:t>
            </a:r>
            <a:endParaRPr lang="pt-PT" sz="4000" dirty="0" err="1">
              <a:solidFill>
                <a:srgbClr val="FFFFFF"/>
              </a:solidFill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071C1134-0F39-A280-FEBE-131B36ED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600" y="1710266"/>
            <a:ext cx="2425168" cy="5055540"/>
          </a:xfrm>
          <a:prstGeom prst="rect">
            <a:avLst/>
          </a:prstGeom>
        </p:spPr>
      </p:pic>
      <p:pic>
        <p:nvPicPr>
          <p:cNvPr id="7" name="Picture 8" descr="Diagram&#10;&#10;Description automatically generated">
            <a:extLst>
              <a:ext uri="{FF2B5EF4-FFF2-40B4-BE49-F238E27FC236}">
                <a16:creationId xmlns:a16="http://schemas.microsoft.com/office/drawing/2014/main" id="{CAA22A7F-BF5A-D0D7-0FC7-D6A3E8C6B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9668" y="1665699"/>
            <a:ext cx="7597849" cy="4972226"/>
          </a:xfrm>
        </p:spPr>
      </p:pic>
    </p:spTree>
    <p:extLst>
      <p:ext uri="{BB962C8B-B14F-4D97-AF65-F5344CB8AC3E}">
        <p14:creationId xmlns:p14="http://schemas.microsoft.com/office/powerpoint/2010/main" val="52223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80147-F8A6-5EFF-2112-ECC1654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cs typeface="Calibri Light"/>
              </a:rPr>
              <a:t>Versão com login de um estabelecimento</a:t>
            </a:r>
            <a:endParaRPr lang="pt-PT" sz="4000" dirty="0">
              <a:solidFill>
                <a:srgbClr val="FFFFFF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1473CFD-95CC-2175-4FBC-43721E22E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33" y="1716122"/>
            <a:ext cx="7685108" cy="5038024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1182265-F644-EBC9-18E6-5A3946E32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553" y="1719674"/>
            <a:ext cx="2389040" cy="510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2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F2933-3873-887C-F2E9-3B609841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cs typeface="Calibri Light"/>
              </a:rPr>
              <a:t>Sobre os estabelecimentos</a:t>
            </a:r>
            <a:endParaRPr lang="pt-PT" sz="4000" dirty="0" err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0BB6-91AB-0176-B440-EBB40F3B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760346"/>
            <a:ext cx="9724031" cy="3798769"/>
          </a:xfrm>
        </p:spPr>
        <p:txBody>
          <a:bodyPr anchor="ctr">
            <a:normAutofit/>
          </a:bodyPr>
          <a:lstStyle/>
          <a:p>
            <a:r>
              <a:rPr lang="pt-PT" sz="2000" dirty="0">
                <a:cs typeface="Calibri"/>
              </a:rPr>
              <a:t>A versão com login de um estabelecimento permite apenas a alteração de morada, contacto e lotação;</a:t>
            </a:r>
          </a:p>
          <a:p>
            <a:r>
              <a:rPr lang="pt-PT" sz="2000" dirty="0">
                <a:cs typeface="Calibri"/>
              </a:rPr>
              <a:t>Um estabelecimento, compromete-se a atualizar a sua lotação de pelo menos 30 em 30 minutos enquanto estiver aberto;</a:t>
            </a:r>
          </a:p>
          <a:p>
            <a:r>
              <a:rPr lang="pt-PT" sz="2000" dirty="0">
                <a:cs typeface="Calibri"/>
              </a:rPr>
              <a:t>É possível atualizar a lotação com um "range </a:t>
            </a:r>
            <a:r>
              <a:rPr lang="pt-PT" sz="2000" dirty="0" err="1">
                <a:cs typeface="Calibri"/>
              </a:rPr>
              <a:t>slider</a:t>
            </a:r>
            <a:r>
              <a:rPr lang="pt-PT" sz="2000" dirty="0">
                <a:cs typeface="Calibri"/>
              </a:rPr>
              <a:t>", de modo a facilitar a utilização principalmente num dispositivo móvel.</a:t>
            </a:r>
            <a:endParaRPr lang="pt-PT" sz="2000" dirty="0">
              <a:ea typeface="Calibri"/>
              <a:cs typeface="Calibri"/>
            </a:endParaRPr>
          </a:p>
          <a:p>
            <a:endParaRPr lang="pt-PT" sz="2000" dirty="0">
              <a:ea typeface="Calibri"/>
              <a:cs typeface="Calibri"/>
            </a:endParaRPr>
          </a:p>
          <a:p>
            <a:endParaRPr lang="pt-PT" sz="2000" dirty="0">
              <a:cs typeface="Calibri"/>
            </a:endParaRPr>
          </a:p>
          <a:p>
            <a:endParaRPr lang="pt-PT" sz="2000" dirty="0">
              <a:cs typeface="Calibri"/>
            </a:endParaRPr>
          </a:p>
          <a:p>
            <a:endParaRPr lang="pt-PT" sz="2000" dirty="0">
              <a:cs typeface="Calibri"/>
            </a:endParaRPr>
          </a:p>
          <a:p>
            <a:endParaRPr lang="pt-PT" sz="2000" dirty="0">
              <a:cs typeface="Calibri"/>
            </a:endParaRPr>
          </a:p>
          <a:p>
            <a:endParaRPr lang="pt-PT" sz="2000" dirty="0">
              <a:cs typeface="Calibri"/>
            </a:endParaRPr>
          </a:p>
          <a:p>
            <a:endParaRPr lang="pt-PT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6969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3B1B8-B46F-E219-7C88-B7A2530D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cs typeface="Calibri Light"/>
              </a:rPr>
              <a:t>Reservar</a:t>
            </a:r>
            <a:endParaRPr lang="pt-PT" sz="4000" dirty="0">
              <a:solidFill>
                <a:srgbClr val="FFFFFF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1ABB10D-CE22-D6C5-7AB9-E96294913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4793" y="1716123"/>
            <a:ext cx="2334679" cy="4962765"/>
          </a:xfrm>
        </p:spPr>
      </p:pic>
      <p:pic>
        <p:nvPicPr>
          <p:cNvPr id="3" name="Picture 4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CA128AF5-AD59-8540-4998-86EFBF344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48" y="1617216"/>
            <a:ext cx="7868284" cy="51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3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0FDBC-09FD-1F03-D22C-4872550F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cs typeface="Calibri Light"/>
              </a:rPr>
              <a:t>Reservar</a:t>
            </a:r>
            <a:endParaRPr lang="pt-PT" sz="4000" dirty="0">
              <a:solidFill>
                <a:srgbClr val="FFFFFF"/>
              </a:solidFill>
            </a:endParaRPr>
          </a:p>
        </p:txBody>
      </p:sp>
      <p:pic>
        <p:nvPicPr>
          <p:cNvPr id="3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8CCF06F-9BD2-D974-A4B0-0F4F0EFA0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70" y="1595118"/>
            <a:ext cx="7936088" cy="5210580"/>
          </a:xfrm>
          <a:prstGeom prst="rect">
            <a:avLst/>
          </a:prstGeom>
        </p:spPr>
      </p:pic>
      <p:pic>
        <p:nvPicPr>
          <p:cNvPr id="9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F281A6-2B05-4EE3-6A72-4FABA6940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60603" y="1656292"/>
            <a:ext cx="2398791" cy="5066300"/>
          </a:xfrm>
        </p:spPr>
      </p:pic>
    </p:spTree>
    <p:extLst>
      <p:ext uri="{BB962C8B-B14F-4D97-AF65-F5344CB8AC3E}">
        <p14:creationId xmlns:p14="http://schemas.microsoft.com/office/powerpoint/2010/main" val="3760885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C08B1-CFFC-D124-2D9B-B19E5E9D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cs typeface="Calibri Light"/>
              </a:rPr>
              <a:t>Sobre a reserva</a:t>
            </a:r>
            <a:endParaRPr lang="pt-P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0D8B-BF96-5940-06AB-AA3C893D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PT" sz="2000" dirty="0">
                <a:ea typeface="+mn-lt"/>
                <a:cs typeface="+mn-lt"/>
              </a:rPr>
              <a:t>O utilizador pode inserir o numero de pessoas para a reserva com um "range </a:t>
            </a:r>
            <a:r>
              <a:rPr lang="pt-PT" sz="2000" dirty="0" err="1">
                <a:ea typeface="+mn-lt"/>
                <a:cs typeface="+mn-lt"/>
              </a:rPr>
              <a:t>slider</a:t>
            </a:r>
            <a:r>
              <a:rPr lang="pt-PT" sz="2000" dirty="0">
                <a:ea typeface="+mn-lt"/>
                <a:cs typeface="+mn-lt"/>
              </a:rPr>
              <a:t>" ou escrevendo;</a:t>
            </a:r>
            <a:endParaRPr lang="pt-PT" sz="2000" dirty="0">
              <a:cs typeface="Calibri"/>
            </a:endParaRPr>
          </a:p>
          <a:p>
            <a:r>
              <a:rPr lang="pt-PT" sz="2000" dirty="0">
                <a:cs typeface="Calibri"/>
              </a:rPr>
              <a:t>Para efetuar reservas é necessário ter um método de pagamento válido adicionado (MB WAY ou cartão de débito), de modo a que seja cobrado no momento da reserva 1€ (que será devolvido momentos após a reserva (apenas para mesas de restaurantes)), de modo a confirmar que é um adulto a fazer a reserva e evitar reservas de "spam";</a:t>
            </a:r>
            <a:endParaRPr lang="pt-PT" dirty="0"/>
          </a:p>
          <a:p>
            <a:r>
              <a:rPr lang="pt-PT" sz="2000" dirty="0">
                <a:cs typeface="Calibri"/>
              </a:rPr>
              <a:t>Em casos mais específicos é possível por exemplo reservar uma mesa </a:t>
            </a:r>
            <a:r>
              <a:rPr lang="pt-PT" sz="2000" dirty="0" err="1">
                <a:cs typeface="Calibri"/>
              </a:rPr>
              <a:t>vip</a:t>
            </a:r>
            <a:r>
              <a:rPr lang="pt-PT" sz="2000" dirty="0">
                <a:cs typeface="Calibri"/>
              </a:rPr>
              <a:t> numa discoteca.</a:t>
            </a:r>
          </a:p>
          <a:p>
            <a:pPr marL="0" indent="0">
              <a:buNone/>
            </a:pPr>
            <a:endParaRPr lang="pt-PT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694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EE1D0-8443-9120-DE9D-76D12F19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cs typeface="Calibri Light"/>
              </a:rPr>
              <a:t>Filtro</a:t>
            </a:r>
            <a:endParaRPr lang="pt-PT" sz="4000" dirty="0">
              <a:solidFill>
                <a:srgbClr val="FFFFFF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0C441A1-D55E-7362-87DF-488E84241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8011" y="1718122"/>
            <a:ext cx="2397982" cy="5140683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EBC7302-2E29-9CA0-0E27-BF89BD3C6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9297"/>
            <a:ext cx="7448550" cy="481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46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BCD01-5672-2910-0901-7D44995D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cs typeface="Calibri Light"/>
              </a:rPr>
              <a:t>Sobre o filtro</a:t>
            </a:r>
            <a:endParaRPr lang="pt-P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C302-7800-B848-5668-C0E0DA317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822" y="2318197"/>
            <a:ext cx="10702400" cy="3683358"/>
          </a:xfrm>
        </p:spPr>
        <p:txBody>
          <a:bodyPr anchor="ctr">
            <a:normAutofit/>
          </a:bodyPr>
          <a:lstStyle/>
          <a:p>
            <a:r>
              <a:rPr lang="pt-PT" sz="2000" dirty="0">
                <a:cs typeface="Calibri"/>
              </a:rPr>
              <a:t>Ao clicar em "Filtrar", através de um menu </a:t>
            </a:r>
            <a:r>
              <a:rPr lang="pt-PT" sz="2000" dirty="0" err="1">
                <a:cs typeface="Calibri"/>
              </a:rPr>
              <a:t>dropdown</a:t>
            </a:r>
            <a:r>
              <a:rPr lang="pt-PT" sz="2000" dirty="0">
                <a:cs typeface="Calibri"/>
              </a:rPr>
              <a:t> é possível escolher entre os estabelecimentos com menor lotação ou por menor distância em relação à localização do utilizador.</a:t>
            </a:r>
            <a:endParaRPr lang="pt-PT" sz="2000" dirty="0">
              <a:ea typeface="Calibri" panose="020F0502020204030204"/>
              <a:cs typeface="Calibri" panose="020F0502020204030204"/>
            </a:endParaRPr>
          </a:p>
          <a:p>
            <a:endParaRPr lang="pt-PT" sz="2000" dirty="0">
              <a:ea typeface="Calibri" panose="020F0502020204030204"/>
              <a:cs typeface="Calibri" panose="020F0502020204030204"/>
            </a:endParaRPr>
          </a:p>
          <a:p>
            <a:endParaRPr lang="pt-PT" sz="2000" dirty="0">
              <a:ea typeface="Calibri" panose="020F0502020204030204"/>
              <a:cs typeface="Calibri" panose="020F0502020204030204"/>
            </a:endParaRPr>
          </a:p>
          <a:p>
            <a:endParaRPr lang="pt-PT" sz="2000" dirty="0">
              <a:ea typeface="Calibri" panose="020F0502020204030204"/>
              <a:cs typeface="Calibri" panose="020F0502020204030204"/>
            </a:endParaRPr>
          </a:p>
          <a:p>
            <a:endParaRPr lang="pt-PT" sz="20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71234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407CF-D960-4227-EC80-4640EAB7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Menu hamburger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BB98A12-EC30-AB57-CD63-A9F90B755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59" y="1795660"/>
            <a:ext cx="7371643" cy="4771863"/>
          </a:xfrm>
          <a:prstGeom prst="rect">
            <a:avLst/>
          </a:prstGeom>
        </p:spPr>
      </p:pic>
      <p:pic>
        <p:nvPicPr>
          <p:cNvPr id="9" name="Picture 10" descr="Diagram&#10;&#10;Description automatically generated">
            <a:extLst>
              <a:ext uri="{FF2B5EF4-FFF2-40B4-BE49-F238E27FC236}">
                <a16:creationId xmlns:a16="http://schemas.microsoft.com/office/drawing/2014/main" id="{78DA52A3-F21B-87C5-75B6-18AED1B8B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80753" y="1675106"/>
            <a:ext cx="2360938" cy="5103930"/>
          </a:xfrm>
        </p:spPr>
      </p:pic>
    </p:spTree>
    <p:extLst>
      <p:ext uri="{BB962C8B-B14F-4D97-AF65-F5344CB8AC3E}">
        <p14:creationId xmlns:p14="http://schemas.microsoft.com/office/powerpoint/2010/main" val="300478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520E8-E873-D13F-0307-664CAEE1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PT" sz="4000" dirty="0">
                <a:solidFill>
                  <a:srgbClr val="FFFFFF"/>
                </a:solidFill>
                <a:ea typeface="Calibri Light"/>
                <a:cs typeface="Calibri Light"/>
              </a:rPr>
              <a:t>Índice</a:t>
            </a:r>
            <a:endParaRPr lang="pt-P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218A-5E6B-62B5-E03B-5CEFD9F5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pt-PT" sz="2000" dirty="0">
                <a:ea typeface="Calibri"/>
                <a:cs typeface="Calibri"/>
                <a:hlinkClick r:id="rId2" action="ppaction://hlinksldjump"/>
              </a:rPr>
              <a:t>Sites utilizados</a:t>
            </a:r>
            <a:endParaRPr lang="pt-PT" sz="2000" dirty="0">
              <a:ea typeface="Calibri"/>
              <a:cs typeface="Calibri"/>
            </a:endParaRPr>
          </a:p>
          <a:p>
            <a:r>
              <a:rPr lang="pt-PT" sz="2000" dirty="0">
                <a:ea typeface="Calibri"/>
                <a:cs typeface="Calibri"/>
                <a:hlinkClick r:id="rId3" action="ppaction://hlinksldjump"/>
              </a:rPr>
              <a:t>Sobre o serviço</a:t>
            </a:r>
            <a:endParaRPr lang="pt-PT" sz="2000" dirty="0">
              <a:ea typeface="Calibri"/>
              <a:cs typeface="Calibri"/>
            </a:endParaRPr>
          </a:p>
          <a:p>
            <a:r>
              <a:rPr lang="pt-PT" sz="2000" dirty="0">
                <a:ea typeface="Calibri"/>
                <a:cs typeface="Calibri"/>
                <a:hlinkClick r:id="rId4" action="ppaction://hlinksldjump"/>
              </a:rPr>
              <a:t>Sitemap</a:t>
            </a:r>
            <a:endParaRPr lang="pt-PT" sz="2000" dirty="0">
              <a:ea typeface="Calibri"/>
              <a:cs typeface="Calibri"/>
            </a:endParaRPr>
          </a:p>
          <a:p>
            <a:r>
              <a:rPr lang="pt-PT" sz="2000" dirty="0">
                <a:ea typeface="Calibri"/>
                <a:cs typeface="Calibri"/>
                <a:hlinkClick r:id="rId5" action="ppaction://hlinksldjump"/>
              </a:rPr>
              <a:t>Design da página inicial</a:t>
            </a:r>
            <a:endParaRPr lang="pt-PT" sz="2000" dirty="0">
              <a:ea typeface="Calibri"/>
              <a:cs typeface="Calibri"/>
            </a:endParaRPr>
          </a:p>
          <a:p>
            <a:r>
              <a:rPr lang="pt-PT" sz="2000" dirty="0">
                <a:ea typeface="Calibri"/>
                <a:cs typeface="Calibri"/>
                <a:hlinkClick r:id="rId6" action="ppaction://hlinksldjump"/>
              </a:rPr>
              <a:t>Login</a:t>
            </a:r>
            <a:endParaRPr lang="pt-PT" sz="2000" dirty="0">
              <a:ea typeface="Calibri"/>
              <a:cs typeface="Calibri"/>
            </a:endParaRPr>
          </a:p>
          <a:p>
            <a:r>
              <a:rPr lang="pt-PT" sz="2000" dirty="0">
                <a:ea typeface="Calibri"/>
                <a:cs typeface="Calibri"/>
                <a:hlinkClick r:id="rId7" action="ppaction://hlinksldjump"/>
              </a:rPr>
              <a:t>Registar</a:t>
            </a:r>
            <a:endParaRPr lang="pt-PT" sz="2000" dirty="0">
              <a:ea typeface="Calibri"/>
              <a:cs typeface="Calibri"/>
            </a:endParaRPr>
          </a:p>
          <a:p>
            <a:r>
              <a:rPr lang="pt-PT" sz="2000" dirty="0">
                <a:ea typeface="Calibri"/>
                <a:cs typeface="Calibri"/>
                <a:hlinkClick r:id="rId8" action="ppaction://hlinksldjump"/>
              </a:rPr>
              <a:t>Versão com login</a:t>
            </a:r>
            <a:endParaRPr lang="pt-PT" sz="2000" dirty="0">
              <a:ea typeface="Calibri"/>
              <a:cs typeface="Calibri"/>
            </a:endParaRPr>
          </a:p>
          <a:p>
            <a:r>
              <a:rPr lang="pt-PT" sz="2000" dirty="0">
                <a:ea typeface="Calibri"/>
                <a:cs typeface="Calibri"/>
                <a:hlinkClick r:id="rId9" action="ppaction://hlinksldjump"/>
              </a:rPr>
              <a:t>Reservar</a:t>
            </a:r>
            <a:endParaRPr lang="pt-PT" sz="2000" dirty="0">
              <a:ea typeface="Calibri"/>
              <a:cs typeface="Calibri"/>
            </a:endParaRPr>
          </a:p>
          <a:p>
            <a:r>
              <a:rPr lang="pt-PT" sz="2000" dirty="0">
                <a:ea typeface="Calibri"/>
                <a:cs typeface="Calibri"/>
                <a:hlinkClick r:id="rId10" action="ppaction://hlinksldjump"/>
              </a:rPr>
              <a:t>Filtro</a:t>
            </a:r>
            <a:endParaRPr lang="pt-PT" sz="2000" dirty="0">
              <a:ea typeface="Calibri"/>
              <a:cs typeface="Calibri"/>
            </a:endParaRPr>
          </a:p>
          <a:p>
            <a:r>
              <a:rPr lang="pt-PT" sz="2000" dirty="0">
                <a:ea typeface="Calibri"/>
                <a:cs typeface="Calibri"/>
                <a:hlinkClick r:id="rId11" action="ppaction://hlinksldjump"/>
              </a:rPr>
              <a:t>Menu hamburger</a:t>
            </a:r>
            <a:endParaRPr lang="pt-PT" sz="2000" dirty="0">
              <a:ea typeface="Calibri"/>
              <a:cs typeface="Calibri"/>
            </a:endParaRPr>
          </a:p>
          <a:p>
            <a:r>
              <a:rPr lang="pt-PT" sz="2000" dirty="0">
                <a:ea typeface="Calibri"/>
                <a:cs typeface="Calibri"/>
                <a:hlinkClick r:id="rId12" action="ppaction://hlinksldjump"/>
              </a:rPr>
              <a:t>Definições</a:t>
            </a:r>
            <a:endParaRPr lang="pt-PT" sz="2000" dirty="0">
              <a:ea typeface="Calibri"/>
              <a:cs typeface="Calibri"/>
              <a:hlinkClick r:id="rId13" action="ppaction://hlinksldjump"/>
            </a:endParaRPr>
          </a:p>
          <a:p>
            <a:r>
              <a:rPr lang="pt-PT" sz="2000" dirty="0">
                <a:ea typeface="Calibri"/>
                <a:cs typeface="Calibri"/>
                <a:hlinkClick r:id="rId13" action="ppaction://hlinksldjump"/>
              </a:rPr>
              <a:t>Permissões da app/site</a:t>
            </a:r>
            <a:endParaRPr lang="pt-PT" sz="2000" dirty="0">
              <a:ea typeface="Calibri"/>
              <a:cs typeface="Calibri"/>
            </a:endParaRPr>
          </a:p>
          <a:p>
            <a:r>
              <a:rPr lang="pt-PT" sz="2000" dirty="0">
                <a:ea typeface="Calibri"/>
                <a:cs typeface="Calibri"/>
                <a:hlinkClick r:id="rId14" action="ppaction://hlinksldjump"/>
              </a:rPr>
              <a:t>Conclusão</a:t>
            </a:r>
            <a:endParaRPr lang="pt-PT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6851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1C329-C530-BC9D-6864-7EEB3862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cs typeface="Calibri Light"/>
              </a:rPr>
              <a:t>Sobre o menu hamburger</a:t>
            </a:r>
            <a:endParaRPr lang="pt-P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FD35D-5768-BB8C-65F4-4A872C36A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441" y="2308904"/>
            <a:ext cx="9422994" cy="3683358"/>
          </a:xfrm>
        </p:spPr>
        <p:txBody>
          <a:bodyPr anchor="ctr">
            <a:normAutofit/>
          </a:bodyPr>
          <a:lstStyle/>
          <a:p>
            <a:r>
              <a:rPr lang="pt-PT" sz="2000" dirty="0">
                <a:cs typeface="Calibri"/>
              </a:rPr>
              <a:t>O menu hamburger situado canto superior direito permite aceder ao menu das reservas efetuadas, ao menu de gestão de métodos de pagamento e às definições.</a:t>
            </a:r>
            <a:endParaRPr lang="pt-PT" sz="2000" dirty="0" err="1">
              <a:ea typeface="Calibri" panose="020F0502020204030204"/>
              <a:cs typeface="Calibri"/>
            </a:endParaRPr>
          </a:p>
          <a:p>
            <a:endParaRPr lang="pt-PT" sz="2000" dirty="0">
              <a:ea typeface="Calibri"/>
              <a:cs typeface="Calibri"/>
            </a:endParaRPr>
          </a:p>
          <a:p>
            <a:endParaRPr lang="pt-PT" sz="2000" dirty="0">
              <a:ea typeface="Calibri"/>
              <a:cs typeface="Calibri"/>
            </a:endParaRPr>
          </a:p>
          <a:p>
            <a:endParaRPr lang="pt-PT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3396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2E1B3-4318-C698-346A-AB2707B5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cs typeface="Calibri Light"/>
              </a:rPr>
              <a:t>Ver reservas</a:t>
            </a:r>
            <a:endParaRPr lang="pt-PT" sz="4000" dirty="0">
              <a:solidFill>
                <a:srgbClr val="FFFFFF"/>
              </a:solidFill>
            </a:endParaRPr>
          </a:p>
        </p:txBody>
      </p:sp>
      <p:pic>
        <p:nvPicPr>
          <p:cNvPr id="7" name="Picture 8" descr="Diagram&#10;&#10;Description automatically generated">
            <a:extLst>
              <a:ext uri="{FF2B5EF4-FFF2-40B4-BE49-F238E27FC236}">
                <a16:creationId xmlns:a16="http://schemas.microsoft.com/office/drawing/2014/main" id="{F8BAC003-F4DE-E31A-89CE-4B5021C88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767" y="1665698"/>
            <a:ext cx="7760539" cy="5085116"/>
          </a:xfr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E5ACCFD-FF16-0B31-886D-366EB6AB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956" y="1663230"/>
            <a:ext cx="2449940" cy="514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14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C8C4C-36CE-5DC1-4CD6-4E7BE513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cs typeface="Calibri Light"/>
              </a:rPr>
              <a:t>Ver métodos de pagamento</a:t>
            </a:r>
            <a:endParaRPr lang="pt-PT" sz="4000" dirty="0">
              <a:solidFill>
                <a:srgbClr val="FFFFFF"/>
              </a:solidFill>
            </a:endParaRPr>
          </a:p>
        </p:txBody>
      </p:sp>
      <p:pic>
        <p:nvPicPr>
          <p:cNvPr id="9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4D8BC96-1012-5E79-0A2D-8E12BB8F0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797" y="1672637"/>
            <a:ext cx="2390925" cy="5121392"/>
          </a:xfrm>
          <a:prstGeom prst="rect">
            <a:avLst/>
          </a:prstGeo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0C2AD05-9650-879C-9D00-32C61DE9B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644" y="1714113"/>
            <a:ext cx="7512583" cy="4915782"/>
          </a:xfrm>
        </p:spPr>
      </p:pic>
    </p:spTree>
    <p:extLst>
      <p:ext uri="{BB962C8B-B14F-4D97-AF65-F5344CB8AC3E}">
        <p14:creationId xmlns:p14="http://schemas.microsoft.com/office/powerpoint/2010/main" val="1160076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905E1-5869-3550-3974-FB4D8D26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ea typeface="Calibri Light"/>
                <a:cs typeface="Calibri Light"/>
              </a:rPr>
              <a:t>Sobre os métodos de pagamento</a:t>
            </a:r>
            <a:endParaRPr lang="pt-P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BC83A-0996-CEEA-0672-268C80ACF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748" y="2318197"/>
            <a:ext cx="9789882" cy="3683358"/>
          </a:xfrm>
        </p:spPr>
        <p:txBody>
          <a:bodyPr anchor="ctr">
            <a:normAutofit/>
          </a:bodyPr>
          <a:lstStyle/>
          <a:p>
            <a:r>
              <a:rPr lang="pt-PT" sz="2000" dirty="0">
                <a:ea typeface="Calibri"/>
                <a:cs typeface="Calibri"/>
              </a:rPr>
              <a:t>Os métodos de pagamento aceites pelo serviço são o MB WAY e cartão de débito por serem dos mais </a:t>
            </a:r>
            <a:r>
              <a:rPr lang="pt-PT" sz="2000" dirty="0">
                <a:ea typeface="Calibri"/>
                <a:cs typeface="Calibri"/>
                <a:hlinkClick r:id="rId2"/>
              </a:rPr>
              <a:t>comuns</a:t>
            </a:r>
            <a:r>
              <a:rPr lang="pt-PT" sz="2000" dirty="0">
                <a:ea typeface="Calibri"/>
                <a:cs typeface="Calibri"/>
              </a:rPr>
              <a:t> e fáceis de utilizar em Portugal.</a:t>
            </a:r>
          </a:p>
          <a:p>
            <a:endParaRPr lang="pt-PT" sz="2000" dirty="0">
              <a:ea typeface="Calibri"/>
              <a:cs typeface="Calibri"/>
            </a:endParaRPr>
          </a:p>
          <a:p>
            <a:endParaRPr lang="pt-PT" sz="2000" dirty="0">
              <a:ea typeface="Calibri"/>
              <a:cs typeface="Calibri"/>
            </a:endParaRPr>
          </a:p>
          <a:p>
            <a:endParaRPr lang="pt-PT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6579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A6889-CFED-A553-2CA9-11038E77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cs typeface="Calibri Light"/>
              </a:rPr>
              <a:t>Definições</a:t>
            </a:r>
            <a:endParaRPr lang="pt-PT" sz="4000" dirty="0">
              <a:solidFill>
                <a:srgbClr val="FFFFFF"/>
              </a:solidFill>
            </a:endParaRPr>
          </a:p>
        </p:txBody>
      </p:sp>
      <p:pic>
        <p:nvPicPr>
          <p:cNvPr id="4" name="Picture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09FDC01A-78C6-03CA-6315-53602422E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850" y="1772567"/>
            <a:ext cx="7391452" cy="4812246"/>
          </a:xfr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47FE8C-1F08-C7A1-6C33-3AE77E907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912" y="1710267"/>
            <a:ext cx="2335955" cy="497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51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DCC8E-A774-02FD-E4A1-A3620613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cs typeface="Calibri Light"/>
              </a:rPr>
              <a:t>Sobre as definições</a:t>
            </a:r>
            <a:endParaRPr lang="pt-P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DB39-50D0-BE6C-9E48-20FCD4450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673" y="1763160"/>
            <a:ext cx="9724031" cy="2102914"/>
          </a:xfrm>
        </p:spPr>
        <p:txBody>
          <a:bodyPr anchor="ctr">
            <a:normAutofit/>
          </a:bodyPr>
          <a:lstStyle/>
          <a:p>
            <a:r>
              <a:rPr lang="pt-PT" sz="2000" dirty="0">
                <a:cs typeface="Calibri"/>
              </a:rPr>
              <a:t>O site possui a secção de definições que permite mudar as credenciais de acesso à conta, adicionar 2FA (autenticação de dois fatores) e eliminar a conta;</a:t>
            </a:r>
          </a:p>
          <a:p>
            <a:r>
              <a:rPr lang="pt-PT" sz="2000" dirty="0">
                <a:ea typeface="+mn-lt"/>
                <a:cs typeface="+mn-lt"/>
              </a:rPr>
              <a:t>As opções estão separadas através de menus </a:t>
            </a:r>
            <a:r>
              <a:rPr lang="pt-PT" sz="2000" dirty="0" err="1">
                <a:ea typeface="+mn-lt"/>
                <a:cs typeface="+mn-lt"/>
              </a:rPr>
              <a:t>dropdown</a:t>
            </a:r>
            <a:r>
              <a:rPr lang="pt-PT" sz="2000" dirty="0">
                <a:ea typeface="+mn-lt"/>
                <a:cs typeface="+mn-lt"/>
              </a:rPr>
              <a:t>.</a:t>
            </a:r>
            <a:endParaRPr lang="pt-PT" sz="2000" dirty="0">
              <a:cs typeface="Calibri"/>
            </a:endParaRPr>
          </a:p>
          <a:p>
            <a:endParaRPr lang="pt-PT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8806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2AABE-0FB7-C186-2B94-7D319F30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cs typeface="Calibri Light"/>
              </a:rPr>
              <a:t>Atualizar credenciais</a:t>
            </a:r>
            <a:endParaRPr lang="pt-PT" sz="4000" dirty="0">
              <a:solidFill>
                <a:srgbClr val="FFFFFF"/>
              </a:solidFill>
            </a:endParaRPr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1A86536-574F-CE4D-1DEB-CF5FA2AC7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721" y="1791382"/>
            <a:ext cx="7450450" cy="4849875"/>
          </a:xfr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70F753C6-CB7F-0966-403F-7A31DC75C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795" y="1757304"/>
            <a:ext cx="2339965" cy="48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76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CB993-0674-B46C-BEAF-B22B5C9A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2FA</a:t>
            </a:r>
          </a:p>
        </p:txBody>
      </p:sp>
      <p:pic>
        <p:nvPicPr>
          <p:cNvPr id="3" name="Picture 5" descr="Qr code&#10;&#10;Description automatically generated">
            <a:extLst>
              <a:ext uri="{FF2B5EF4-FFF2-40B4-BE49-F238E27FC236}">
                <a16:creationId xmlns:a16="http://schemas.microsoft.com/office/drawing/2014/main" id="{85FE3A85-0EA7-A01E-E759-75A5CE47E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599" y="1710267"/>
            <a:ext cx="2377393" cy="5008503"/>
          </a:xfrm>
          <a:prstGeom prst="rect">
            <a:avLst/>
          </a:prstGeom>
        </p:spPr>
      </p:pic>
      <p:pic>
        <p:nvPicPr>
          <p:cNvPr id="9" name="Picture 10" descr="Qr code&#10;&#10;Description automatically generated">
            <a:extLst>
              <a:ext uri="{FF2B5EF4-FFF2-40B4-BE49-F238E27FC236}">
                <a16:creationId xmlns:a16="http://schemas.microsoft.com/office/drawing/2014/main" id="{2D026137-F1B3-F9D3-AEFD-42646A35D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7616" y="1750366"/>
            <a:ext cx="7333581" cy="4831115"/>
          </a:xfrm>
        </p:spPr>
      </p:pic>
    </p:spTree>
    <p:extLst>
      <p:ext uri="{BB962C8B-B14F-4D97-AF65-F5344CB8AC3E}">
        <p14:creationId xmlns:p14="http://schemas.microsoft.com/office/powerpoint/2010/main" val="3226075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2C83D-A39F-8716-6C0B-E3AEE49B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cs typeface="Calibri Light"/>
              </a:rPr>
              <a:t>Sobre o 2FA</a:t>
            </a:r>
            <a:endParaRPr lang="pt-P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EA779-4583-9F2A-CBD7-ED87089AF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488" y="1763160"/>
            <a:ext cx="9836919" cy="4567653"/>
          </a:xfrm>
        </p:spPr>
        <p:txBody>
          <a:bodyPr anchor="ctr">
            <a:normAutofit/>
          </a:bodyPr>
          <a:lstStyle/>
          <a:p>
            <a:r>
              <a:rPr lang="pt-PT" sz="2000" dirty="0">
                <a:cs typeface="Calibri"/>
              </a:rPr>
              <a:t>De modo a aumentar a segurança das contas dos utilizadores, os mesmos podem ativar o 2FA (</a:t>
            </a:r>
            <a:r>
              <a:rPr lang="pt-PT" sz="2000" dirty="0">
                <a:ea typeface="+mn-lt"/>
                <a:cs typeface="+mn-lt"/>
              </a:rPr>
              <a:t>autenticação de dois fatores</a:t>
            </a:r>
            <a:r>
              <a:rPr lang="pt-PT" sz="2000" dirty="0">
                <a:cs typeface="Calibri"/>
              </a:rPr>
              <a:t>).</a:t>
            </a:r>
            <a:endParaRPr lang="en-US">
              <a:cs typeface="Calibri" panose="020F0502020204030204"/>
            </a:endParaRPr>
          </a:p>
          <a:p>
            <a:r>
              <a:rPr lang="pt-PT" sz="2000" dirty="0">
                <a:cs typeface="Calibri"/>
              </a:rPr>
              <a:t>Escolhi como método de códigos </a:t>
            </a:r>
            <a:r>
              <a:rPr lang="pt-PT" sz="2000" dirty="0">
                <a:cs typeface="Calibri"/>
                <a:hlinkClick r:id="rId2"/>
              </a:rPr>
              <a:t>TOTP</a:t>
            </a:r>
            <a:r>
              <a:rPr lang="pt-PT" sz="2000" dirty="0">
                <a:cs typeface="Calibri"/>
              </a:rPr>
              <a:t> por ser um "open standard" amplamente utilizado, </a:t>
            </a:r>
            <a:r>
              <a:rPr lang="pt-PT" sz="2000" dirty="0">
                <a:cs typeface="Calibri"/>
                <a:hlinkClick r:id="rId3"/>
              </a:rPr>
              <a:t>mais seguro que autenticação por SMS</a:t>
            </a:r>
            <a:r>
              <a:rPr lang="pt-PT" sz="2000" dirty="0">
                <a:cs typeface="Calibri"/>
              </a:rPr>
              <a:t> e de fácil utilização para os utilizadores.</a:t>
            </a:r>
          </a:p>
          <a:p>
            <a:r>
              <a:rPr lang="pt-PT" sz="2000" dirty="0">
                <a:cs typeface="Calibri"/>
              </a:rPr>
              <a:t>Tudo o que o utilizador precisa de fazer é instalar uma app de códigos TOTP à sua escolha </a:t>
            </a:r>
            <a:r>
              <a:rPr lang="pt-PT" sz="2000" dirty="0">
                <a:ea typeface="+mn-lt"/>
                <a:cs typeface="+mn-lt"/>
              </a:rPr>
              <a:t>(no menu são apresentadas sugestões de apps ao utilizador)</a:t>
            </a:r>
            <a:r>
              <a:rPr lang="pt-PT" sz="2000" dirty="0">
                <a:cs typeface="Calibri"/>
              </a:rPr>
              <a:t> e fazer scan do código QR, e um código de 6 dígitos será gerado a cada 30 segundos, que o utilizador só precisa inserir após a inserir a sua password.</a:t>
            </a:r>
          </a:p>
          <a:p>
            <a:r>
              <a:rPr lang="pt-PT" sz="2000" dirty="0">
                <a:cs typeface="Calibri"/>
              </a:rPr>
              <a:t>Exemplos de apps para gerar códigos TOTP:</a:t>
            </a:r>
          </a:p>
          <a:p>
            <a:pPr lvl="1"/>
            <a:r>
              <a:rPr lang="pt-PT" sz="1600" dirty="0" err="1">
                <a:ea typeface="+mn-lt"/>
                <a:cs typeface="+mn-lt"/>
              </a:rPr>
              <a:t>Aegis</a:t>
            </a:r>
            <a:r>
              <a:rPr lang="pt-PT" sz="1600" dirty="0">
                <a:ea typeface="+mn-lt"/>
                <a:cs typeface="+mn-lt"/>
              </a:rPr>
              <a:t> (Android);</a:t>
            </a:r>
          </a:p>
          <a:p>
            <a:pPr lvl="1"/>
            <a:r>
              <a:rPr lang="pt-PT" sz="1600" dirty="0">
                <a:ea typeface="+mn-lt"/>
                <a:cs typeface="+mn-lt"/>
              </a:rPr>
              <a:t>Raivo OTP (IOS);</a:t>
            </a:r>
          </a:p>
          <a:p>
            <a:pPr lvl="1"/>
            <a:r>
              <a:rPr lang="pt-PT" sz="1600" dirty="0">
                <a:ea typeface="+mn-lt"/>
                <a:cs typeface="+mn-lt"/>
              </a:rPr>
              <a:t>Tofu </a:t>
            </a:r>
            <a:r>
              <a:rPr lang="pt-PT" sz="1600" dirty="0" err="1">
                <a:ea typeface="+mn-lt"/>
                <a:cs typeface="+mn-lt"/>
              </a:rPr>
              <a:t>Authenticator</a:t>
            </a:r>
            <a:r>
              <a:rPr lang="pt-PT" sz="1600" dirty="0">
                <a:ea typeface="+mn-lt"/>
                <a:cs typeface="+mn-lt"/>
              </a:rPr>
              <a:t> (IOS).</a:t>
            </a:r>
            <a:endParaRPr lang="pt-PT" sz="1600" dirty="0">
              <a:cs typeface="Calibri"/>
            </a:endParaRPr>
          </a:p>
          <a:p>
            <a:pPr lvl="1"/>
            <a:endParaRPr lang="pt-PT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3578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3DB7D-6F7F-4558-C680-4FE44605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cs typeface="Calibri Light"/>
              </a:rPr>
              <a:t>Eliminar conta</a:t>
            </a:r>
            <a:endParaRPr lang="pt-PT" sz="4000" dirty="0">
              <a:solidFill>
                <a:srgbClr val="FFFFFF"/>
              </a:solidFill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93494A9-2A19-3397-D43C-8F2434405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613" y="1716123"/>
            <a:ext cx="7501707" cy="4887506"/>
          </a:xfr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6B883E0-7197-5043-795D-BE3D17929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194" y="1719674"/>
            <a:ext cx="2306870" cy="491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9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F0501-1CC0-C540-2826-76329B16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PT" sz="4000" dirty="0">
                <a:solidFill>
                  <a:srgbClr val="FFFFFF"/>
                </a:solidFill>
                <a:cs typeface="Calibri Light"/>
              </a:rPr>
              <a:t>Sites utilizados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20BF-E8C9-CEF9-F631-AB9FCE21E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714" y="649480"/>
            <a:ext cx="5822002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cs typeface="Calibri"/>
              </a:rPr>
              <a:t>Sitemap - </a:t>
            </a:r>
            <a:r>
              <a:rPr lang="en-US" sz="2000" dirty="0">
                <a:ea typeface="+mn-lt"/>
                <a:cs typeface="+mn-lt"/>
                <a:hlinkClick r:id="rId2"/>
              </a:rPr>
              <a:t>Diagram Software and Flowchart Maker</a:t>
            </a:r>
          </a:p>
          <a:p>
            <a:r>
              <a:rPr lang="pt-PT" sz="2000" dirty="0">
                <a:cs typeface="Calibri"/>
              </a:rPr>
              <a:t>Desenhos do site e app </a:t>
            </a:r>
            <a:r>
              <a:rPr lang="en-US" sz="2000" dirty="0">
                <a:cs typeface="Calibri"/>
              </a:rPr>
              <a:t>- </a:t>
            </a:r>
            <a:r>
              <a:rPr lang="en-US" sz="2000" dirty="0">
                <a:ea typeface="+mn-lt"/>
                <a:cs typeface="+mn-lt"/>
                <a:hlinkClick r:id="rId3"/>
              </a:rPr>
              <a:t>MockFlow - Online Wireframing and Product Design Tool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217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D149C-F0B4-70AE-BDAD-7704ADA1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cs typeface="Calibri Light"/>
              </a:rPr>
              <a:t>Sobre eliminar a conta</a:t>
            </a:r>
            <a:endParaRPr lang="pt-P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04B31-E1FA-462E-B688-87F9925D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PT" sz="2000" dirty="0">
                <a:cs typeface="Calibri"/>
              </a:rPr>
              <a:t>Por fim, criei uma opção de fácil acesso para o utilizador eliminar a sua conta e respetivos dados associados;</a:t>
            </a:r>
          </a:p>
          <a:p>
            <a:r>
              <a:rPr lang="pt-PT" sz="2000" dirty="0">
                <a:ea typeface="+mn-lt"/>
                <a:cs typeface="+mn-lt"/>
              </a:rPr>
              <a:t>Pois como este site/app europeu faz todo o sentido estar dentro das normas do </a:t>
            </a:r>
            <a:r>
              <a:rPr lang="pt-PT" sz="2000" dirty="0">
                <a:ea typeface="+mn-lt"/>
                <a:cs typeface="+mn-lt"/>
                <a:hlinkClick r:id="rId2"/>
              </a:rPr>
              <a:t>GDPR(General Data Protection Regulation)</a:t>
            </a:r>
            <a:r>
              <a:rPr lang="pt-PT" sz="2000" dirty="0">
                <a:ea typeface="+mn-lt"/>
                <a:cs typeface="+mn-lt"/>
              </a:rPr>
              <a:t>.</a:t>
            </a:r>
          </a:p>
          <a:p>
            <a:endParaRPr lang="pt-PT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0812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651A6-88F5-7003-C567-008E4378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cs typeface="Calibri Light"/>
              </a:rPr>
              <a:t>Permissões da app/site</a:t>
            </a:r>
            <a:endParaRPr lang="pt-P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AD43-3DC0-A7AB-CE84-88164822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26" y="2318197"/>
            <a:ext cx="10072104" cy="3683358"/>
          </a:xfrm>
        </p:spPr>
        <p:txBody>
          <a:bodyPr anchor="ctr">
            <a:normAutofit/>
          </a:bodyPr>
          <a:lstStyle/>
          <a:p>
            <a:r>
              <a:rPr lang="pt-PT" sz="2000" dirty="0">
                <a:cs typeface="Calibri"/>
              </a:rPr>
              <a:t>Para uma melhor utilização do serviço ao aceder ao site/app pela primeira vez o utilizador é questionado a permitir o acesso à sua localização, isto é necessário para a app/site ter um melhor funcionamento.</a:t>
            </a:r>
          </a:p>
          <a:p>
            <a:endParaRPr lang="pt-PT" sz="2000" dirty="0">
              <a:ea typeface="Calibri"/>
              <a:cs typeface="Calibri"/>
            </a:endParaRPr>
          </a:p>
          <a:p>
            <a:endParaRPr lang="pt-PT" sz="2000" dirty="0">
              <a:ea typeface="Calibri"/>
              <a:cs typeface="Calibri"/>
            </a:endParaRPr>
          </a:p>
          <a:p>
            <a:endParaRPr lang="pt-PT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68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CBC47-B800-5FA2-04D5-EF487313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cs typeface="Calibri Light"/>
              </a:rPr>
              <a:t>Conclusão</a:t>
            </a:r>
            <a:endParaRPr lang="pt-P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9546-3A80-5D3D-0776-2A924924D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156" y="2318197"/>
            <a:ext cx="10034474" cy="3683358"/>
          </a:xfrm>
        </p:spPr>
        <p:txBody>
          <a:bodyPr anchor="ctr">
            <a:normAutofit/>
          </a:bodyPr>
          <a:lstStyle/>
          <a:p>
            <a:r>
              <a:rPr lang="pt-PT" sz="2000" dirty="0">
                <a:ea typeface="Calibri"/>
                <a:cs typeface="Calibri"/>
              </a:rPr>
              <a:t>Com este trabalho consegui mostrar conhecimento adquirido ao longo das aulas num serviço que considero ser útil e de fácil utilização;</a:t>
            </a:r>
          </a:p>
          <a:p>
            <a:r>
              <a:rPr lang="pt-PT" sz="2000" dirty="0">
                <a:ea typeface="Calibri"/>
                <a:cs typeface="Calibri"/>
              </a:rPr>
              <a:t>Com isto dou por concluído o meu trabalho.</a:t>
            </a:r>
          </a:p>
        </p:txBody>
      </p:sp>
    </p:spTree>
    <p:extLst>
      <p:ext uri="{BB962C8B-B14F-4D97-AF65-F5344CB8AC3E}">
        <p14:creationId xmlns:p14="http://schemas.microsoft.com/office/powerpoint/2010/main" val="367614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B7E45-EDFF-9CC9-AF97-53E44F54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PT" sz="4000" dirty="0">
                <a:solidFill>
                  <a:srgbClr val="FFFFFF"/>
                </a:solidFill>
                <a:cs typeface="Calibri Light"/>
              </a:rPr>
              <a:t>Sobre o serviço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: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D6AA-76E1-D6D4-01D0-B11E3EE48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2000" dirty="0">
                <a:cs typeface="Calibri"/>
              </a:rPr>
              <a:t>Este site/app em como objetivo ser um lugar de pesquisa/verificação de lotação de restaurantes e discotecas, com a possibilidade de fazer reservas.</a:t>
            </a:r>
          </a:p>
          <a:p>
            <a:endParaRPr lang="pt-PT" sz="2000" dirty="0">
              <a:cs typeface="Calibri"/>
            </a:endParaRPr>
          </a:p>
          <a:p>
            <a:r>
              <a:rPr lang="pt-PT" sz="2000" dirty="0">
                <a:cs typeface="Calibri"/>
              </a:rPr>
              <a:t>Com a finalidade de evitar indecisões e inconvenientes para os utilizadores na hora de escolherem onde querem jantar ou sair à noite;</a:t>
            </a:r>
          </a:p>
          <a:p>
            <a:r>
              <a:rPr lang="pt-PT" sz="2000" dirty="0">
                <a:cs typeface="Calibri"/>
              </a:rPr>
              <a:t>Para tal foi criado um site para utilizar um desktop e uma app para dispositivos móveis.</a:t>
            </a:r>
          </a:p>
        </p:txBody>
      </p:sp>
    </p:spTree>
    <p:extLst>
      <p:ext uri="{BB962C8B-B14F-4D97-AF65-F5344CB8AC3E}">
        <p14:creationId xmlns:p14="http://schemas.microsoft.com/office/powerpoint/2010/main" val="42981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A378B-0AB5-6474-228F-2ED69DCA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Sitemap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DD6B2-A069-E96A-A956-5ACD986966FC}"/>
              </a:ext>
            </a:extLst>
          </p:cNvPr>
          <p:cNvSpPr txBox="1"/>
          <p:nvPr/>
        </p:nvSpPr>
        <p:spPr>
          <a:xfrm>
            <a:off x="399584" y="1784194"/>
            <a:ext cx="579054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cs typeface="Calibri" panose="020F0502020204030204"/>
              </a:rPr>
              <a:t>O seguinte diagrama mostra o </a:t>
            </a:r>
            <a:r>
              <a:rPr lang="pt-PT" dirty="0" err="1">
                <a:cs typeface="Calibri" panose="020F0502020204030204"/>
              </a:rPr>
              <a:t>sitemap</a:t>
            </a:r>
            <a:r>
              <a:rPr lang="pt-PT" dirty="0">
                <a:cs typeface="Calibri" panose="020F0502020204030204"/>
              </a:rPr>
              <a:t> do serviço;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cs typeface="Calibri" panose="020F0502020204030204"/>
              </a:rPr>
              <a:t>O serviço mantém a sua funcionalidade principal de verificar a lotação livre para qualquer visitante na pagina inicial;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cs typeface="Calibri" panose="020F0502020204030204"/>
              </a:rPr>
              <a:t>Caso um utilizador pretenda fazer uma reserva, terá de estar registado e com login efetuado;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cs typeface="Calibri" panose="020F0502020204030204"/>
              </a:rPr>
              <a:t>Com login efetuado, caso seja um utilizador normal é possível ver as reservas, gerir os métodos de pagamento e aceder às definições, caso seja, um estabelecimento poderá apenas atualizar a lotação e respetivos dados.</a:t>
            </a:r>
          </a:p>
        </p:txBody>
      </p:sp>
      <p:pic>
        <p:nvPicPr>
          <p:cNvPr id="7" name="Picture 8" descr="Diagram&#10;&#10;Description automatically generated">
            <a:extLst>
              <a:ext uri="{FF2B5EF4-FFF2-40B4-BE49-F238E27FC236}">
                <a16:creationId xmlns:a16="http://schemas.microsoft.com/office/drawing/2014/main" id="{34E21325-7420-CC7C-1EAC-CE18F431B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2719" y="1925432"/>
            <a:ext cx="5708415" cy="3897725"/>
          </a:xfrm>
        </p:spPr>
      </p:pic>
    </p:spTree>
    <p:extLst>
      <p:ext uri="{BB962C8B-B14F-4D97-AF65-F5344CB8AC3E}">
        <p14:creationId xmlns:p14="http://schemas.microsoft.com/office/powerpoint/2010/main" val="419215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5751A-4FF1-5009-B631-AAF452C1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</a:rPr>
              <a:t>Design da página inicial</a:t>
            </a:r>
            <a:endParaRPr lang="pt-PT" sz="4000" dirty="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C91181C9-50E7-6BA9-A952-2173549EC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2797" y="1665699"/>
            <a:ext cx="2453071" cy="5132152"/>
          </a:xfrm>
        </p:spPr>
      </p:pic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2A41F6A7-5091-88C2-1463-F440FF0E0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11" y="1716106"/>
            <a:ext cx="7550385" cy="494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C97BE-E1B8-F5C9-753E-A0569FDD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cs typeface="Calibri Light"/>
              </a:rPr>
              <a:t>Sobre a página inicial</a:t>
            </a:r>
            <a:endParaRPr lang="pt-P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3095-EC16-7663-A793-5017A11A1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505" y="2318197"/>
            <a:ext cx="10299125" cy="3683358"/>
          </a:xfrm>
        </p:spPr>
        <p:txBody>
          <a:bodyPr anchor="ctr">
            <a:normAutofit/>
          </a:bodyPr>
          <a:lstStyle/>
          <a:p>
            <a:r>
              <a:rPr lang="pt-PT" sz="2000" dirty="0">
                <a:cs typeface="Calibri"/>
              </a:rPr>
              <a:t>De modo a simplificar o uso do serviço os estabelecimentos são apresentados na página inicial;</a:t>
            </a:r>
          </a:p>
          <a:p>
            <a:r>
              <a:rPr lang="pt-PT" sz="2000" dirty="0">
                <a:cs typeface="Calibri"/>
              </a:rPr>
              <a:t>Devido ao tamanho reduzido dos dispositivos moveis são apenas apresentados 3 estabelecimentos (ao contrario de 6 na versão web), sendo necessário fazer "</a:t>
            </a:r>
            <a:r>
              <a:rPr lang="pt-PT" sz="2000" dirty="0" err="1">
                <a:cs typeface="Calibri"/>
              </a:rPr>
              <a:t>scroll</a:t>
            </a:r>
            <a:r>
              <a:rPr lang="pt-PT" sz="2000" dirty="0">
                <a:cs typeface="Calibri"/>
              </a:rPr>
              <a:t>" para baixo para visualizar mais.</a:t>
            </a:r>
          </a:p>
          <a:p>
            <a:endParaRPr lang="pt-PT" sz="2000" dirty="0">
              <a:cs typeface="Calibri"/>
            </a:endParaRPr>
          </a:p>
          <a:p>
            <a:endParaRPr lang="pt-PT" sz="2000" dirty="0">
              <a:cs typeface="Calibri"/>
            </a:endParaRPr>
          </a:p>
          <a:p>
            <a:endParaRPr lang="pt-PT" sz="2000" dirty="0">
              <a:cs typeface="Calibri"/>
            </a:endParaRPr>
          </a:p>
          <a:p>
            <a:endParaRPr lang="pt-PT" sz="2000" dirty="0">
              <a:cs typeface="Calibri"/>
            </a:endParaRPr>
          </a:p>
          <a:p>
            <a:endParaRPr lang="pt-PT" sz="2000" dirty="0">
              <a:cs typeface="Calibri"/>
            </a:endParaRPr>
          </a:p>
          <a:p>
            <a:endParaRPr lang="pt-PT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821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280C6-2614-F47A-7125-B7AB1CB1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Login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AD0DEE5-F48C-2148-E85C-C48701F9A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58" y="1655785"/>
            <a:ext cx="7851422" cy="5153491"/>
          </a:xfrm>
          <a:prstGeom prst="rect">
            <a:avLst/>
          </a:prstGeom>
        </p:spPr>
      </p:pic>
      <p:pic>
        <p:nvPicPr>
          <p:cNvPr id="7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2B19D1B-7A0A-C1F0-3E5E-31CD759E2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71905" y="1712735"/>
            <a:ext cx="2420781" cy="5094523"/>
          </a:xfrm>
        </p:spPr>
      </p:pic>
    </p:spTree>
    <p:extLst>
      <p:ext uri="{BB962C8B-B14F-4D97-AF65-F5344CB8AC3E}">
        <p14:creationId xmlns:p14="http://schemas.microsoft.com/office/powerpoint/2010/main" val="89443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5EA29-154C-1A9F-FA55-455EDA17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4000" dirty="0">
                <a:solidFill>
                  <a:srgbClr val="FFFFFF"/>
                </a:solidFill>
                <a:cs typeface="Calibri Light"/>
              </a:rPr>
              <a:t>Registar</a:t>
            </a:r>
            <a:endParaRPr lang="pt-PT" dirty="0"/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53F7AC6-FC53-4039-D816-C05F95E49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29" y="1673225"/>
            <a:ext cx="7804467" cy="5075238"/>
          </a:xfrm>
        </p:spPr>
      </p:pic>
      <p:pic>
        <p:nvPicPr>
          <p:cNvPr id="8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B9A497D-A169-A4F2-B0FE-FF7BC6FC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406" y="1676400"/>
            <a:ext cx="2366664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3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1083</Words>
  <Application>Microsoft Office PowerPoint</Application>
  <PresentationFormat>Ecrã Panorâmico</PresentationFormat>
  <Paragraphs>111</Paragraphs>
  <Slides>32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Apresentação do PowerPoint</vt:lpstr>
      <vt:lpstr>Índice</vt:lpstr>
      <vt:lpstr>Sites utilizados:</vt:lpstr>
      <vt:lpstr>Sobre o serviço:</vt:lpstr>
      <vt:lpstr>Sitemap</vt:lpstr>
      <vt:lpstr>Design da página inicial</vt:lpstr>
      <vt:lpstr>Sobre a página inicial</vt:lpstr>
      <vt:lpstr>Login</vt:lpstr>
      <vt:lpstr>Registar</vt:lpstr>
      <vt:lpstr>Sobre o registo</vt:lpstr>
      <vt:lpstr>Versão com login</vt:lpstr>
      <vt:lpstr>Versão com login de um estabelecimento</vt:lpstr>
      <vt:lpstr>Sobre os estabelecimentos</vt:lpstr>
      <vt:lpstr>Reservar</vt:lpstr>
      <vt:lpstr>Reservar</vt:lpstr>
      <vt:lpstr>Sobre a reserva</vt:lpstr>
      <vt:lpstr>Filtro</vt:lpstr>
      <vt:lpstr>Sobre o filtro</vt:lpstr>
      <vt:lpstr>Menu hamburger</vt:lpstr>
      <vt:lpstr>Sobre o menu hamburger</vt:lpstr>
      <vt:lpstr>Ver reservas</vt:lpstr>
      <vt:lpstr>Ver métodos de pagamento</vt:lpstr>
      <vt:lpstr>Sobre os métodos de pagamento</vt:lpstr>
      <vt:lpstr>Definições</vt:lpstr>
      <vt:lpstr>Sobre as definições</vt:lpstr>
      <vt:lpstr>Atualizar credenciais</vt:lpstr>
      <vt:lpstr>2FA</vt:lpstr>
      <vt:lpstr>Sobre o 2FA</vt:lpstr>
      <vt:lpstr>Eliminar conta</vt:lpstr>
      <vt:lpstr>Sobre eliminar a conta</vt:lpstr>
      <vt:lpstr>Permissões da app/site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Nuno Miguel Magalhães Ribeiro Almeida Cardoso</cp:lastModifiedBy>
  <cp:revision>1142</cp:revision>
  <dcterms:created xsi:type="dcterms:W3CDTF">2022-12-25T16:34:51Z</dcterms:created>
  <dcterms:modified xsi:type="dcterms:W3CDTF">2023-01-16T18:12:15Z</dcterms:modified>
</cp:coreProperties>
</file>