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  <p:sldMasterId id="2147483818" r:id="rId2"/>
  </p:sldMasterIdLst>
  <p:sldIdLst>
    <p:sldId id="256" r:id="rId3"/>
    <p:sldId id="257" r:id="rId4"/>
    <p:sldId id="259" r:id="rId5"/>
    <p:sldId id="261" r:id="rId6"/>
    <p:sldId id="260" r:id="rId7"/>
    <p:sldId id="263" r:id="rId8"/>
    <p:sldId id="264" r:id="rId9"/>
    <p:sldId id="267" r:id="rId10"/>
    <p:sldId id="266" r:id="rId11"/>
    <p:sldId id="268" r:id="rId12"/>
    <p:sldId id="282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90567" y="1778235"/>
            <a:ext cx="8890000" cy="23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28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90567" y="4243375"/>
            <a:ext cx="8890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376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717667"/>
            <a:ext cx="8768000" cy="2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712000" y="4345433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324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285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2"/>
          </p:nvPr>
        </p:nvSpPr>
        <p:spPr>
          <a:xfrm>
            <a:off x="960000" y="3158795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960000" y="3787604"/>
            <a:ext cx="2900400" cy="1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2562000"/>
            <a:ext cx="1485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4"/>
          </p:nvPr>
        </p:nvSpPr>
        <p:spPr>
          <a:xfrm>
            <a:off x="4645800" y="3158795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5"/>
          </p:nvPr>
        </p:nvSpPr>
        <p:spPr>
          <a:xfrm>
            <a:off x="4645800" y="3787604"/>
            <a:ext cx="2900400" cy="1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6" hasCustomPrompt="1"/>
          </p:nvPr>
        </p:nvSpPr>
        <p:spPr>
          <a:xfrm>
            <a:off x="4645800" y="2562000"/>
            <a:ext cx="1485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7"/>
          </p:nvPr>
        </p:nvSpPr>
        <p:spPr>
          <a:xfrm>
            <a:off x="8331600" y="3158795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8"/>
          </p:nvPr>
        </p:nvSpPr>
        <p:spPr>
          <a:xfrm>
            <a:off x="8331600" y="3787604"/>
            <a:ext cx="2900400" cy="1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9" hasCustomPrompt="1"/>
          </p:nvPr>
        </p:nvSpPr>
        <p:spPr>
          <a:xfrm>
            <a:off x="8331600" y="2562000"/>
            <a:ext cx="1485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873718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950967" y="2155100"/>
            <a:ext cx="5368400" cy="3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Sarabun Light"/>
              <a:buChar char="●"/>
              <a:defRPr sz="1467"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3151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2154800" y="4039179"/>
            <a:ext cx="7882400" cy="5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2154800" y="2201488"/>
            <a:ext cx="7882400" cy="17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grpSp>
        <p:nvGrpSpPr>
          <p:cNvPr id="80" name="Google Shape;80;p15"/>
          <p:cNvGrpSpPr/>
          <p:nvPr/>
        </p:nvGrpSpPr>
        <p:grpSpPr>
          <a:xfrm>
            <a:off x="1019183" y="4513340"/>
            <a:ext cx="1796703" cy="1797696"/>
            <a:chOff x="6649950" y="404850"/>
            <a:chExt cx="1068025" cy="1068700"/>
          </a:xfrm>
        </p:grpSpPr>
        <p:sp>
          <p:nvSpPr>
            <p:cNvPr id="81" name="Google Shape;81;p15"/>
            <p:cNvSpPr/>
            <p:nvPr/>
          </p:nvSpPr>
          <p:spPr>
            <a:xfrm>
              <a:off x="7180900" y="404850"/>
              <a:ext cx="25" cy="1068700"/>
            </a:xfrm>
            <a:custGeom>
              <a:avLst/>
              <a:gdLst/>
              <a:ahLst/>
              <a:cxnLst/>
              <a:rect l="l" t="t" r="r" b="b"/>
              <a:pathLst>
                <a:path w="1" h="42748" fill="none" extrusionOk="0">
                  <a:moveTo>
                    <a:pt x="1" y="0"/>
                  </a:moveTo>
                  <a:lnTo>
                    <a:pt x="1" y="4274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6948325" y="458400"/>
              <a:ext cx="468575" cy="960900"/>
            </a:xfrm>
            <a:custGeom>
              <a:avLst/>
              <a:gdLst/>
              <a:ahLst/>
              <a:cxnLst/>
              <a:rect l="l" t="t" r="r" b="b"/>
              <a:pathLst>
                <a:path w="18743" h="38436" fill="none" extrusionOk="0">
                  <a:moveTo>
                    <a:pt x="0" y="1"/>
                  </a:moveTo>
                  <a:lnTo>
                    <a:pt x="18743" y="3843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763200" y="608275"/>
              <a:ext cx="841550" cy="659125"/>
            </a:xfrm>
            <a:custGeom>
              <a:avLst/>
              <a:gdLst/>
              <a:ahLst/>
              <a:cxnLst/>
              <a:rect l="l" t="t" r="r" b="b"/>
              <a:pathLst>
                <a:path w="33662" h="26365" fill="none" extrusionOk="0">
                  <a:moveTo>
                    <a:pt x="0" y="0"/>
                  </a:moveTo>
                  <a:lnTo>
                    <a:pt x="33661" y="2636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6662150" y="823900"/>
              <a:ext cx="1044975" cy="224475"/>
            </a:xfrm>
            <a:custGeom>
              <a:avLst/>
              <a:gdLst/>
              <a:ahLst/>
              <a:cxnLst/>
              <a:rect l="l" t="t" r="r" b="b"/>
              <a:pathLst>
                <a:path w="41799" h="8979" fill="none" extrusionOk="0">
                  <a:moveTo>
                    <a:pt x="1" y="1"/>
                  </a:moveTo>
                  <a:lnTo>
                    <a:pt x="41799" y="897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6665550" y="806275"/>
              <a:ext cx="1037525" cy="256350"/>
            </a:xfrm>
            <a:custGeom>
              <a:avLst/>
              <a:gdLst/>
              <a:ahLst/>
              <a:cxnLst/>
              <a:rect l="l" t="t" r="r" b="b"/>
              <a:pathLst>
                <a:path w="41501" h="10254" fill="none" extrusionOk="0">
                  <a:moveTo>
                    <a:pt x="1" y="10253"/>
                  </a:moveTo>
                  <a:lnTo>
                    <a:pt x="4150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6773375" y="590625"/>
              <a:ext cx="820525" cy="684900"/>
            </a:xfrm>
            <a:custGeom>
              <a:avLst/>
              <a:gdLst/>
              <a:ahLst/>
              <a:cxnLst/>
              <a:rect l="l" t="t" r="r" b="b"/>
              <a:pathLst>
                <a:path w="32821" h="27396" fill="none" extrusionOk="0">
                  <a:moveTo>
                    <a:pt x="0" y="27396"/>
                  </a:moveTo>
                  <a:lnTo>
                    <a:pt x="3282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963225" y="444850"/>
              <a:ext cx="438775" cy="974450"/>
            </a:xfrm>
            <a:custGeom>
              <a:avLst/>
              <a:gdLst/>
              <a:ahLst/>
              <a:cxnLst/>
              <a:rect l="l" t="t" r="r" b="b"/>
              <a:pathLst>
                <a:path w="17551" h="38978" fill="none" extrusionOk="0">
                  <a:moveTo>
                    <a:pt x="1" y="38977"/>
                  </a:moveTo>
                  <a:lnTo>
                    <a:pt x="1755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7180900" y="404850"/>
              <a:ext cx="25" cy="1068700"/>
            </a:xfrm>
            <a:custGeom>
              <a:avLst/>
              <a:gdLst/>
              <a:ahLst/>
              <a:cxnLst/>
              <a:rect l="l" t="t" r="r" b="b"/>
              <a:pathLst>
                <a:path w="1" h="42748" fill="none" extrusionOk="0">
                  <a:moveTo>
                    <a:pt x="1" y="0"/>
                  </a:moveTo>
                  <a:lnTo>
                    <a:pt x="1" y="4274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6948325" y="458400"/>
              <a:ext cx="468575" cy="960900"/>
            </a:xfrm>
            <a:custGeom>
              <a:avLst/>
              <a:gdLst/>
              <a:ahLst/>
              <a:cxnLst/>
              <a:rect l="l" t="t" r="r" b="b"/>
              <a:pathLst>
                <a:path w="18743" h="38436" fill="none" extrusionOk="0">
                  <a:moveTo>
                    <a:pt x="0" y="1"/>
                  </a:moveTo>
                  <a:lnTo>
                    <a:pt x="18743" y="3843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6763200" y="608275"/>
              <a:ext cx="841550" cy="659125"/>
            </a:xfrm>
            <a:custGeom>
              <a:avLst/>
              <a:gdLst/>
              <a:ahLst/>
              <a:cxnLst/>
              <a:rect l="l" t="t" r="r" b="b"/>
              <a:pathLst>
                <a:path w="33662" h="26365" fill="none" extrusionOk="0">
                  <a:moveTo>
                    <a:pt x="0" y="0"/>
                  </a:moveTo>
                  <a:lnTo>
                    <a:pt x="33661" y="2636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662150" y="823900"/>
              <a:ext cx="1044975" cy="224475"/>
            </a:xfrm>
            <a:custGeom>
              <a:avLst/>
              <a:gdLst/>
              <a:ahLst/>
              <a:cxnLst/>
              <a:rect l="l" t="t" r="r" b="b"/>
              <a:pathLst>
                <a:path w="41799" h="8979" fill="none" extrusionOk="0">
                  <a:moveTo>
                    <a:pt x="1" y="1"/>
                  </a:moveTo>
                  <a:lnTo>
                    <a:pt x="41799" y="897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665550" y="806275"/>
              <a:ext cx="1037525" cy="256350"/>
            </a:xfrm>
            <a:custGeom>
              <a:avLst/>
              <a:gdLst/>
              <a:ahLst/>
              <a:cxnLst/>
              <a:rect l="l" t="t" r="r" b="b"/>
              <a:pathLst>
                <a:path w="41501" h="10254" fill="none" extrusionOk="0">
                  <a:moveTo>
                    <a:pt x="1" y="10253"/>
                  </a:moveTo>
                  <a:lnTo>
                    <a:pt x="4150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773375" y="590625"/>
              <a:ext cx="820525" cy="684900"/>
            </a:xfrm>
            <a:custGeom>
              <a:avLst/>
              <a:gdLst/>
              <a:ahLst/>
              <a:cxnLst/>
              <a:rect l="l" t="t" r="r" b="b"/>
              <a:pathLst>
                <a:path w="32821" h="27396" fill="none" extrusionOk="0">
                  <a:moveTo>
                    <a:pt x="0" y="27396"/>
                  </a:moveTo>
                  <a:lnTo>
                    <a:pt x="3282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963225" y="444850"/>
              <a:ext cx="438775" cy="974450"/>
            </a:xfrm>
            <a:custGeom>
              <a:avLst/>
              <a:gdLst/>
              <a:ahLst/>
              <a:cxnLst/>
              <a:rect l="l" t="t" r="r" b="b"/>
              <a:pathLst>
                <a:path w="17551" h="38978" fill="none" extrusionOk="0">
                  <a:moveTo>
                    <a:pt x="1" y="38977"/>
                  </a:moveTo>
                  <a:lnTo>
                    <a:pt x="1755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7053425" y="421125"/>
              <a:ext cx="255675" cy="1037500"/>
            </a:xfrm>
            <a:custGeom>
              <a:avLst/>
              <a:gdLst/>
              <a:ahLst/>
              <a:cxnLst/>
              <a:rect l="l" t="t" r="r" b="b"/>
              <a:pathLst>
                <a:path w="10227" h="41500" fill="none" extrusionOk="0">
                  <a:moveTo>
                    <a:pt x="0" y="0"/>
                  </a:moveTo>
                  <a:lnTo>
                    <a:pt x="10226" y="4149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6840500" y="528925"/>
              <a:ext cx="684225" cy="820525"/>
            </a:xfrm>
            <a:custGeom>
              <a:avLst/>
              <a:gdLst/>
              <a:ahLst/>
              <a:cxnLst/>
              <a:rect l="l" t="t" r="r" b="b"/>
              <a:pathLst>
                <a:path w="27369" h="32821" fill="none" extrusionOk="0">
                  <a:moveTo>
                    <a:pt x="0" y="1"/>
                  </a:moveTo>
                  <a:lnTo>
                    <a:pt x="27368" y="3282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6696075" y="718800"/>
              <a:ext cx="975125" cy="438075"/>
            </a:xfrm>
            <a:custGeom>
              <a:avLst/>
              <a:gdLst/>
              <a:ahLst/>
              <a:cxnLst/>
              <a:rect l="l" t="t" r="r" b="b"/>
              <a:pathLst>
                <a:path w="39005" h="17523" fill="none" extrusionOk="0">
                  <a:moveTo>
                    <a:pt x="0" y="0"/>
                  </a:moveTo>
                  <a:lnTo>
                    <a:pt x="39004" y="17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6649950" y="920200"/>
              <a:ext cx="1068025" cy="32575"/>
            </a:xfrm>
            <a:custGeom>
              <a:avLst/>
              <a:gdLst/>
              <a:ahLst/>
              <a:cxnLst/>
              <a:rect l="l" t="t" r="r" b="b"/>
              <a:pathLst>
                <a:path w="42721" h="1303" fill="none" extrusionOk="0">
                  <a:moveTo>
                    <a:pt x="1" y="1302"/>
                  </a:moveTo>
                  <a:lnTo>
                    <a:pt x="4272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6710300" y="686250"/>
              <a:ext cx="945975" cy="497075"/>
            </a:xfrm>
            <a:custGeom>
              <a:avLst/>
              <a:gdLst/>
              <a:ahLst/>
              <a:cxnLst/>
              <a:rect l="l" t="t" r="r" b="b"/>
              <a:pathLst>
                <a:path w="37839" h="19883" fill="none" extrusionOk="0">
                  <a:moveTo>
                    <a:pt x="1" y="19882"/>
                  </a:moveTo>
                  <a:lnTo>
                    <a:pt x="3783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865600" y="503150"/>
              <a:ext cx="633350" cy="860550"/>
            </a:xfrm>
            <a:custGeom>
              <a:avLst/>
              <a:gdLst/>
              <a:ahLst/>
              <a:cxnLst/>
              <a:rect l="l" t="t" r="r" b="b"/>
              <a:pathLst>
                <a:path w="25334" h="34422" fill="none" extrusionOk="0">
                  <a:moveTo>
                    <a:pt x="0" y="34421"/>
                  </a:moveTo>
                  <a:lnTo>
                    <a:pt x="2533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7084625" y="406875"/>
              <a:ext cx="192600" cy="1051750"/>
            </a:xfrm>
            <a:custGeom>
              <a:avLst/>
              <a:gdLst/>
              <a:ahLst/>
              <a:cxnLst/>
              <a:rect l="l" t="t" r="r" b="b"/>
              <a:pathLst>
                <a:path w="7704" h="42070" fill="none" extrusionOk="0">
                  <a:moveTo>
                    <a:pt x="0" y="42069"/>
                  </a:moveTo>
                  <a:lnTo>
                    <a:pt x="770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33739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9215235" y="-651678"/>
            <a:ext cx="1320507" cy="1321199"/>
            <a:chOff x="6649950" y="404850"/>
            <a:chExt cx="1068025" cy="1068700"/>
          </a:xfrm>
        </p:grpSpPr>
        <p:sp>
          <p:nvSpPr>
            <p:cNvPr id="105" name="Google Shape;105;p16"/>
            <p:cNvSpPr/>
            <p:nvPr/>
          </p:nvSpPr>
          <p:spPr>
            <a:xfrm>
              <a:off x="7180900" y="404850"/>
              <a:ext cx="25" cy="1068700"/>
            </a:xfrm>
            <a:custGeom>
              <a:avLst/>
              <a:gdLst/>
              <a:ahLst/>
              <a:cxnLst/>
              <a:rect l="l" t="t" r="r" b="b"/>
              <a:pathLst>
                <a:path w="1" h="42748" fill="none" extrusionOk="0">
                  <a:moveTo>
                    <a:pt x="1" y="0"/>
                  </a:moveTo>
                  <a:lnTo>
                    <a:pt x="1" y="4274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6948325" y="458400"/>
              <a:ext cx="468575" cy="960900"/>
            </a:xfrm>
            <a:custGeom>
              <a:avLst/>
              <a:gdLst/>
              <a:ahLst/>
              <a:cxnLst/>
              <a:rect l="l" t="t" r="r" b="b"/>
              <a:pathLst>
                <a:path w="18743" h="38436" fill="none" extrusionOk="0">
                  <a:moveTo>
                    <a:pt x="0" y="1"/>
                  </a:moveTo>
                  <a:lnTo>
                    <a:pt x="18743" y="3843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763200" y="608275"/>
              <a:ext cx="841550" cy="659125"/>
            </a:xfrm>
            <a:custGeom>
              <a:avLst/>
              <a:gdLst/>
              <a:ahLst/>
              <a:cxnLst/>
              <a:rect l="l" t="t" r="r" b="b"/>
              <a:pathLst>
                <a:path w="33662" h="26365" fill="none" extrusionOk="0">
                  <a:moveTo>
                    <a:pt x="0" y="0"/>
                  </a:moveTo>
                  <a:lnTo>
                    <a:pt x="33661" y="2636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6662150" y="823900"/>
              <a:ext cx="1044975" cy="224475"/>
            </a:xfrm>
            <a:custGeom>
              <a:avLst/>
              <a:gdLst/>
              <a:ahLst/>
              <a:cxnLst/>
              <a:rect l="l" t="t" r="r" b="b"/>
              <a:pathLst>
                <a:path w="41799" h="8979" fill="none" extrusionOk="0">
                  <a:moveTo>
                    <a:pt x="1" y="1"/>
                  </a:moveTo>
                  <a:lnTo>
                    <a:pt x="41799" y="897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6665550" y="806275"/>
              <a:ext cx="1037525" cy="256350"/>
            </a:xfrm>
            <a:custGeom>
              <a:avLst/>
              <a:gdLst/>
              <a:ahLst/>
              <a:cxnLst/>
              <a:rect l="l" t="t" r="r" b="b"/>
              <a:pathLst>
                <a:path w="41501" h="10254" fill="none" extrusionOk="0">
                  <a:moveTo>
                    <a:pt x="1" y="10253"/>
                  </a:moveTo>
                  <a:lnTo>
                    <a:pt x="4150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6773375" y="590625"/>
              <a:ext cx="820525" cy="684900"/>
            </a:xfrm>
            <a:custGeom>
              <a:avLst/>
              <a:gdLst/>
              <a:ahLst/>
              <a:cxnLst/>
              <a:rect l="l" t="t" r="r" b="b"/>
              <a:pathLst>
                <a:path w="32821" h="27396" fill="none" extrusionOk="0">
                  <a:moveTo>
                    <a:pt x="0" y="27396"/>
                  </a:moveTo>
                  <a:lnTo>
                    <a:pt x="3282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6963225" y="444850"/>
              <a:ext cx="438775" cy="974450"/>
            </a:xfrm>
            <a:custGeom>
              <a:avLst/>
              <a:gdLst/>
              <a:ahLst/>
              <a:cxnLst/>
              <a:rect l="l" t="t" r="r" b="b"/>
              <a:pathLst>
                <a:path w="17551" h="38978" fill="none" extrusionOk="0">
                  <a:moveTo>
                    <a:pt x="1" y="38977"/>
                  </a:moveTo>
                  <a:lnTo>
                    <a:pt x="1755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7180900" y="404850"/>
              <a:ext cx="25" cy="1068700"/>
            </a:xfrm>
            <a:custGeom>
              <a:avLst/>
              <a:gdLst/>
              <a:ahLst/>
              <a:cxnLst/>
              <a:rect l="l" t="t" r="r" b="b"/>
              <a:pathLst>
                <a:path w="1" h="42748" fill="none" extrusionOk="0">
                  <a:moveTo>
                    <a:pt x="1" y="0"/>
                  </a:moveTo>
                  <a:lnTo>
                    <a:pt x="1" y="4274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6948325" y="458400"/>
              <a:ext cx="468575" cy="960900"/>
            </a:xfrm>
            <a:custGeom>
              <a:avLst/>
              <a:gdLst/>
              <a:ahLst/>
              <a:cxnLst/>
              <a:rect l="l" t="t" r="r" b="b"/>
              <a:pathLst>
                <a:path w="18743" h="38436" fill="none" extrusionOk="0">
                  <a:moveTo>
                    <a:pt x="0" y="1"/>
                  </a:moveTo>
                  <a:lnTo>
                    <a:pt x="18743" y="3843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6763200" y="608275"/>
              <a:ext cx="841550" cy="659125"/>
            </a:xfrm>
            <a:custGeom>
              <a:avLst/>
              <a:gdLst/>
              <a:ahLst/>
              <a:cxnLst/>
              <a:rect l="l" t="t" r="r" b="b"/>
              <a:pathLst>
                <a:path w="33662" h="26365" fill="none" extrusionOk="0">
                  <a:moveTo>
                    <a:pt x="0" y="0"/>
                  </a:moveTo>
                  <a:lnTo>
                    <a:pt x="33661" y="2636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6662150" y="823900"/>
              <a:ext cx="1044975" cy="224475"/>
            </a:xfrm>
            <a:custGeom>
              <a:avLst/>
              <a:gdLst/>
              <a:ahLst/>
              <a:cxnLst/>
              <a:rect l="l" t="t" r="r" b="b"/>
              <a:pathLst>
                <a:path w="41799" h="8979" fill="none" extrusionOk="0">
                  <a:moveTo>
                    <a:pt x="1" y="1"/>
                  </a:moveTo>
                  <a:lnTo>
                    <a:pt x="41799" y="897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6665550" y="806275"/>
              <a:ext cx="1037525" cy="256350"/>
            </a:xfrm>
            <a:custGeom>
              <a:avLst/>
              <a:gdLst/>
              <a:ahLst/>
              <a:cxnLst/>
              <a:rect l="l" t="t" r="r" b="b"/>
              <a:pathLst>
                <a:path w="41501" h="10254" fill="none" extrusionOk="0">
                  <a:moveTo>
                    <a:pt x="1" y="10253"/>
                  </a:moveTo>
                  <a:lnTo>
                    <a:pt x="4150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6773375" y="590625"/>
              <a:ext cx="820525" cy="684900"/>
            </a:xfrm>
            <a:custGeom>
              <a:avLst/>
              <a:gdLst/>
              <a:ahLst/>
              <a:cxnLst/>
              <a:rect l="l" t="t" r="r" b="b"/>
              <a:pathLst>
                <a:path w="32821" h="27396" fill="none" extrusionOk="0">
                  <a:moveTo>
                    <a:pt x="0" y="27396"/>
                  </a:moveTo>
                  <a:lnTo>
                    <a:pt x="3282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963225" y="444850"/>
              <a:ext cx="438775" cy="974450"/>
            </a:xfrm>
            <a:custGeom>
              <a:avLst/>
              <a:gdLst/>
              <a:ahLst/>
              <a:cxnLst/>
              <a:rect l="l" t="t" r="r" b="b"/>
              <a:pathLst>
                <a:path w="17551" h="38978" fill="none" extrusionOk="0">
                  <a:moveTo>
                    <a:pt x="1" y="38977"/>
                  </a:moveTo>
                  <a:lnTo>
                    <a:pt x="1755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7053425" y="421125"/>
              <a:ext cx="255675" cy="1037500"/>
            </a:xfrm>
            <a:custGeom>
              <a:avLst/>
              <a:gdLst/>
              <a:ahLst/>
              <a:cxnLst/>
              <a:rect l="l" t="t" r="r" b="b"/>
              <a:pathLst>
                <a:path w="10227" h="41500" fill="none" extrusionOk="0">
                  <a:moveTo>
                    <a:pt x="0" y="0"/>
                  </a:moveTo>
                  <a:lnTo>
                    <a:pt x="10226" y="4149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840500" y="528925"/>
              <a:ext cx="684225" cy="820525"/>
            </a:xfrm>
            <a:custGeom>
              <a:avLst/>
              <a:gdLst/>
              <a:ahLst/>
              <a:cxnLst/>
              <a:rect l="l" t="t" r="r" b="b"/>
              <a:pathLst>
                <a:path w="27369" h="32821" fill="none" extrusionOk="0">
                  <a:moveTo>
                    <a:pt x="0" y="1"/>
                  </a:moveTo>
                  <a:lnTo>
                    <a:pt x="27368" y="3282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6696075" y="718800"/>
              <a:ext cx="975125" cy="438075"/>
            </a:xfrm>
            <a:custGeom>
              <a:avLst/>
              <a:gdLst/>
              <a:ahLst/>
              <a:cxnLst/>
              <a:rect l="l" t="t" r="r" b="b"/>
              <a:pathLst>
                <a:path w="39005" h="17523" fill="none" extrusionOk="0">
                  <a:moveTo>
                    <a:pt x="0" y="0"/>
                  </a:moveTo>
                  <a:lnTo>
                    <a:pt x="39004" y="17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6649950" y="920200"/>
              <a:ext cx="1068025" cy="32575"/>
            </a:xfrm>
            <a:custGeom>
              <a:avLst/>
              <a:gdLst/>
              <a:ahLst/>
              <a:cxnLst/>
              <a:rect l="l" t="t" r="r" b="b"/>
              <a:pathLst>
                <a:path w="42721" h="1303" fill="none" extrusionOk="0">
                  <a:moveTo>
                    <a:pt x="1" y="1302"/>
                  </a:moveTo>
                  <a:lnTo>
                    <a:pt x="4272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6710300" y="686250"/>
              <a:ext cx="945975" cy="497075"/>
            </a:xfrm>
            <a:custGeom>
              <a:avLst/>
              <a:gdLst/>
              <a:ahLst/>
              <a:cxnLst/>
              <a:rect l="l" t="t" r="r" b="b"/>
              <a:pathLst>
                <a:path w="37839" h="19883" fill="none" extrusionOk="0">
                  <a:moveTo>
                    <a:pt x="1" y="19882"/>
                  </a:moveTo>
                  <a:lnTo>
                    <a:pt x="3783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6865600" y="503150"/>
              <a:ext cx="633350" cy="860550"/>
            </a:xfrm>
            <a:custGeom>
              <a:avLst/>
              <a:gdLst/>
              <a:ahLst/>
              <a:cxnLst/>
              <a:rect l="l" t="t" r="r" b="b"/>
              <a:pathLst>
                <a:path w="25334" h="34422" fill="none" extrusionOk="0">
                  <a:moveTo>
                    <a:pt x="0" y="34421"/>
                  </a:moveTo>
                  <a:lnTo>
                    <a:pt x="2533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7084625" y="406875"/>
              <a:ext cx="192600" cy="1051750"/>
            </a:xfrm>
            <a:custGeom>
              <a:avLst/>
              <a:gdLst/>
              <a:ahLst/>
              <a:cxnLst/>
              <a:rect l="l" t="t" r="r" b="b"/>
              <a:pathLst>
                <a:path w="7704" h="42070" fill="none" extrusionOk="0">
                  <a:moveTo>
                    <a:pt x="0" y="42069"/>
                  </a:moveTo>
                  <a:lnTo>
                    <a:pt x="770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91265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subTitle" idx="1"/>
          </p:nvPr>
        </p:nvSpPr>
        <p:spPr>
          <a:xfrm>
            <a:off x="6373868" y="2664633"/>
            <a:ext cx="4867200" cy="27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2"/>
          </p:nvPr>
        </p:nvSpPr>
        <p:spPr>
          <a:xfrm>
            <a:off x="950967" y="2664633"/>
            <a:ext cx="4867200" cy="27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3"/>
          </p:nvPr>
        </p:nvSpPr>
        <p:spPr>
          <a:xfrm>
            <a:off x="950967" y="2032533"/>
            <a:ext cx="4867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4451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1725667" y="1500521"/>
            <a:ext cx="65948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1"/>
          </p:nvPr>
        </p:nvSpPr>
        <p:spPr>
          <a:xfrm>
            <a:off x="1725667" y="3064021"/>
            <a:ext cx="3516800" cy="21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grpSp>
        <p:nvGrpSpPr>
          <p:cNvPr id="134" name="Google Shape;134;p18"/>
          <p:cNvGrpSpPr/>
          <p:nvPr/>
        </p:nvGrpSpPr>
        <p:grpSpPr>
          <a:xfrm>
            <a:off x="8560634" y="574434"/>
            <a:ext cx="1462900" cy="1452967"/>
            <a:chOff x="238125" y="-1350975"/>
            <a:chExt cx="1097175" cy="1089725"/>
          </a:xfrm>
        </p:grpSpPr>
        <p:sp>
          <p:nvSpPr>
            <p:cNvPr id="135" name="Google Shape;135;p18"/>
            <p:cNvSpPr/>
            <p:nvPr/>
          </p:nvSpPr>
          <p:spPr>
            <a:xfrm>
              <a:off x="1317650" y="-757625"/>
              <a:ext cx="17650" cy="17650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705" y="705"/>
                  </a:moveTo>
                  <a:cubicBezTo>
                    <a:pt x="705" y="326"/>
                    <a:pt x="407" y="0"/>
                    <a:pt x="0" y="0"/>
                  </a:cubicBezTo>
                  <a:cubicBezTo>
                    <a:pt x="407" y="0"/>
                    <a:pt x="705" y="326"/>
                    <a:pt x="705" y="7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1317650" y="-858000"/>
              <a:ext cx="17650" cy="17675"/>
            </a:xfrm>
            <a:custGeom>
              <a:avLst/>
              <a:gdLst/>
              <a:ahLst/>
              <a:cxnLst/>
              <a:rect l="l" t="t" r="r" b="b"/>
              <a:pathLst>
                <a:path w="706" h="707" extrusionOk="0">
                  <a:moveTo>
                    <a:pt x="0" y="706"/>
                  </a:moveTo>
                  <a:cubicBezTo>
                    <a:pt x="407" y="706"/>
                    <a:pt x="705" y="381"/>
                    <a:pt x="705" y="1"/>
                  </a:cubicBezTo>
                  <a:cubicBezTo>
                    <a:pt x="705" y="381"/>
                    <a:pt x="407" y="706"/>
                    <a:pt x="0" y="7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317650" y="-876300"/>
              <a:ext cx="17650" cy="18325"/>
            </a:xfrm>
            <a:custGeom>
              <a:avLst/>
              <a:gdLst/>
              <a:ahLst/>
              <a:cxnLst/>
              <a:rect l="l" t="t" r="r" b="b"/>
              <a:pathLst>
                <a:path w="706" h="733" extrusionOk="0">
                  <a:moveTo>
                    <a:pt x="0" y="1"/>
                  </a:moveTo>
                  <a:cubicBezTo>
                    <a:pt x="407" y="1"/>
                    <a:pt x="705" y="326"/>
                    <a:pt x="705" y="733"/>
                  </a:cubicBezTo>
                  <a:cubicBezTo>
                    <a:pt x="705" y="326"/>
                    <a:pt x="407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1317650" y="-961750"/>
              <a:ext cx="9500" cy="2750"/>
            </a:xfrm>
            <a:custGeom>
              <a:avLst/>
              <a:gdLst/>
              <a:ahLst/>
              <a:cxnLst/>
              <a:rect l="l" t="t" r="r" b="b"/>
              <a:pathLst>
                <a:path w="380" h="110" extrusionOk="0">
                  <a:moveTo>
                    <a:pt x="0" y="109"/>
                  </a:moveTo>
                  <a:cubicBezTo>
                    <a:pt x="136" y="109"/>
                    <a:pt x="271" y="55"/>
                    <a:pt x="380" y="1"/>
                  </a:cubicBezTo>
                  <a:lnTo>
                    <a:pt x="380" y="1"/>
                  </a:lnTo>
                  <a:cubicBezTo>
                    <a:pt x="271" y="55"/>
                    <a:pt x="136" y="109"/>
                    <a:pt x="0" y="1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1317650" y="-638975"/>
              <a:ext cx="700" cy="25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27" y="1"/>
                  </a:moveTo>
                  <a:lnTo>
                    <a:pt x="27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1317650" y="-740000"/>
              <a:ext cx="17650" cy="18325"/>
            </a:xfrm>
            <a:custGeom>
              <a:avLst/>
              <a:gdLst/>
              <a:ahLst/>
              <a:cxnLst/>
              <a:rect l="l" t="t" r="r" b="b"/>
              <a:pathLst>
                <a:path w="706" h="733" extrusionOk="0">
                  <a:moveTo>
                    <a:pt x="0" y="733"/>
                  </a:moveTo>
                  <a:cubicBezTo>
                    <a:pt x="353" y="733"/>
                    <a:pt x="624" y="489"/>
                    <a:pt x="705" y="163"/>
                  </a:cubicBezTo>
                  <a:cubicBezTo>
                    <a:pt x="705" y="109"/>
                    <a:pt x="705" y="55"/>
                    <a:pt x="705" y="0"/>
                  </a:cubicBezTo>
                  <a:cubicBezTo>
                    <a:pt x="705" y="55"/>
                    <a:pt x="705" y="109"/>
                    <a:pt x="705" y="163"/>
                  </a:cubicBezTo>
                  <a:cubicBezTo>
                    <a:pt x="624" y="489"/>
                    <a:pt x="353" y="733"/>
                    <a:pt x="0" y="7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1080300" y="-1232300"/>
              <a:ext cx="18350" cy="18325"/>
            </a:xfrm>
            <a:custGeom>
              <a:avLst/>
              <a:gdLst/>
              <a:ahLst/>
              <a:cxnLst/>
              <a:rect l="l" t="t" r="r" b="b"/>
              <a:pathLst>
                <a:path w="734" h="733" extrusionOk="0">
                  <a:moveTo>
                    <a:pt x="733" y="733"/>
                  </a:moveTo>
                  <a:cubicBezTo>
                    <a:pt x="733" y="326"/>
                    <a:pt x="408" y="1"/>
                    <a:pt x="1" y="1"/>
                  </a:cubicBezTo>
                  <a:cubicBezTo>
                    <a:pt x="408" y="1"/>
                    <a:pt x="733" y="326"/>
                    <a:pt x="733" y="7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1300000" y="-994975"/>
              <a:ext cx="17000" cy="18350"/>
            </a:xfrm>
            <a:custGeom>
              <a:avLst/>
              <a:gdLst/>
              <a:ahLst/>
              <a:cxnLst/>
              <a:rect l="l" t="t" r="r" b="b"/>
              <a:pathLst>
                <a:path w="680" h="734" extrusionOk="0">
                  <a:moveTo>
                    <a:pt x="679" y="1"/>
                  </a:moveTo>
                  <a:lnTo>
                    <a:pt x="679" y="1"/>
                  </a:lnTo>
                  <a:cubicBezTo>
                    <a:pt x="299" y="28"/>
                    <a:pt x="1" y="353"/>
                    <a:pt x="1" y="733"/>
                  </a:cubicBezTo>
                  <a:cubicBezTo>
                    <a:pt x="1" y="353"/>
                    <a:pt x="299" y="28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1181350" y="-994975"/>
              <a:ext cx="35275" cy="18350"/>
            </a:xfrm>
            <a:custGeom>
              <a:avLst/>
              <a:gdLst/>
              <a:ahLst/>
              <a:cxnLst/>
              <a:rect l="l" t="t" r="r" b="b"/>
              <a:pathLst>
                <a:path w="1411" h="734" extrusionOk="0">
                  <a:moveTo>
                    <a:pt x="706" y="1"/>
                  </a:moveTo>
                  <a:cubicBezTo>
                    <a:pt x="1112" y="1"/>
                    <a:pt x="1411" y="326"/>
                    <a:pt x="1411" y="733"/>
                  </a:cubicBezTo>
                  <a:cubicBezTo>
                    <a:pt x="1411" y="326"/>
                    <a:pt x="1112" y="1"/>
                    <a:pt x="706" y="1"/>
                  </a:cubicBezTo>
                  <a:cubicBezTo>
                    <a:pt x="326" y="1"/>
                    <a:pt x="0" y="326"/>
                    <a:pt x="0" y="733"/>
                  </a:cubicBezTo>
                  <a:cubicBezTo>
                    <a:pt x="0" y="326"/>
                    <a:pt x="326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1181350" y="-1113625"/>
              <a:ext cx="35275" cy="35950"/>
            </a:xfrm>
            <a:custGeom>
              <a:avLst/>
              <a:gdLst/>
              <a:ahLst/>
              <a:cxnLst/>
              <a:rect l="l" t="t" r="r" b="b"/>
              <a:pathLst>
                <a:path w="1411" h="1438" extrusionOk="0">
                  <a:moveTo>
                    <a:pt x="706" y="0"/>
                  </a:moveTo>
                  <a:cubicBezTo>
                    <a:pt x="326" y="0"/>
                    <a:pt x="0" y="326"/>
                    <a:pt x="0" y="733"/>
                  </a:cubicBezTo>
                  <a:cubicBezTo>
                    <a:pt x="0" y="1112"/>
                    <a:pt x="326" y="1438"/>
                    <a:pt x="706" y="1438"/>
                  </a:cubicBezTo>
                  <a:cubicBezTo>
                    <a:pt x="1112" y="1438"/>
                    <a:pt x="1411" y="1112"/>
                    <a:pt x="1411" y="733"/>
                  </a:cubicBezTo>
                  <a:cubicBezTo>
                    <a:pt x="1411" y="326"/>
                    <a:pt x="1112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1122350" y="-1053950"/>
              <a:ext cx="35275" cy="35275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706" y="0"/>
                  </a:moveTo>
                  <a:cubicBezTo>
                    <a:pt x="299" y="0"/>
                    <a:pt x="1" y="326"/>
                    <a:pt x="1" y="705"/>
                  </a:cubicBezTo>
                  <a:cubicBezTo>
                    <a:pt x="1" y="1112"/>
                    <a:pt x="299" y="1411"/>
                    <a:pt x="706" y="1411"/>
                  </a:cubicBezTo>
                  <a:cubicBezTo>
                    <a:pt x="1085" y="1411"/>
                    <a:pt x="1411" y="1112"/>
                    <a:pt x="1411" y="705"/>
                  </a:cubicBezTo>
                  <a:cubicBezTo>
                    <a:pt x="1411" y="326"/>
                    <a:pt x="1085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1240350" y="-1053950"/>
              <a:ext cx="35950" cy="35275"/>
            </a:xfrm>
            <a:custGeom>
              <a:avLst/>
              <a:gdLst/>
              <a:ahLst/>
              <a:cxnLst/>
              <a:rect l="l" t="t" r="r" b="b"/>
              <a:pathLst>
                <a:path w="1438" h="1411" extrusionOk="0">
                  <a:moveTo>
                    <a:pt x="732" y="0"/>
                  </a:moveTo>
                  <a:cubicBezTo>
                    <a:pt x="326" y="0"/>
                    <a:pt x="0" y="326"/>
                    <a:pt x="0" y="705"/>
                  </a:cubicBezTo>
                  <a:cubicBezTo>
                    <a:pt x="0" y="1112"/>
                    <a:pt x="326" y="1411"/>
                    <a:pt x="732" y="1411"/>
                  </a:cubicBezTo>
                  <a:cubicBezTo>
                    <a:pt x="1112" y="1411"/>
                    <a:pt x="1438" y="1112"/>
                    <a:pt x="1438" y="705"/>
                  </a:cubicBezTo>
                  <a:cubicBezTo>
                    <a:pt x="1438" y="326"/>
                    <a:pt x="1112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1122350" y="-1172625"/>
              <a:ext cx="35275" cy="35275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706" y="0"/>
                  </a:moveTo>
                  <a:cubicBezTo>
                    <a:pt x="299" y="0"/>
                    <a:pt x="1" y="326"/>
                    <a:pt x="1" y="706"/>
                  </a:cubicBezTo>
                  <a:cubicBezTo>
                    <a:pt x="1" y="1113"/>
                    <a:pt x="299" y="1411"/>
                    <a:pt x="706" y="1411"/>
                  </a:cubicBezTo>
                  <a:cubicBezTo>
                    <a:pt x="1085" y="1411"/>
                    <a:pt x="1411" y="1113"/>
                    <a:pt x="1411" y="706"/>
                  </a:cubicBezTo>
                  <a:cubicBezTo>
                    <a:pt x="1411" y="326"/>
                    <a:pt x="1085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1080300" y="-994975"/>
              <a:ext cx="18350" cy="18350"/>
            </a:xfrm>
            <a:custGeom>
              <a:avLst/>
              <a:gdLst/>
              <a:ahLst/>
              <a:cxnLst/>
              <a:rect l="l" t="t" r="r" b="b"/>
              <a:pathLst>
                <a:path w="734" h="734" extrusionOk="0">
                  <a:moveTo>
                    <a:pt x="733" y="733"/>
                  </a:moveTo>
                  <a:cubicBezTo>
                    <a:pt x="733" y="326"/>
                    <a:pt x="408" y="1"/>
                    <a:pt x="1" y="1"/>
                  </a:cubicBezTo>
                  <a:cubicBezTo>
                    <a:pt x="408" y="1"/>
                    <a:pt x="733" y="326"/>
                    <a:pt x="733" y="7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1080300" y="-1095325"/>
              <a:ext cx="17675" cy="17650"/>
            </a:xfrm>
            <a:custGeom>
              <a:avLst/>
              <a:gdLst/>
              <a:ahLst/>
              <a:cxnLst/>
              <a:rect l="l" t="t" r="r" b="b"/>
              <a:pathLst>
                <a:path w="707" h="706" extrusionOk="0">
                  <a:moveTo>
                    <a:pt x="1" y="706"/>
                  </a:moveTo>
                  <a:cubicBezTo>
                    <a:pt x="408" y="706"/>
                    <a:pt x="706" y="380"/>
                    <a:pt x="706" y="1"/>
                  </a:cubicBezTo>
                  <a:cubicBezTo>
                    <a:pt x="706" y="380"/>
                    <a:pt x="408" y="706"/>
                    <a:pt x="1" y="7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1080300" y="-1113625"/>
              <a:ext cx="18350" cy="18325"/>
            </a:xfrm>
            <a:custGeom>
              <a:avLst/>
              <a:gdLst/>
              <a:ahLst/>
              <a:cxnLst/>
              <a:rect l="l" t="t" r="r" b="b"/>
              <a:pathLst>
                <a:path w="734" h="733" extrusionOk="0">
                  <a:moveTo>
                    <a:pt x="733" y="733"/>
                  </a:moveTo>
                  <a:cubicBezTo>
                    <a:pt x="733" y="326"/>
                    <a:pt x="408" y="0"/>
                    <a:pt x="1" y="0"/>
                  </a:cubicBezTo>
                  <a:cubicBezTo>
                    <a:pt x="408" y="0"/>
                    <a:pt x="733" y="326"/>
                    <a:pt x="733" y="7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182025" y="-1209250"/>
              <a:ext cx="11550" cy="11550"/>
            </a:xfrm>
            <a:custGeom>
              <a:avLst/>
              <a:gdLst/>
              <a:ahLst/>
              <a:cxnLst/>
              <a:rect l="l" t="t" r="r" b="b"/>
              <a:pathLst>
                <a:path w="462" h="462" extrusionOk="0">
                  <a:moveTo>
                    <a:pt x="0" y="1"/>
                  </a:moveTo>
                  <a:lnTo>
                    <a:pt x="0" y="1"/>
                  </a:lnTo>
                  <a:cubicBezTo>
                    <a:pt x="82" y="218"/>
                    <a:pt x="245" y="408"/>
                    <a:pt x="462" y="462"/>
                  </a:cubicBezTo>
                  <a:cubicBezTo>
                    <a:pt x="326" y="326"/>
                    <a:pt x="163" y="16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1080300" y="-1214000"/>
              <a:ext cx="17675" cy="17675"/>
            </a:xfrm>
            <a:custGeom>
              <a:avLst/>
              <a:gdLst/>
              <a:ahLst/>
              <a:cxnLst/>
              <a:rect l="l" t="t" r="r" b="b"/>
              <a:pathLst>
                <a:path w="707" h="707" extrusionOk="0">
                  <a:moveTo>
                    <a:pt x="1" y="706"/>
                  </a:moveTo>
                  <a:cubicBezTo>
                    <a:pt x="408" y="706"/>
                    <a:pt x="706" y="381"/>
                    <a:pt x="706" y="1"/>
                  </a:cubicBezTo>
                  <a:cubicBezTo>
                    <a:pt x="706" y="381"/>
                    <a:pt x="408" y="706"/>
                    <a:pt x="1" y="7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300000" y="-757625"/>
              <a:ext cx="35300" cy="17650"/>
            </a:xfrm>
            <a:custGeom>
              <a:avLst/>
              <a:gdLst/>
              <a:ahLst/>
              <a:cxnLst/>
              <a:rect l="l" t="t" r="r" b="b"/>
              <a:pathLst>
                <a:path w="1412" h="706" extrusionOk="0">
                  <a:moveTo>
                    <a:pt x="706" y="0"/>
                  </a:moveTo>
                  <a:cubicBezTo>
                    <a:pt x="1113" y="0"/>
                    <a:pt x="1411" y="326"/>
                    <a:pt x="1411" y="705"/>
                  </a:cubicBezTo>
                  <a:cubicBezTo>
                    <a:pt x="1411" y="326"/>
                    <a:pt x="1113" y="0"/>
                    <a:pt x="706" y="0"/>
                  </a:cubicBezTo>
                  <a:cubicBezTo>
                    <a:pt x="326" y="0"/>
                    <a:pt x="1" y="326"/>
                    <a:pt x="1" y="705"/>
                  </a:cubicBezTo>
                  <a:cubicBezTo>
                    <a:pt x="1" y="326"/>
                    <a:pt x="326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1181350" y="-757625"/>
              <a:ext cx="35275" cy="17650"/>
            </a:xfrm>
            <a:custGeom>
              <a:avLst/>
              <a:gdLst/>
              <a:ahLst/>
              <a:cxnLst/>
              <a:rect l="l" t="t" r="r" b="b"/>
              <a:pathLst>
                <a:path w="1411" h="706" extrusionOk="0">
                  <a:moveTo>
                    <a:pt x="706" y="0"/>
                  </a:moveTo>
                  <a:cubicBezTo>
                    <a:pt x="1112" y="0"/>
                    <a:pt x="1411" y="326"/>
                    <a:pt x="1411" y="705"/>
                  </a:cubicBezTo>
                  <a:cubicBezTo>
                    <a:pt x="1411" y="326"/>
                    <a:pt x="1112" y="0"/>
                    <a:pt x="706" y="0"/>
                  </a:cubicBezTo>
                  <a:cubicBezTo>
                    <a:pt x="326" y="0"/>
                    <a:pt x="0" y="326"/>
                    <a:pt x="0" y="705"/>
                  </a:cubicBezTo>
                  <a:cubicBezTo>
                    <a:pt x="0" y="326"/>
                    <a:pt x="326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1300000" y="-876300"/>
              <a:ext cx="35300" cy="35975"/>
            </a:xfrm>
            <a:custGeom>
              <a:avLst/>
              <a:gdLst/>
              <a:ahLst/>
              <a:cxnLst/>
              <a:rect l="l" t="t" r="r" b="b"/>
              <a:pathLst>
                <a:path w="1412" h="1439" extrusionOk="0">
                  <a:moveTo>
                    <a:pt x="706" y="1"/>
                  </a:moveTo>
                  <a:cubicBezTo>
                    <a:pt x="326" y="1"/>
                    <a:pt x="1" y="326"/>
                    <a:pt x="1" y="733"/>
                  </a:cubicBezTo>
                  <a:cubicBezTo>
                    <a:pt x="1" y="1113"/>
                    <a:pt x="326" y="1438"/>
                    <a:pt x="706" y="1438"/>
                  </a:cubicBezTo>
                  <a:cubicBezTo>
                    <a:pt x="1113" y="1438"/>
                    <a:pt x="1411" y="1113"/>
                    <a:pt x="1411" y="733"/>
                  </a:cubicBezTo>
                  <a:cubicBezTo>
                    <a:pt x="1411" y="326"/>
                    <a:pt x="111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1181350" y="-876300"/>
              <a:ext cx="35275" cy="35975"/>
            </a:xfrm>
            <a:custGeom>
              <a:avLst/>
              <a:gdLst/>
              <a:ahLst/>
              <a:cxnLst/>
              <a:rect l="l" t="t" r="r" b="b"/>
              <a:pathLst>
                <a:path w="1411" h="1439" extrusionOk="0">
                  <a:moveTo>
                    <a:pt x="706" y="1"/>
                  </a:moveTo>
                  <a:cubicBezTo>
                    <a:pt x="326" y="1"/>
                    <a:pt x="0" y="326"/>
                    <a:pt x="0" y="733"/>
                  </a:cubicBezTo>
                  <a:cubicBezTo>
                    <a:pt x="0" y="1113"/>
                    <a:pt x="326" y="1438"/>
                    <a:pt x="706" y="1438"/>
                  </a:cubicBezTo>
                  <a:cubicBezTo>
                    <a:pt x="1112" y="1438"/>
                    <a:pt x="1411" y="1113"/>
                    <a:pt x="1411" y="733"/>
                  </a:cubicBezTo>
                  <a:cubicBezTo>
                    <a:pt x="1411" y="326"/>
                    <a:pt x="1112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1122350" y="-816625"/>
              <a:ext cx="35275" cy="35275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706" y="0"/>
                  </a:moveTo>
                  <a:cubicBezTo>
                    <a:pt x="299" y="0"/>
                    <a:pt x="1" y="326"/>
                    <a:pt x="1" y="706"/>
                  </a:cubicBezTo>
                  <a:cubicBezTo>
                    <a:pt x="1" y="1112"/>
                    <a:pt x="299" y="1411"/>
                    <a:pt x="706" y="1411"/>
                  </a:cubicBezTo>
                  <a:cubicBezTo>
                    <a:pt x="1085" y="1411"/>
                    <a:pt x="1411" y="1112"/>
                    <a:pt x="1411" y="706"/>
                  </a:cubicBezTo>
                  <a:cubicBezTo>
                    <a:pt x="1411" y="326"/>
                    <a:pt x="1085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1240350" y="-816625"/>
              <a:ext cx="35950" cy="35275"/>
            </a:xfrm>
            <a:custGeom>
              <a:avLst/>
              <a:gdLst/>
              <a:ahLst/>
              <a:cxnLst/>
              <a:rect l="l" t="t" r="r" b="b"/>
              <a:pathLst>
                <a:path w="1438" h="1411" extrusionOk="0">
                  <a:moveTo>
                    <a:pt x="732" y="0"/>
                  </a:moveTo>
                  <a:cubicBezTo>
                    <a:pt x="326" y="0"/>
                    <a:pt x="0" y="326"/>
                    <a:pt x="0" y="706"/>
                  </a:cubicBezTo>
                  <a:cubicBezTo>
                    <a:pt x="0" y="1112"/>
                    <a:pt x="326" y="1411"/>
                    <a:pt x="732" y="1411"/>
                  </a:cubicBezTo>
                  <a:cubicBezTo>
                    <a:pt x="1112" y="1411"/>
                    <a:pt x="1438" y="1112"/>
                    <a:pt x="1438" y="706"/>
                  </a:cubicBezTo>
                  <a:cubicBezTo>
                    <a:pt x="1438" y="326"/>
                    <a:pt x="1112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1122350" y="-935300"/>
              <a:ext cx="35275" cy="3530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706" y="1"/>
                  </a:moveTo>
                  <a:cubicBezTo>
                    <a:pt x="299" y="1"/>
                    <a:pt x="1" y="326"/>
                    <a:pt x="1" y="706"/>
                  </a:cubicBezTo>
                  <a:cubicBezTo>
                    <a:pt x="1" y="1113"/>
                    <a:pt x="299" y="1411"/>
                    <a:pt x="706" y="1411"/>
                  </a:cubicBezTo>
                  <a:cubicBezTo>
                    <a:pt x="1085" y="1411"/>
                    <a:pt x="1411" y="1113"/>
                    <a:pt x="1411" y="706"/>
                  </a:cubicBezTo>
                  <a:cubicBezTo>
                    <a:pt x="1411" y="326"/>
                    <a:pt x="1085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1240350" y="-935300"/>
              <a:ext cx="35950" cy="35300"/>
            </a:xfrm>
            <a:custGeom>
              <a:avLst/>
              <a:gdLst/>
              <a:ahLst/>
              <a:cxnLst/>
              <a:rect l="l" t="t" r="r" b="b"/>
              <a:pathLst>
                <a:path w="1438" h="1412" extrusionOk="0">
                  <a:moveTo>
                    <a:pt x="732" y="1"/>
                  </a:moveTo>
                  <a:cubicBezTo>
                    <a:pt x="326" y="1"/>
                    <a:pt x="0" y="326"/>
                    <a:pt x="0" y="706"/>
                  </a:cubicBezTo>
                  <a:cubicBezTo>
                    <a:pt x="0" y="1113"/>
                    <a:pt x="326" y="1411"/>
                    <a:pt x="732" y="1411"/>
                  </a:cubicBezTo>
                  <a:cubicBezTo>
                    <a:pt x="1112" y="1411"/>
                    <a:pt x="1438" y="1113"/>
                    <a:pt x="1438" y="706"/>
                  </a:cubicBezTo>
                  <a:cubicBezTo>
                    <a:pt x="1438" y="326"/>
                    <a:pt x="1112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1080300" y="-757625"/>
              <a:ext cx="18350" cy="17650"/>
            </a:xfrm>
            <a:custGeom>
              <a:avLst/>
              <a:gdLst/>
              <a:ahLst/>
              <a:cxnLst/>
              <a:rect l="l" t="t" r="r" b="b"/>
              <a:pathLst>
                <a:path w="734" h="706" extrusionOk="0">
                  <a:moveTo>
                    <a:pt x="733" y="705"/>
                  </a:moveTo>
                  <a:cubicBezTo>
                    <a:pt x="733" y="326"/>
                    <a:pt x="408" y="0"/>
                    <a:pt x="1" y="0"/>
                  </a:cubicBezTo>
                  <a:cubicBezTo>
                    <a:pt x="408" y="0"/>
                    <a:pt x="733" y="326"/>
                    <a:pt x="733" y="7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1080300" y="-876300"/>
              <a:ext cx="18350" cy="18325"/>
            </a:xfrm>
            <a:custGeom>
              <a:avLst/>
              <a:gdLst/>
              <a:ahLst/>
              <a:cxnLst/>
              <a:rect l="l" t="t" r="r" b="b"/>
              <a:pathLst>
                <a:path w="734" h="733" extrusionOk="0">
                  <a:moveTo>
                    <a:pt x="733" y="733"/>
                  </a:moveTo>
                  <a:cubicBezTo>
                    <a:pt x="733" y="326"/>
                    <a:pt x="408" y="1"/>
                    <a:pt x="1" y="1"/>
                  </a:cubicBezTo>
                  <a:cubicBezTo>
                    <a:pt x="408" y="1"/>
                    <a:pt x="733" y="326"/>
                    <a:pt x="733" y="7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080300" y="-858000"/>
              <a:ext cx="17675" cy="17675"/>
            </a:xfrm>
            <a:custGeom>
              <a:avLst/>
              <a:gdLst/>
              <a:ahLst/>
              <a:cxnLst/>
              <a:rect l="l" t="t" r="r" b="b"/>
              <a:pathLst>
                <a:path w="707" h="707" extrusionOk="0">
                  <a:moveTo>
                    <a:pt x="1" y="706"/>
                  </a:moveTo>
                  <a:cubicBezTo>
                    <a:pt x="408" y="706"/>
                    <a:pt x="706" y="381"/>
                    <a:pt x="706" y="1"/>
                  </a:cubicBezTo>
                  <a:cubicBezTo>
                    <a:pt x="706" y="381"/>
                    <a:pt x="408" y="706"/>
                    <a:pt x="1" y="7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300000" y="-994975"/>
              <a:ext cx="27150" cy="35975"/>
            </a:xfrm>
            <a:custGeom>
              <a:avLst/>
              <a:gdLst/>
              <a:ahLst/>
              <a:cxnLst/>
              <a:rect l="l" t="t" r="r" b="b"/>
              <a:pathLst>
                <a:path w="1086" h="1439" extrusionOk="0">
                  <a:moveTo>
                    <a:pt x="679" y="1"/>
                  </a:moveTo>
                  <a:cubicBezTo>
                    <a:pt x="299" y="28"/>
                    <a:pt x="1" y="353"/>
                    <a:pt x="1" y="733"/>
                  </a:cubicBezTo>
                  <a:cubicBezTo>
                    <a:pt x="1" y="1113"/>
                    <a:pt x="326" y="1438"/>
                    <a:pt x="706" y="1438"/>
                  </a:cubicBezTo>
                  <a:cubicBezTo>
                    <a:pt x="842" y="1438"/>
                    <a:pt x="977" y="1384"/>
                    <a:pt x="1086" y="1330"/>
                  </a:cubicBezTo>
                  <a:cubicBezTo>
                    <a:pt x="950" y="869"/>
                    <a:pt x="815" y="435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181350" y="-994975"/>
              <a:ext cx="35275" cy="35975"/>
            </a:xfrm>
            <a:custGeom>
              <a:avLst/>
              <a:gdLst/>
              <a:ahLst/>
              <a:cxnLst/>
              <a:rect l="l" t="t" r="r" b="b"/>
              <a:pathLst>
                <a:path w="1411" h="1439" extrusionOk="0">
                  <a:moveTo>
                    <a:pt x="706" y="1"/>
                  </a:moveTo>
                  <a:cubicBezTo>
                    <a:pt x="326" y="1"/>
                    <a:pt x="0" y="326"/>
                    <a:pt x="0" y="733"/>
                  </a:cubicBezTo>
                  <a:cubicBezTo>
                    <a:pt x="0" y="1113"/>
                    <a:pt x="326" y="1438"/>
                    <a:pt x="706" y="1438"/>
                  </a:cubicBezTo>
                  <a:cubicBezTo>
                    <a:pt x="1112" y="1438"/>
                    <a:pt x="1411" y="1113"/>
                    <a:pt x="1411" y="733"/>
                  </a:cubicBezTo>
                  <a:cubicBezTo>
                    <a:pt x="1411" y="326"/>
                    <a:pt x="1112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080300" y="-976650"/>
              <a:ext cx="17675" cy="17650"/>
            </a:xfrm>
            <a:custGeom>
              <a:avLst/>
              <a:gdLst/>
              <a:ahLst/>
              <a:cxnLst/>
              <a:rect l="l" t="t" r="r" b="b"/>
              <a:pathLst>
                <a:path w="707" h="706" extrusionOk="0">
                  <a:moveTo>
                    <a:pt x="1" y="705"/>
                  </a:moveTo>
                  <a:cubicBezTo>
                    <a:pt x="408" y="705"/>
                    <a:pt x="706" y="380"/>
                    <a:pt x="706" y="0"/>
                  </a:cubicBezTo>
                  <a:cubicBezTo>
                    <a:pt x="706" y="380"/>
                    <a:pt x="408" y="705"/>
                    <a:pt x="1" y="7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181350" y="-520300"/>
              <a:ext cx="35275" cy="17650"/>
            </a:xfrm>
            <a:custGeom>
              <a:avLst/>
              <a:gdLst/>
              <a:ahLst/>
              <a:cxnLst/>
              <a:rect l="l" t="t" r="r" b="b"/>
              <a:pathLst>
                <a:path w="1411" h="706" extrusionOk="0">
                  <a:moveTo>
                    <a:pt x="706" y="1"/>
                  </a:moveTo>
                  <a:cubicBezTo>
                    <a:pt x="326" y="1"/>
                    <a:pt x="0" y="326"/>
                    <a:pt x="0" y="706"/>
                  </a:cubicBezTo>
                  <a:lnTo>
                    <a:pt x="0" y="706"/>
                  </a:lnTo>
                  <a:cubicBezTo>
                    <a:pt x="0" y="326"/>
                    <a:pt x="326" y="1"/>
                    <a:pt x="706" y="1"/>
                  </a:cubicBezTo>
                  <a:cubicBezTo>
                    <a:pt x="1112" y="1"/>
                    <a:pt x="1411" y="326"/>
                    <a:pt x="1411" y="706"/>
                  </a:cubicBezTo>
                  <a:lnTo>
                    <a:pt x="1411" y="706"/>
                  </a:lnTo>
                  <a:cubicBezTo>
                    <a:pt x="1411" y="326"/>
                    <a:pt x="1112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300000" y="-638975"/>
              <a:ext cx="18350" cy="31900"/>
            </a:xfrm>
            <a:custGeom>
              <a:avLst/>
              <a:gdLst/>
              <a:ahLst/>
              <a:cxnLst/>
              <a:rect l="l" t="t" r="r" b="b"/>
              <a:pathLst>
                <a:path w="734" h="1276" extrusionOk="0">
                  <a:moveTo>
                    <a:pt x="1" y="706"/>
                  </a:moveTo>
                  <a:lnTo>
                    <a:pt x="1" y="733"/>
                  </a:lnTo>
                  <a:cubicBezTo>
                    <a:pt x="1" y="729"/>
                    <a:pt x="1" y="724"/>
                    <a:pt x="1" y="720"/>
                  </a:cubicBezTo>
                  <a:lnTo>
                    <a:pt x="1" y="720"/>
                  </a:lnTo>
                  <a:cubicBezTo>
                    <a:pt x="1" y="715"/>
                    <a:pt x="1" y="711"/>
                    <a:pt x="1" y="706"/>
                  </a:cubicBezTo>
                  <a:close/>
                  <a:moveTo>
                    <a:pt x="706" y="1"/>
                  </a:moveTo>
                  <a:cubicBezTo>
                    <a:pt x="331" y="1"/>
                    <a:pt x="8" y="319"/>
                    <a:pt x="1" y="720"/>
                  </a:cubicBezTo>
                  <a:lnTo>
                    <a:pt x="1" y="720"/>
                  </a:lnTo>
                  <a:cubicBezTo>
                    <a:pt x="5" y="957"/>
                    <a:pt x="113" y="1143"/>
                    <a:pt x="272" y="1276"/>
                  </a:cubicBezTo>
                  <a:cubicBezTo>
                    <a:pt x="435" y="842"/>
                    <a:pt x="598" y="435"/>
                    <a:pt x="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1181350" y="-638975"/>
              <a:ext cx="35275" cy="35975"/>
            </a:xfrm>
            <a:custGeom>
              <a:avLst/>
              <a:gdLst/>
              <a:ahLst/>
              <a:cxnLst/>
              <a:rect l="l" t="t" r="r" b="b"/>
              <a:pathLst>
                <a:path w="1411" h="1439" extrusionOk="0">
                  <a:moveTo>
                    <a:pt x="706" y="1"/>
                  </a:moveTo>
                  <a:cubicBezTo>
                    <a:pt x="326" y="1"/>
                    <a:pt x="0" y="326"/>
                    <a:pt x="0" y="706"/>
                  </a:cubicBezTo>
                  <a:cubicBezTo>
                    <a:pt x="0" y="1113"/>
                    <a:pt x="326" y="1438"/>
                    <a:pt x="706" y="1438"/>
                  </a:cubicBezTo>
                  <a:cubicBezTo>
                    <a:pt x="1112" y="1438"/>
                    <a:pt x="1411" y="1113"/>
                    <a:pt x="1411" y="706"/>
                  </a:cubicBezTo>
                  <a:cubicBezTo>
                    <a:pt x="1411" y="326"/>
                    <a:pt x="1112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1122350" y="-579300"/>
              <a:ext cx="35275" cy="3530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706" y="1"/>
                  </a:moveTo>
                  <a:cubicBezTo>
                    <a:pt x="299" y="1"/>
                    <a:pt x="1" y="299"/>
                    <a:pt x="1" y="706"/>
                  </a:cubicBezTo>
                  <a:cubicBezTo>
                    <a:pt x="1" y="1086"/>
                    <a:pt x="299" y="1411"/>
                    <a:pt x="706" y="1411"/>
                  </a:cubicBezTo>
                  <a:cubicBezTo>
                    <a:pt x="1085" y="1411"/>
                    <a:pt x="1411" y="1086"/>
                    <a:pt x="1411" y="706"/>
                  </a:cubicBezTo>
                  <a:cubicBezTo>
                    <a:pt x="1411" y="299"/>
                    <a:pt x="1085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1240350" y="-579300"/>
              <a:ext cx="35950" cy="35300"/>
            </a:xfrm>
            <a:custGeom>
              <a:avLst/>
              <a:gdLst/>
              <a:ahLst/>
              <a:cxnLst/>
              <a:rect l="l" t="t" r="r" b="b"/>
              <a:pathLst>
                <a:path w="1438" h="1412" extrusionOk="0">
                  <a:moveTo>
                    <a:pt x="732" y="1"/>
                  </a:moveTo>
                  <a:cubicBezTo>
                    <a:pt x="326" y="1"/>
                    <a:pt x="0" y="299"/>
                    <a:pt x="0" y="706"/>
                  </a:cubicBezTo>
                  <a:cubicBezTo>
                    <a:pt x="0" y="1086"/>
                    <a:pt x="326" y="1411"/>
                    <a:pt x="732" y="1411"/>
                  </a:cubicBezTo>
                  <a:cubicBezTo>
                    <a:pt x="1112" y="1411"/>
                    <a:pt x="1438" y="1086"/>
                    <a:pt x="1438" y="706"/>
                  </a:cubicBezTo>
                  <a:cubicBezTo>
                    <a:pt x="1438" y="299"/>
                    <a:pt x="1112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1122350" y="-697950"/>
              <a:ext cx="35275" cy="35275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706" y="0"/>
                  </a:moveTo>
                  <a:cubicBezTo>
                    <a:pt x="299" y="0"/>
                    <a:pt x="1" y="298"/>
                    <a:pt x="1" y="705"/>
                  </a:cubicBezTo>
                  <a:cubicBezTo>
                    <a:pt x="1" y="1085"/>
                    <a:pt x="299" y="1411"/>
                    <a:pt x="706" y="1411"/>
                  </a:cubicBezTo>
                  <a:cubicBezTo>
                    <a:pt x="1085" y="1411"/>
                    <a:pt x="1411" y="1085"/>
                    <a:pt x="1411" y="705"/>
                  </a:cubicBezTo>
                  <a:cubicBezTo>
                    <a:pt x="1411" y="298"/>
                    <a:pt x="1085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1240350" y="-697950"/>
              <a:ext cx="35950" cy="35275"/>
            </a:xfrm>
            <a:custGeom>
              <a:avLst/>
              <a:gdLst/>
              <a:ahLst/>
              <a:cxnLst/>
              <a:rect l="l" t="t" r="r" b="b"/>
              <a:pathLst>
                <a:path w="1438" h="1411" extrusionOk="0">
                  <a:moveTo>
                    <a:pt x="732" y="0"/>
                  </a:moveTo>
                  <a:cubicBezTo>
                    <a:pt x="326" y="0"/>
                    <a:pt x="0" y="298"/>
                    <a:pt x="0" y="705"/>
                  </a:cubicBezTo>
                  <a:cubicBezTo>
                    <a:pt x="0" y="1085"/>
                    <a:pt x="326" y="1411"/>
                    <a:pt x="732" y="1411"/>
                  </a:cubicBezTo>
                  <a:cubicBezTo>
                    <a:pt x="1112" y="1411"/>
                    <a:pt x="1438" y="1085"/>
                    <a:pt x="1438" y="705"/>
                  </a:cubicBezTo>
                  <a:cubicBezTo>
                    <a:pt x="1438" y="298"/>
                    <a:pt x="1112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1080300" y="-520300"/>
              <a:ext cx="18350" cy="17650"/>
            </a:xfrm>
            <a:custGeom>
              <a:avLst/>
              <a:gdLst/>
              <a:ahLst/>
              <a:cxnLst/>
              <a:rect l="l" t="t" r="r" b="b"/>
              <a:pathLst>
                <a:path w="734" h="706" extrusionOk="0">
                  <a:moveTo>
                    <a:pt x="733" y="706"/>
                  </a:moveTo>
                  <a:cubicBezTo>
                    <a:pt x="733" y="326"/>
                    <a:pt x="408" y="1"/>
                    <a:pt x="1" y="1"/>
                  </a:cubicBezTo>
                  <a:cubicBezTo>
                    <a:pt x="408" y="1"/>
                    <a:pt x="733" y="326"/>
                    <a:pt x="733" y="7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1080300" y="-621325"/>
              <a:ext cx="17675" cy="18325"/>
            </a:xfrm>
            <a:custGeom>
              <a:avLst/>
              <a:gdLst/>
              <a:ahLst/>
              <a:cxnLst/>
              <a:rect l="l" t="t" r="r" b="b"/>
              <a:pathLst>
                <a:path w="707" h="733" extrusionOk="0">
                  <a:moveTo>
                    <a:pt x="1" y="732"/>
                  </a:moveTo>
                  <a:cubicBezTo>
                    <a:pt x="408" y="732"/>
                    <a:pt x="706" y="407"/>
                    <a:pt x="706" y="0"/>
                  </a:cubicBezTo>
                  <a:cubicBezTo>
                    <a:pt x="706" y="407"/>
                    <a:pt x="408" y="732"/>
                    <a:pt x="1" y="7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1080300" y="-638975"/>
              <a:ext cx="18350" cy="17675"/>
            </a:xfrm>
            <a:custGeom>
              <a:avLst/>
              <a:gdLst/>
              <a:ahLst/>
              <a:cxnLst/>
              <a:rect l="l" t="t" r="r" b="b"/>
              <a:pathLst>
                <a:path w="734" h="707" extrusionOk="0">
                  <a:moveTo>
                    <a:pt x="733" y="706"/>
                  </a:moveTo>
                  <a:cubicBezTo>
                    <a:pt x="733" y="326"/>
                    <a:pt x="408" y="1"/>
                    <a:pt x="1" y="1"/>
                  </a:cubicBezTo>
                  <a:cubicBezTo>
                    <a:pt x="408" y="1"/>
                    <a:pt x="733" y="326"/>
                    <a:pt x="733" y="7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300000" y="-757625"/>
              <a:ext cx="35300" cy="35950"/>
            </a:xfrm>
            <a:custGeom>
              <a:avLst/>
              <a:gdLst/>
              <a:ahLst/>
              <a:cxnLst/>
              <a:rect l="l" t="t" r="r" b="b"/>
              <a:pathLst>
                <a:path w="1412" h="1438" extrusionOk="0">
                  <a:moveTo>
                    <a:pt x="706" y="0"/>
                  </a:moveTo>
                  <a:cubicBezTo>
                    <a:pt x="326" y="0"/>
                    <a:pt x="1" y="326"/>
                    <a:pt x="1" y="705"/>
                  </a:cubicBezTo>
                  <a:cubicBezTo>
                    <a:pt x="1" y="760"/>
                    <a:pt x="1" y="814"/>
                    <a:pt x="1" y="868"/>
                  </a:cubicBezTo>
                  <a:cubicBezTo>
                    <a:pt x="82" y="1194"/>
                    <a:pt x="354" y="1438"/>
                    <a:pt x="706" y="1438"/>
                  </a:cubicBezTo>
                  <a:cubicBezTo>
                    <a:pt x="1059" y="1438"/>
                    <a:pt x="1330" y="1194"/>
                    <a:pt x="1411" y="868"/>
                  </a:cubicBezTo>
                  <a:cubicBezTo>
                    <a:pt x="1411" y="814"/>
                    <a:pt x="1411" y="760"/>
                    <a:pt x="1411" y="705"/>
                  </a:cubicBezTo>
                  <a:cubicBezTo>
                    <a:pt x="1411" y="326"/>
                    <a:pt x="1113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1181350" y="-757625"/>
              <a:ext cx="35950" cy="35950"/>
            </a:xfrm>
            <a:custGeom>
              <a:avLst/>
              <a:gdLst/>
              <a:ahLst/>
              <a:cxnLst/>
              <a:rect l="l" t="t" r="r" b="b"/>
              <a:pathLst>
                <a:path w="1438" h="1438" extrusionOk="0">
                  <a:moveTo>
                    <a:pt x="706" y="0"/>
                  </a:moveTo>
                  <a:cubicBezTo>
                    <a:pt x="326" y="0"/>
                    <a:pt x="0" y="326"/>
                    <a:pt x="0" y="705"/>
                  </a:cubicBezTo>
                  <a:cubicBezTo>
                    <a:pt x="0" y="760"/>
                    <a:pt x="0" y="814"/>
                    <a:pt x="27" y="868"/>
                  </a:cubicBezTo>
                  <a:cubicBezTo>
                    <a:pt x="82" y="1194"/>
                    <a:pt x="380" y="1438"/>
                    <a:pt x="706" y="1438"/>
                  </a:cubicBezTo>
                  <a:cubicBezTo>
                    <a:pt x="1058" y="1438"/>
                    <a:pt x="1357" y="1194"/>
                    <a:pt x="1411" y="868"/>
                  </a:cubicBezTo>
                  <a:cubicBezTo>
                    <a:pt x="1411" y="814"/>
                    <a:pt x="1438" y="760"/>
                    <a:pt x="1438" y="705"/>
                  </a:cubicBezTo>
                  <a:cubicBezTo>
                    <a:pt x="1438" y="326"/>
                    <a:pt x="1112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1080300" y="-739325"/>
              <a:ext cx="17675" cy="17650"/>
            </a:xfrm>
            <a:custGeom>
              <a:avLst/>
              <a:gdLst/>
              <a:ahLst/>
              <a:cxnLst/>
              <a:rect l="l" t="t" r="r" b="b"/>
              <a:pathLst>
                <a:path w="707" h="706" extrusionOk="0">
                  <a:moveTo>
                    <a:pt x="706" y="136"/>
                  </a:moveTo>
                  <a:cubicBezTo>
                    <a:pt x="625" y="462"/>
                    <a:pt x="353" y="706"/>
                    <a:pt x="1" y="706"/>
                  </a:cubicBezTo>
                  <a:cubicBezTo>
                    <a:pt x="353" y="706"/>
                    <a:pt x="625" y="462"/>
                    <a:pt x="706" y="136"/>
                  </a:cubicBezTo>
                  <a:cubicBezTo>
                    <a:pt x="706" y="82"/>
                    <a:pt x="706" y="28"/>
                    <a:pt x="706" y="1"/>
                  </a:cubicBezTo>
                  <a:cubicBezTo>
                    <a:pt x="706" y="28"/>
                    <a:pt x="706" y="82"/>
                    <a:pt x="706" y="1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1122350" y="-460625"/>
              <a:ext cx="35275" cy="35275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706" y="0"/>
                  </a:moveTo>
                  <a:cubicBezTo>
                    <a:pt x="299" y="0"/>
                    <a:pt x="1" y="299"/>
                    <a:pt x="1" y="706"/>
                  </a:cubicBezTo>
                  <a:cubicBezTo>
                    <a:pt x="1" y="1085"/>
                    <a:pt x="299" y="1411"/>
                    <a:pt x="706" y="1411"/>
                  </a:cubicBezTo>
                  <a:cubicBezTo>
                    <a:pt x="1085" y="1411"/>
                    <a:pt x="1411" y="1085"/>
                    <a:pt x="1411" y="706"/>
                  </a:cubicBezTo>
                  <a:cubicBezTo>
                    <a:pt x="1411" y="299"/>
                    <a:pt x="1085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1080300" y="-401625"/>
              <a:ext cx="17675" cy="17650"/>
            </a:xfrm>
            <a:custGeom>
              <a:avLst/>
              <a:gdLst/>
              <a:ahLst/>
              <a:cxnLst/>
              <a:rect l="l" t="t" r="r" b="b"/>
              <a:pathLst>
                <a:path w="707" h="706" extrusionOk="0">
                  <a:moveTo>
                    <a:pt x="1" y="0"/>
                  </a:moveTo>
                  <a:cubicBezTo>
                    <a:pt x="408" y="0"/>
                    <a:pt x="706" y="326"/>
                    <a:pt x="706" y="705"/>
                  </a:cubicBezTo>
                  <a:cubicBezTo>
                    <a:pt x="706" y="326"/>
                    <a:pt x="408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080300" y="-384000"/>
              <a:ext cx="17675" cy="18325"/>
            </a:xfrm>
            <a:custGeom>
              <a:avLst/>
              <a:gdLst/>
              <a:ahLst/>
              <a:cxnLst/>
              <a:rect l="l" t="t" r="r" b="b"/>
              <a:pathLst>
                <a:path w="707" h="733" extrusionOk="0">
                  <a:moveTo>
                    <a:pt x="1" y="733"/>
                  </a:moveTo>
                  <a:cubicBezTo>
                    <a:pt x="408" y="733"/>
                    <a:pt x="706" y="407"/>
                    <a:pt x="706" y="0"/>
                  </a:cubicBezTo>
                  <a:cubicBezTo>
                    <a:pt x="706" y="407"/>
                    <a:pt x="408" y="733"/>
                    <a:pt x="1" y="7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1181350" y="-520300"/>
              <a:ext cx="35275" cy="35975"/>
            </a:xfrm>
            <a:custGeom>
              <a:avLst/>
              <a:gdLst/>
              <a:ahLst/>
              <a:cxnLst/>
              <a:rect l="l" t="t" r="r" b="b"/>
              <a:pathLst>
                <a:path w="1411" h="1439" extrusionOk="0">
                  <a:moveTo>
                    <a:pt x="706" y="1"/>
                  </a:moveTo>
                  <a:cubicBezTo>
                    <a:pt x="326" y="1"/>
                    <a:pt x="0" y="326"/>
                    <a:pt x="0" y="706"/>
                  </a:cubicBezTo>
                  <a:cubicBezTo>
                    <a:pt x="0" y="1113"/>
                    <a:pt x="326" y="1438"/>
                    <a:pt x="706" y="1438"/>
                  </a:cubicBezTo>
                  <a:cubicBezTo>
                    <a:pt x="1112" y="1438"/>
                    <a:pt x="1411" y="1113"/>
                    <a:pt x="1411" y="706"/>
                  </a:cubicBezTo>
                  <a:cubicBezTo>
                    <a:pt x="1411" y="326"/>
                    <a:pt x="1112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1080300" y="-502675"/>
              <a:ext cx="17675" cy="18350"/>
            </a:xfrm>
            <a:custGeom>
              <a:avLst/>
              <a:gdLst/>
              <a:ahLst/>
              <a:cxnLst/>
              <a:rect l="l" t="t" r="r" b="b"/>
              <a:pathLst>
                <a:path w="707" h="734" extrusionOk="0">
                  <a:moveTo>
                    <a:pt x="1" y="733"/>
                  </a:moveTo>
                  <a:cubicBezTo>
                    <a:pt x="408" y="733"/>
                    <a:pt x="706" y="408"/>
                    <a:pt x="706" y="1"/>
                  </a:cubicBezTo>
                  <a:cubicBezTo>
                    <a:pt x="706" y="408"/>
                    <a:pt x="408" y="733"/>
                    <a:pt x="1" y="7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1062675" y="-1232300"/>
              <a:ext cx="35300" cy="18325"/>
            </a:xfrm>
            <a:custGeom>
              <a:avLst/>
              <a:gdLst/>
              <a:ahLst/>
              <a:cxnLst/>
              <a:rect l="l" t="t" r="r" b="b"/>
              <a:pathLst>
                <a:path w="1412" h="733" extrusionOk="0">
                  <a:moveTo>
                    <a:pt x="706" y="1"/>
                  </a:moveTo>
                  <a:cubicBezTo>
                    <a:pt x="1113" y="1"/>
                    <a:pt x="1411" y="326"/>
                    <a:pt x="1411" y="733"/>
                  </a:cubicBezTo>
                  <a:lnTo>
                    <a:pt x="1411" y="733"/>
                  </a:lnTo>
                  <a:cubicBezTo>
                    <a:pt x="1411" y="326"/>
                    <a:pt x="1113" y="1"/>
                    <a:pt x="706" y="1"/>
                  </a:cubicBezTo>
                  <a:cubicBezTo>
                    <a:pt x="326" y="1"/>
                    <a:pt x="1" y="326"/>
                    <a:pt x="1" y="733"/>
                  </a:cubicBezTo>
                  <a:lnTo>
                    <a:pt x="1" y="733"/>
                  </a:lnTo>
                  <a:cubicBezTo>
                    <a:pt x="1" y="326"/>
                    <a:pt x="326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944000" y="-1232300"/>
              <a:ext cx="35300" cy="18325"/>
            </a:xfrm>
            <a:custGeom>
              <a:avLst/>
              <a:gdLst/>
              <a:ahLst/>
              <a:cxnLst/>
              <a:rect l="l" t="t" r="r" b="b"/>
              <a:pathLst>
                <a:path w="1412" h="733" extrusionOk="0">
                  <a:moveTo>
                    <a:pt x="706" y="1"/>
                  </a:moveTo>
                  <a:cubicBezTo>
                    <a:pt x="326" y="1"/>
                    <a:pt x="1" y="326"/>
                    <a:pt x="1" y="733"/>
                  </a:cubicBezTo>
                  <a:lnTo>
                    <a:pt x="1" y="733"/>
                  </a:lnTo>
                  <a:cubicBezTo>
                    <a:pt x="1" y="326"/>
                    <a:pt x="326" y="1"/>
                    <a:pt x="706" y="1"/>
                  </a:cubicBezTo>
                  <a:cubicBezTo>
                    <a:pt x="1113" y="1"/>
                    <a:pt x="1411" y="326"/>
                    <a:pt x="1411" y="733"/>
                  </a:cubicBezTo>
                  <a:lnTo>
                    <a:pt x="1411" y="733"/>
                  </a:lnTo>
                  <a:cubicBezTo>
                    <a:pt x="1411" y="326"/>
                    <a:pt x="111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944000" y="-1346225"/>
              <a:ext cx="35300" cy="31225"/>
            </a:xfrm>
            <a:custGeom>
              <a:avLst/>
              <a:gdLst/>
              <a:ahLst/>
              <a:cxnLst/>
              <a:rect l="l" t="t" r="r" b="b"/>
              <a:pathLst>
                <a:path w="1412" h="1249" extrusionOk="0">
                  <a:moveTo>
                    <a:pt x="272" y="1"/>
                  </a:moveTo>
                  <a:cubicBezTo>
                    <a:pt x="109" y="109"/>
                    <a:pt x="1" y="326"/>
                    <a:pt x="1" y="543"/>
                  </a:cubicBezTo>
                  <a:cubicBezTo>
                    <a:pt x="1" y="923"/>
                    <a:pt x="326" y="1248"/>
                    <a:pt x="706" y="1248"/>
                  </a:cubicBezTo>
                  <a:cubicBezTo>
                    <a:pt x="1113" y="1248"/>
                    <a:pt x="1411" y="923"/>
                    <a:pt x="1411" y="543"/>
                  </a:cubicBezTo>
                  <a:cubicBezTo>
                    <a:pt x="1411" y="462"/>
                    <a:pt x="1411" y="408"/>
                    <a:pt x="1411" y="353"/>
                  </a:cubicBezTo>
                  <a:cubicBezTo>
                    <a:pt x="1032" y="218"/>
                    <a:pt x="652" y="109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885025" y="-1291300"/>
              <a:ext cx="35275" cy="3530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705" y="1"/>
                  </a:moveTo>
                  <a:cubicBezTo>
                    <a:pt x="299" y="1"/>
                    <a:pt x="0" y="326"/>
                    <a:pt x="0" y="706"/>
                  </a:cubicBezTo>
                  <a:cubicBezTo>
                    <a:pt x="0" y="1113"/>
                    <a:pt x="299" y="1411"/>
                    <a:pt x="705" y="1411"/>
                  </a:cubicBezTo>
                  <a:cubicBezTo>
                    <a:pt x="1085" y="1411"/>
                    <a:pt x="1411" y="1113"/>
                    <a:pt x="1411" y="706"/>
                  </a:cubicBezTo>
                  <a:cubicBezTo>
                    <a:pt x="1411" y="326"/>
                    <a:pt x="1085" y="1"/>
                    <a:pt x="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1003675" y="-1291300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706" y="1"/>
                  </a:moveTo>
                  <a:cubicBezTo>
                    <a:pt x="299" y="1"/>
                    <a:pt x="1" y="326"/>
                    <a:pt x="1" y="706"/>
                  </a:cubicBezTo>
                  <a:cubicBezTo>
                    <a:pt x="1" y="1113"/>
                    <a:pt x="299" y="1411"/>
                    <a:pt x="706" y="1411"/>
                  </a:cubicBezTo>
                  <a:cubicBezTo>
                    <a:pt x="1086" y="1411"/>
                    <a:pt x="1411" y="1113"/>
                    <a:pt x="1411" y="706"/>
                  </a:cubicBezTo>
                  <a:cubicBezTo>
                    <a:pt x="1411" y="326"/>
                    <a:pt x="1086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825350" y="-1232300"/>
              <a:ext cx="17650" cy="18325"/>
            </a:xfrm>
            <a:custGeom>
              <a:avLst/>
              <a:gdLst/>
              <a:ahLst/>
              <a:cxnLst/>
              <a:rect l="l" t="t" r="r" b="b"/>
              <a:pathLst>
                <a:path w="706" h="733" extrusionOk="0">
                  <a:moveTo>
                    <a:pt x="705" y="1"/>
                  </a:moveTo>
                  <a:lnTo>
                    <a:pt x="705" y="1"/>
                  </a:lnTo>
                  <a:cubicBezTo>
                    <a:pt x="326" y="1"/>
                    <a:pt x="0" y="326"/>
                    <a:pt x="0" y="733"/>
                  </a:cubicBezTo>
                  <a:cubicBezTo>
                    <a:pt x="0" y="570"/>
                    <a:pt x="55" y="435"/>
                    <a:pt x="136" y="326"/>
                  </a:cubicBezTo>
                  <a:cubicBezTo>
                    <a:pt x="244" y="136"/>
                    <a:pt x="461" y="1"/>
                    <a:pt x="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825350" y="-1350975"/>
              <a:ext cx="17650" cy="35975"/>
            </a:xfrm>
            <a:custGeom>
              <a:avLst/>
              <a:gdLst/>
              <a:ahLst/>
              <a:cxnLst/>
              <a:rect l="l" t="t" r="r" b="b"/>
              <a:pathLst>
                <a:path w="706" h="1439" extrusionOk="0">
                  <a:moveTo>
                    <a:pt x="0" y="733"/>
                  </a:moveTo>
                  <a:cubicBezTo>
                    <a:pt x="0" y="326"/>
                    <a:pt x="326" y="1"/>
                    <a:pt x="705" y="1"/>
                  </a:cubicBezTo>
                  <a:lnTo>
                    <a:pt x="705" y="1"/>
                  </a:lnTo>
                  <a:cubicBezTo>
                    <a:pt x="326" y="1"/>
                    <a:pt x="0" y="326"/>
                    <a:pt x="0" y="733"/>
                  </a:cubicBezTo>
                  <a:cubicBezTo>
                    <a:pt x="0" y="1113"/>
                    <a:pt x="326" y="1438"/>
                    <a:pt x="705" y="1438"/>
                  </a:cubicBezTo>
                  <a:lnTo>
                    <a:pt x="705" y="1438"/>
                  </a:lnTo>
                  <a:cubicBezTo>
                    <a:pt x="326" y="1438"/>
                    <a:pt x="0" y="1113"/>
                    <a:pt x="0" y="7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1062675" y="-994975"/>
              <a:ext cx="35300" cy="18350"/>
            </a:xfrm>
            <a:custGeom>
              <a:avLst/>
              <a:gdLst/>
              <a:ahLst/>
              <a:cxnLst/>
              <a:rect l="l" t="t" r="r" b="b"/>
              <a:pathLst>
                <a:path w="1412" h="734" extrusionOk="0">
                  <a:moveTo>
                    <a:pt x="706" y="1"/>
                  </a:moveTo>
                  <a:cubicBezTo>
                    <a:pt x="1113" y="1"/>
                    <a:pt x="1411" y="326"/>
                    <a:pt x="1411" y="733"/>
                  </a:cubicBezTo>
                  <a:cubicBezTo>
                    <a:pt x="1411" y="326"/>
                    <a:pt x="1113" y="1"/>
                    <a:pt x="706" y="1"/>
                  </a:cubicBezTo>
                  <a:cubicBezTo>
                    <a:pt x="326" y="1"/>
                    <a:pt x="1" y="326"/>
                    <a:pt x="1" y="733"/>
                  </a:cubicBezTo>
                  <a:cubicBezTo>
                    <a:pt x="1" y="326"/>
                    <a:pt x="326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944000" y="-994975"/>
              <a:ext cx="35300" cy="18350"/>
            </a:xfrm>
            <a:custGeom>
              <a:avLst/>
              <a:gdLst/>
              <a:ahLst/>
              <a:cxnLst/>
              <a:rect l="l" t="t" r="r" b="b"/>
              <a:pathLst>
                <a:path w="1412" h="734" extrusionOk="0">
                  <a:moveTo>
                    <a:pt x="706" y="1"/>
                  </a:moveTo>
                  <a:cubicBezTo>
                    <a:pt x="1113" y="1"/>
                    <a:pt x="1411" y="326"/>
                    <a:pt x="1411" y="733"/>
                  </a:cubicBezTo>
                  <a:cubicBezTo>
                    <a:pt x="1411" y="326"/>
                    <a:pt x="1113" y="1"/>
                    <a:pt x="706" y="1"/>
                  </a:cubicBezTo>
                  <a:cubicBezTo>
                    <a:pt x="326" y="1"/>
                    <a:pt x="1" y="326"/>
                    <a:pt x="1" y="733"/>
                  </a:cubicBezTo>
                  <a:cubicBezTo>
                    <a:pt x="1" y="326"/>
                    <a:pt x="326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1062675" y="-1113625"/>
              <a:ext cx="35975" cy="35950"/>
            </a:xfrm>
            <a:custGeom>
              <a:avLst/>
              <a:gdLst/>
              <a:ahLst/>
              <a:cxnLst/>
              <a:rect l="l" t="t" r="r" b="b"/>
              <a:pathLst>
                <a:path w="1439" h="1438" extrusionOk="0">
                  <a:moveTo>
                    <a:pt x="706" y="0"/>
                  </a:moveTo>
                  <a:cubicBezTo>
                    <a:pt x="326" y="0"/>
                    <a:pt x="1" y="326"/>
                    <a:pt x="1" y="733"/>
                  </a:cubicBezTo>
                  <a:cubicBezTo>
                    <a:pt x="1" y="1112"/>
                    <a:pt x="326" y="1438"/>
                    <a:pt x="706" y="1438"/>
                  </a:cubicBezTo>
                  <a:cubicBezTo>
                    <a:pt x="1113" y="1438"/>
                    <a:pt x="1438" y="1112"/>
                    <a:pt x="1438" y="733"/>
                  </a:cubicBezTo>
                  <a:cubicBezTo>
                    <a:pt x="1438" y="326"/>
                    <a:pt x="1113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944000" y="-1113625"/>
              <a:ext cx="35300" cy="35950"/>
            </a:xfrm>
            <a:custGeom>
              <a:avLst/>
              <a:gdLst/>
              <a:ahLst/>
              <a:cxnLst/>
              <a:rect l="l" t="t" r="r" b="b"/>
              <a:pathLst>
                <a:path w="1412" h="1438" extrusionOk="0">
                  <a:moveTo>
                    <a:pt x="706" y="0"/>
                  </a:moveTo>
                  <a:cubicBezTo>
                    <a:pt x="326" y="0"/>
                    <a:pt x="1" y="326"/>
                    <a:pt x="1" y="733"/>
                  </a:cubicBezTo>
                  <a:cubicBezTo>
                    <a:pt x="1" y="1112"/>
                    <a:pt x="326" y="1438"/>
                    <a:pt x="706" y="1438"/>
                  </a:cubicBezTo>
                  <a:cubicBezTo>
                    <a:pt x="1113" y="1438"/>
                    <a:pt x="1411" y="1112"/>
                    <a:pt x="1411" y="733"/>
                  </a:cubicBezTo>
                  <a:cubicBezTo>
                    <a:pt x="1411" y="326"/>
                    <a:pt x="1113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885025" y="-1053950"/>
              <a:ext cx="35275" cy="35275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705" y="0"/>
                  </a:moveTo>
                  <a:cubicBezTo>
                    <a:pt x="299" y="0"/>
                    <a:pt x="0" y="326"/>
                    <a:pt x="0" y="705"/>
                  </a:cubicBezTo>
                  <a:cubicBezTo>
                    <a:pt x="0" y="1112"/>
                    <a:pt x="299" y="1411"/>
                    <a:pt x="705" y="1411"/>
                  </a:cubicBezTo>
                  <a:cubicBezTo>
                    <a:pt x="1085" y="1411"/>
                    <a:pt x="1411" y="1112"/>
                    <a:pt x="1411" y="705"/>
                  </a:cubicBezTo>
                  <a:cubicBezTo>
                    <a:pt x="1411" y="326"/>
                    <a:pt x="1085" y="0"/>
                    <a:pt x="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1003675" y="-1053950"/>
              <a:ext cx="35300" cy="35275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706" y="0"/>
                  </a:moveTo>
                  <a:cubicBezTo>
                    <a:pt x="299" y="0"/>
                    <a:pt x="1" y="326"/>
                    <a:pt x="1" y="705"/>
                  </a:cubicBezTo>
                  <a:cubicBezTo>
                    <a:pt x="1" y="1112"/>
                    <a:pt x="299" y="1411"/>
                    <a:pt x="706" y="1411"/>
                  </a:cubicBezTo>
                  <a:cubicBezTo>
                    <a:pt x="1086" y="1411"/>
                    <a:pt x="1411" y="1112"/>
                    <a:pt x="1411" y="705"/>
                  </a:cubicBezTo>
                  <a:cubicBezTo>
                    <a:pt x="1411" y="326"/>
                    <a:pt x="1086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885025" y="-1172625"/>
              <a:ext cx="35275" cy="35275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705" y="0"/>
                  </a:moveTo>
                  <a:cubicBezTo>
                    <a:pt x="299" y="0"/>
                    <a:pt x="0" y="326"/>
                    <a:pt x="0" y="706"/>
                  </a:cubicBezTo>
                  <a:cubicBezTo>
                    <a:pt x="0" y="1113"/>
                    <a:pt x="299" y="1411"/>
                    <a:pt x="705" y="1411"/>
                  </a:cubicBezTo>
                  <a:cubicBezTo>
                    <a:pt x="1085" y="1411"/>
                    <a:pt x="1411" y="1113"/>
                    <a:pt x="1411" y="706"/>
                  </a:cubicBezTo>
                  <a:cubicBezTo>
                    <a:pt x="1411" y="326"/>
                    <a:pt x="1085" y="0"/>
                    <a:pt x="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1003675" y="-1172625"/>
              <a:ext cx="35300" cy="35275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706" y="0"/>
                  </a:moveTo>
                  <a:cubicBezTo>
                    <a:pt x="299" y="0"/>
                    <a:pt x="1" y="326"/>
                    <a:pt x="1" y="706"/>
                  </a:cubicBezTo>
                  <a:cubicBezTo>
                    <a:pt x="1" y="1113"/>
                    <a:pt x="299" y="1411"/>
                    <a:pt x="706" y="1411"/>
                  </a:cubicBezTo>
                  <a:cubicBezTo>
                    <a:pt x="1086" y="1411"/>
                    <a:pt x="1411" y="1113"/>
                    <a:pt x="1411" y="706"/>
                  </a:cubicBezTo>
                  <a:cubicBezTo>
                    <a:pt x="1411" y="326"/>
                    <a:pt x="1086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825350" y="-994975"/>
              <a:ext cx="17650" cy="18350"/>
            </a:xfrm>
            <a:custGeom>
              <a:avLst/>
              <a:gdLst/>
              <a:ahLst/>
              <a:cxnLst/>
              <a:rect l="l" t="t" r="r" b="b"/>
              <a:pathLst>
                <a:path w="706" h="734" extrusionOk="0">
                  <a:moveTo>
                    <a:pt x="705" y="1"/>
                  </a:moveTo>
                  <a:lnTo>
                    <a:pt x="705" y="1"/>
                  </a:lnTo>
                  <a:cubicBezTo>
                    <a:pt x="326" y="1"/>
                    <a:pt x="0" y="326"/>
                    <a:pt x="0" y="733"/>
                  </a:cubicBezTo>
                  <a:cubicBezTo>
                    <a:pt x="0" y="570"/>
                    <a:pt x="55" y="435"/>
                    <a:pt x="136" y="326"/>
                  </a:cubicBezTo>
                  <a:cubicBezTo>
                    <a:pt x="244" y="136"/>
                    <a:pt x="461" y="1"/>
                    <a:pt x="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825350" y="-1113625"/>
              <a:ext cx="17650" cy="35950"/>
            </a:xfrm>
            <a:custGeom>
              <a:avLst/>
              <a:gdLst/>
              <a:ahLst/>
              <a:cxnLst/>
              <a:rect l="l" t="t" r="r" b="b"/>
              <a:pathLst>
                <a:path w="706" h="1438" extrusionOk="0">
                  <a:moveTo>
                    <a:pt x="0" y="733"/>
                  </a:moveTo>
                  <a:cubicBezTo>
                    <a:pt x="0" y="326"/>
                    <a:pt x="326" y="0"/>
                    <a:pt x="705" y="0"/>
                  </a:cubicBezTo>
                  <a:lnTo>
                    <a:pt x="705" y="0"/>
                  </a:lnTo>
                  <a:cubicBezTo>
                    <a:pt x="326" y="0"/>
                    <a:pt x="0" y="326"/>
                    <a:pt x="0" y="733"/>
                  </a:cubicBezTo>
                  <a:cubicBezTo>
                    <a:pt x="0" y="1112"/>
                    <a:pt x="326" y="1438"/>
                    <a:pt x="705" y="1438"/>
                  </a:cubicBezTo>
                  <a:lnTo>
                    <a:pt x="705" y="1438"/>
                  </a:lnTo>
                  <a:cubicBezTo>
                    <a:pt x="326" y="1438"/>
                    <a:pt x="0" y="1112"/>
                    <a:pt x="0" y="7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1062675" y="-1232300"/>
              <a:ext cx="35975" cy="35975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706" y="1"/>
                  </a:moveTo>
                  <a:cubicBezTo>
                    <a:pt x="326" y="1"/>
                    <a:pt x="1" y="326"/>
                    <a:pt x="1" y="733"/>
                  </a:cubicBezTo>
                  <a:cubicBezTo>
                    <a:pt x="1" y="1113"/>
                    <a:pt x="326" y="1438"/>
                    <a:pt x="706" y="1438"/>
                  </a:cubicBezTo>
                  <a:cubicBezTo>
                    <a:pt x="1113" y="1438"/>
                    <a:pt x="1438" y="1113"/>
                    <a:pt x="1438" y="733"/>
                  </a:cubicBezTo>
                  <a:cubicBezTo>
                    <a:pt x="1438" y="326"/>
                    <a:pt x="111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944000" y="-1232300"/>
              <a:ext cx="35300" cy="35975"/>
            </a:xfrm>
            <a:custGeom>
              <a:avLst/>
              <a:gdLst/>
              <a:ahLst/>
              <a:cxnLst/>
              <a:rect l="l" t="t" r="r" b="b"/>
              <a:pathLst>
                <a:path w="1412" h="1439" extrusionOk="0">
                  <a:moveTo>
                    <a:pt x="706" y="1"/>
                  </a:moveTo>
                  <a:cubicBezTo>
                    <a:pt x="326" y="1"/>
                    <a:pt x="1" y="326"/>
                    <a:pt x="1" y="733"/>
                  </a:cubicBezTo>
                  <a:cubicBezTo>
                    <a:pt x="1" y="1113"/>
                    <a:pt x="326" y="1438"/>
                    <a:pt x="706" y="1438"/>
                  </a:cubicBezTo>
                  <a:cubicBezTo>
                    <a:pt x="1113" y="1438"/>
                    <a:pt x="1411" y="1113"/>
                    <a:pt x="1411" y="733"/>
                  </a:cubicBezTo>
                  <a:cubicBezTo>
                    <a:pt x="1411" y="326"/>
                    <a:pt x="111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825350" y="-1224150"/>
              <a:ext cx="17650" cy="27825"/>
            </a:xfrm>
            <a:custGeom>
              <a:avLst/>
              <a:gdLst/>
              <a:ahLst/>
              <a:cxnLst/>
              <a:rect l="l" t="t" r="r" b="b"/>
              <a:pathLst>
                <a:path w="706" h="1113" extrusionOk="0">
                  <a:moveTo>
                    <a:pt x="0" y="407"/>
                  </a:moveTo>
                  <a:lnTo>
                    <a:pt x="0" y="407"/>
                  </a:lnTo>
                  <a:cubicBezTo>
                    <a:pt x="0" y="244"/>
                    <a:pt x="55" y="109"/>
                    <a:pt x="136" y="0"/>
                  </a:cubicBezTo>
                  <a:cubicBezTo>
                    <a:pt x="55" y="109"/>
                    <a:pt x="0" y="244"/>
                    <a:pt x="0" y="407"/>
                  </a:cubicBezTo>
                  <a:lnTo>
                    <a:pt x="0" y="407"/>
                  </a:lnTo>
                  <a:cubicBezTo>
                    <a:pt x="0" y="787"/>
                    <a:pt x="326" y="1112"/>
                    <a:pt x="705" y="1112"/>
                  </a:cubicBezTo>
                  <a:lnTo>
                    <a:pt x="705" y="1112"/>
                  </a:lnTo>
                  <a:cubicBezTo>
                    <a:pt x="326" y="1112"/>
                    <a:pt x="0" y="787"/>
                    <a:pt x="0" y="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1062675" y="-757625"/>
              <a:ext cx="35300" cy="17650"/>
            </a:xfrm>
            <a:custGeom>
              <a:avLst/>
              <a:gdLst/>
              <a:ahLst/>
              <a:cxnLst/>
              <a:rect l="l" t="t" r="r" b="b"/>
              <a:pathLst>
                <a:path w="1412" h="706" extrusionOk="0">
                  <a:moveTo>
                    <a:pt x="706" y="0"/>
                  </a:moveTo>
                  <a:cubicBezTo>
                    <a:pt x="1113" y="0"/>
                    <a:pt x="1411" y="326"/>
                    <a:pt x="1411" y="705"/>
                  </a:cubicBezTo>
                  <a:cubicBezTo>
                    <a:pt x="1411" y="326"/>
                    <a:pt x="1113" y="0"/>
                    <a:pt x="706" y="0"/>
                  </a:cubicBezTo>
                  <a:cubicBezTo>
                    <a:pt x="326" y="0"/>
                    <a:pt x="1" y="326"/>
                    <a:pt x="1" y="705"/>
                  </a:cubicBezTo>
                  <a:cubicBezTo>
                    <a:pt x="1" y="326"/>
                    <a:pt x="326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944000" y="-757625"/>
              <a:ext cx="35300" cy="17650"/>
            </a:xfrm>
            <a:custGeom>
              <a:avLst/>
              <a:gdLst/>
              <a:ahLst/>
              <a:cxnLst/>
              <a:rect l="l" t="t" r="r" b="b"/>
              <a:pathLst>
                <a:path w="1412" h="706" extrusionOk="0">
                  <a:moveTo>
                    <a:pt x="706" y="0"/>
                  </a:moveTo>
                  <a:cubicBezTo>
                    <a:pt x="1113" y="0"/>
                    <a:pt x="1411" y="326"/>
                    <a:pt x="1411" y="705"/>
                  </a:cubicBezTo>
                  <a:cubicBezTo>
                    <a:pt x="1411" y="326"/>
                    <a:pt x="1113" y="0"/>
                    <a:pt x="706" y="0"/>
                  </a:cubicBezTo>
                  <a:cubicBezTo>
                    <a:pt x="326" y="0"/>
                    <a:pt x="1" y="326"/>
                    <a:pt x="1" y="705"/>
                  </a:cubicBezTo>
                  <a:cubicBezTo>
                    <a:pt x="1" y="326"/>
                    <a:pt x="326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1062675" y="-876300"/>
              <a:ext cx="35975" cy="35975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706" y="1"/>
                  </a:moveTo>
                  <a:cubicBezTo>
                    <a:pt x="326" y="1"/>
                    <a:pt x="1" y="326"/>
                    <a:pt x="1" y="733"/>
                  </a:cubicBezTo>
                  <a:cubicBezTo>
                    <a:pt x="1" y="1113"/>
                    <a:pt x="326" y="1438"/>
                    <a:pt x="706" y="1438"/>
                  </a:cubicBezTo>
                  <a:cubicBezTo>
                    <a:pt x="1113" y="1438"/>
                    <a:pt x="1438" y="1113"/>
                    <a:pt x="1438" y="733"/>
                  </a:cubicBezTo>
                  <a:cubicBezTo>
                    <a:pt x="1438" y="326"/>
                    <a:pt x="111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944000" y="-876300"/>
              <a:ext cx="35300" cy="35975"/>
            </a:xfrm>
            <a:custGeom>
              <a:avLst/>
              <a:gdLst/>
              <a:ahLst/>
              <a:cxnLst/>
              <a:rect l="l" t="t" r="r" b="b"/>
              <a:pathLst>
                <a:path w="1412" h="1439" extrusionOk="0">
                  <a:moveTo>
                    <a:pt x="706" y="1"/>
                  </a:moveTo>
                  <a:cubicBezTo>
                    <a:pt x="326" y="1"/>
                    <a:pt x="1" y="326"/>
                    <a:pt x="1" y="733"/>
                  </a:cubicBezTo>
                  <a:cubicBezTo>
                    <a:pt x="1" y="1113"/>
                    <a:pt x="326" y="1438"/>
                    <a:pt x="706" y="1438"/>
                  </a:cubicBezTo>
                  <a:cubicBezTo>
                    <a:pt x="1113" y="1438"/>
                    <a:pt x="1411" y="1113"/>
                    <a:pt x="1411" y="733"/>
                  </a:cubicBezTo>
                  <a:cubicBezTo>
                    <a:pt x="1411" y="326"/>
                    <a:pt x="111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885025" y="-816625"/>
              <a:ext cx="35275" cy="35275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705" y="0"/>
                  </a:moveTo>
                  <a:cubicBezTo>
                    <a:pt x="299" y="0"/>
                    <a:pt x="0" y="326"/>
                    <a:pt x="0" y="706"/>
                  </a:cubicBezTo>
                  <a:cubicBezTo>
                    <a:pt x="0" y="1112"/>
                    <a:pt x="299" y="1411"/>
                    <a:pt x="705" y="1411"/>
                  </a:cubicBezTo>
                  <a:cubicBezTo>
                    <a:pt x="1085" y="1411"/>
                    <a:pt x="1411" y="1112"/>
                    <a:pt x="1411" y="706"/>
                  </a:cubicBezTo>
                  <a:cubicBezTo>
                    <a:pt x="1411" y="326"/>
                    <a:pt x="1085" y="0"/>
                    <a:pt x="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1003675" y="-816625"/>
              <a:ext cx="35300" cy="35275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706" y="0"/>
                  </a:moveTo>
                  <a:cubicBezTo>
                    <a:pt x="299" y="0"/>
                    <a:pt x="1" y="326"/>
                    <a:pt x="1" y="706"/>
                  </a:cubicBezTo>
                  <a:cubicBezTo>
                    <a:pt x="1" y="1112"/>
                    <a:pt x="299" y="1411"/>
                    <a:pt x="706" y="1411"/>
                  </a:cubicBezTo>
                  <a:cubicBezTo>
                    <a:pt x="1086" y="1411"/>
                    <a:pt x="1411" y="1112"/>
                    <a:pt x="1411" y="706"/>
                  </a:cubicBezTo>
                  <a:cubicBezTo>
                    <a:pt x="1411" y="326"/>
                    <a:pt x="1086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885025" y="-935300"/>
              <a:ext cx="35275" cy="3530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705" y="1"/>
                  </a:moveTo>
                  <a:cubicBezTo>
                    <a:pt x="299" y="1"/>
                    <a:pt x="0" y="326"/>
                    <a:pt x="0" y="706"/>
                  </a:cubicBezTo>
                  <a:cubicBezTo>
                    <a:pt x="0" y="1113"/>
                    <a:pt x="299" y="1411"/>
                    <a:pt x="705" y="1411"/>
                  </a:cubicBezTo>
                  <a:cubicBezTo>
                    <a:pt x="1085" y="1411"/>
                    <a:pt x="1411" y="1113"/>
                    <a:pt x="1411" y="706"/>
                  </a:cubicBezTo>
                  <a:cubicBezTo>
                    <a:pt x="1411" y="326"/>
                    <a:pt x="1085" y="1"/>
                    <a:pt x="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1003675" y="-935300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706" y="1"/>
                  </a:moveTo>
                  <a:cubicBezTo>
                    <a:pt x="299" y="1"/>
                    <a:pt x="1" y="326"/>
                    <a:pt x="1" y="706"/>
                  </a:cubicBezTo>
                  <a:cubicBezTo>
                    <a:pt x="1" y="1113"/>
                    <a:pt x="299" y="1411"/>
                    <a:pt x="706" y="1411"/>
                  </a:cubicBezTo>
                  <a:cubicBezTo>
                    <a:pt x="1086" y="1411"/>
                    <a:pt x="1411" y="1113"/>
                    <a:pt x="1411" y="706"/>
                  </a:cubicBezTo>
                  <a:cubicBezTo>
                    <a:pt x="1411" y="326"/>
                    <a:pt x="1086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825350" y="-757625"/>
              <a:ext cx="17650" cy="17650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705" y="0"/>
                  </a:moveTo>
                  <a:cubicBezTo>
                    <a:pt x="326" y="0"/>
                    <a:pt x="0" y="326"/>
                    <a:pt x="0" y="705"/>
                  </a:cubicBezTo>
                  <a:cubicBezTo>
                    <a:pt x="0" y="570"/>
                    <a:pt x="55" y="434"/>
                    <a:pt x="136" y="326"/>
                  </a:cubicBezTo>
                  <a:cubicBezTo>
                    <a:pt x="244" y="136"/>
                    <a:pt x="461" y="0"/>
                    <a:pt x="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825350" y="-876300"/>
              <a:ext cx="17650" cy="35975"/>
            </a:xfrm>
            <a:custGeom>
              <a:avLst/>
              <a:gdLst/>
              <a:ahLst/>
              <a:cxnLst/>
              <a:rect l="l" t="t" r="r" b="b"/>
              <a:pathLst>
                <a:path w="706" h="1439" extrusionOk="0">
                  <a:moveTo>
                    <a:pt x="0" y="733"/>
                  </a:moveTo>
                  <a:cubicBezTo>
                    <a:pt x="0" y="326"/>
                    <a:pt x="326" y="1"/>
                    <a:pt x="705" y="1"/>
                  </a:cubicBezTo>
                  <a:lnTo>
                    <a:pt x="705" y="1"/>
                  </a:lnTo>
                  <a:cubicBezTo>
                    <a:pt x="326" y="1"/>
                    <a:pt x="0" y="326"/>
                    <a:pt x="0" y="733"/>
                  </a:cubicBezTo>
                  <a:cubicBezTo>
                    <a:pt x="0" y="1113"/>
                    <a:pt x="326" y="1438"/>
                    <a:pt x="705" y="1438"/>
                  </a:cubicBezTo>
                  <a:lnTo>
                    <a:pt x="705" y="1438"/>
                  </a:lnTo>
                  <a:cubicBezTo>
                    <a:pt x="326" y="1438"/>
                    <a:pt x="0" y="1113"/>
                    <a:pt x="0" y="7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1062675" y="-994975"/>
              <a:ext cx="35975" cy="35975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706" y="1"/>
                  </a:moveTo>
                  <a:cubicBezTo>
                    <a:pt x="326" y="1"/>
                    <a:pt x="1" y="326"/>
                    <a:pt x="1" y="733"/>
                  </a:cubicBezTo>
                  <a:cubicBezTo>
                    <a:pt x="1" y="1113"/>
                    <a:pt x="326" y="1438"/>
                    <a:pt x="706" y="1438"/>
                  </a:cubicBezTo>
                  <a:cubicBezTo>
                    <a:pt x="1113" y="1438"/>
                    <a:pt x="1438" y="1113"/>
                    <a:pt x="1438" y="733"/>
                  </a:cubicBezTo>
                  <a:cubicBezTo>
                    <a:pt x="1438" y="326"/>
                    <a:pt x="111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944000" y="-994975"/>
              <a:ext cx="35300" cy="35975"/>
            </a:xfrm>
            <a:custGeom>
              <a:avLst/>
              <a:gdLst/>
              <a:ahLst/>
              <a:cxnLst/>
              <a:rect l="l" t="t" r="r" b="b"/>
              <a:pathLst>
                <a:path w="1412" h="1439" extrusionOk="0">
                  <a:moveTo>
                    <a:pt x="706" y="1"/>
                  </a:moveTo>
                  <a:cubicBezTo>
                    <a:pt x="326" y="1"/>
                    <a:pt x="1" y="326"/>
                    <a:pt x="1" y="733"/>
                  </a:cubicBezTo>
                  <a:cubicBezTo>
                    <a:pt x="1" y="1113"/>
                    <a:pt x="326" y="1438"/>
                    <a:pt x="706" y="1438"/>
                  </a:cubicBezTo>
                  <a:cubicBezTo>
                    <a:pt x="1113" y="1438"/>
                    <a:pt x="1411" y="1113"/>
                    <a:pt x="1411" y="733"/>
                  </a:cubicBezTo>
                  <a:cubicBezTo>
                    <a:pt x="1411" y="326"/>
                    <a:pt x="111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825350" y="-986825"/>
              <a:ext cx="17650" cy="27825"/>
            </a:xfrm>
            <a:custGeom>
              <a:avLst/>
              <a:gdLst/>
              <a:ahLst/>
              <a:cxnLst/>
              <a:rect l="l" t="t" r="r" b="b"/>
              <a:pathLst>
                <a:path w="706" h="1113" extrusionOk="0">
                  <a:moveTo>
                    <a:pt x="0" y="407"/>
                  </a:moveTo>
                  <a:cubicBezTo>
                    <a:pt x="0" y="244"/>
                    <a:pt x="55" y="109"/>
                    <a:pt x="136" y="0"/>
                  </a:cubicBezTo>
                  <a:cubicBezTo>
                    <a:pt x="55" y="109"/>
                    <a:pt x="0" y="244"/>
                    <a:pt x="0" y="407"/>
                  </a:cubicBezTo>
                  <a:cubicBezTo>
                    <a:pt x="0" y="787"/>
                    <a:pt x="326" y="1112"/>
                    <a:pt x="705" y="1112"/>
                  </a:cubicBezTo>
                  <a:lnTo>
                    <a:pt x="705" y="1112"/>
                  </a:lnTo>
                  <a:cubicBezTo>
                    <a:pt x="326" y="1112"/>
                    <a:pt x="0" y="787"/>
                    <a:pt x="0" y="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1062675" y="-520300"/>
              <a:ext cx="35300" cy="17650"/>
            </a:xfrm>
            <a:custGeom>
              <a:avLst/>
              <a:gdLst/>
              <a:ahLst/>
              <a:cxnLst/>
              <a:rect l="l" t="t" r="r" b="b"/>
              <a:pathLst>
                <a:path w="1412" h="706" extrusionOk="0">
                  <a:moveTo>
                    <a:pt x="706" y="1"/>
                  </a:moveTo>
                  <a:cubicBezTo>
                    <a:pt x="1113" y="1"/>
                    <a:pt x="1411" y="326"/>
                    <a:pt x="1411" y="706"/>
                  </a:cubicBezTo>
                  <a:lnTo>
                    <a:pt x="1411" y="706"/>
                  </a:lnTo>
                  <a:cubicBezTo>
                    <a:pt x="1411" y="326"/>
                    <a:pt x="1113" y="1"/>
                    <a:pt x="706" y="1"/>
                  </a:cubicBezTo>
                  <a:cubicBezTo>
                    <a:pt x="326" y="1"/>
                    <a:pt x="1" y="326"/>
                    <a:pt x="1" y="706"/>
                  </a:cubicBezTo>
                  <a:lnTo>
                    <a:pt x="1" y="706"/>
                  </a:lnTo>
                  <a:cubicBezTo>
                    <a:pt x="1" y="326"/>
                    <a:pt x="326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944000" y="-520300"/>
              <a:ext cx="35300" cy="17650"/>
            </a:xfrm>
            <a:custGeom>
              <a:avLst/>
              <a:gdLst/>
              <a:ahLst/>
              <a:cxnLst/>
              <a:rect l="l" t="t" r="r" b="b"/>
              <a:pathLst>
                <a:path w="1412" h="706" extrusionOk="0">
                  <a:moveTo>
                    <a:pt x="706" y="1"/>
                  </a:moveTo>
                  <a:cubicBezTo>
                    <a:pt x="326" y="1"/>
                    <a:pt x="1" y="326"/>
                    <a:pt x="1" y="706"/>
                  </a:cubicBezTo>
                  <a:lnTo>
                    <a:pt x="1" y="706"/>
                  </a:lnTo>
                  <a:cubicBezTo>
                    <a:pt x="1" y="326"/>
                    <a:pt x="326" y="1"/>
                    <a:pt x="706" y="1"/>
                  </a:cubicBezTo>
                  <a:cubicBezTo>
                    <a:pt x="1113" y="1"/>
                    <a:pt x="1411" y="326"/>
                    <a:pt x="1411" y="706"/>
                  </a:cubicBezTo>
                  <a:lnTo>
                    <a:pt x="1411" y="706"/>
                  </a:lnTo>
                  <a:cubicBezTo>
                    <a:pt x="1411" y="326"/>
                    <a:pt x="111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1062675" y="-638975"/>
              <a:ext cx="35975" cy="35975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706" y="1"/>
                  </a:moveTo>
                  <a:cubicBezTo>
                    <a:pt x="326" y="1"/>
                    <a:pt x="1" y="326"/>
                    <a:pt x="1" y="706"/>
                  </a:cubicBezTo>
                  <a:cubicBezTo>
                    <a:pt x="1" y="1113"/>
                    <a:pt x="326" y="1438"/>
                    <a:pt x="706" y="1438"/>
                  </a:cubicBezTo>
                  <a:cubicBezTo>
                    <a:pt x="1113" y="1438"/>
                    <a:pt x="1438" y="1113"/>
                    <a:pt x="1438" y="706"/>
                  </a:cubicBezTo>
                  <a:cubicBezTo>
                    <a:pt x="1438" y="326"/>
                    <a:pt x="111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944000" y="-638975"/>
              <a:ext cx="35300" cy="35975"/>
            </a:xfrm>
            <a:custGeom>
              <a:avLst/>
              <a:gdLst/>
              <a:ahLst/>
              <a:cxnLst/>
              <a:rect l="l" t="t" r="r" b="b"/>
              <a:pathLst>
                <a:path w="1412" h="1439" extrusionOk="0">
                  <a:moveTo>
                    <a:pt x="706" y="1"/>
                  </a:moveTo>
                  <a:cubicBezTo>
                    <a:pt x="326" y="1"/>
                    <a:pt x="1" y="326"/>
                    <a:pt x="1" y="706"/>
                  </a:cubicBezTo>
                  <a:cubicBezTo>
                    <a:pt x="1" y="1113"/>
                    <a:pt x="326" y="1438"/>
                    <a:pt x="706" y="1438"/>
                  </a:cubicBezTo>
                  <a:cubicBezTo>
                    <a:pt x="1113" y="1438"/>
                    <a:pt x="1411" y="1113"/>
                    <a:pt x="1411" y="706"/>
                  </a:cubicBezTo>
                  <a:cubicBezTo>
                    <a:pt x="1411" y="326"/>
                    <a:pt x="111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885025" y="-579300"/>
              <a:ext cx="35275" cy="3530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705" y="1"/>
                  </a:moveTo>
                  <a:cubicBezTo>
                    <a:pt x="299" y="1"/>
                    <a:pt x="0" y="299"/>
                    <a:pt x="0" y="706"/>
                  </a:cubicBezTo>
                  <a:cubicBezTo>
                    <a:pt x="0" y="1086"/>
                    <a:pt x="299" y="1411"/>
                    <a:pt x="705" y="1411"/>
                  </a:cubicBezTo>
                  <a:cubicBezTo>
                    <a:pt x="1085" y="1411"/>
                    <a:pt x="1411" y="1086"/>
                    <a:pt x="1411" y="706"/>
                  </a:cubicBezTo>
                  <a:cubicBezTo>
                    <a:pt x="1411" y="299"/>
                    <a:pt x="1085" y="1"/>
                    <a:pt x="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1003675" y="-579300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706" y="1"/>
                  </a:moveTo>
                  <a:cubicBezTo>
                    <a:pt x="299" y="1"/>
                    <a:pt x="1" y="299"/>
                    <a:pt x="1" y="706"/>
                  </a:cubicBezTo>
                  <a:cubicBezTo>
                    <a:pt x="1" y="1086"/>
                    <a:pt x="299" y="1411"/>
                    <a:pt x="706" y="1411"/>
                  </a:cubicBezTo>
                  <a:cubicBezTo>
                    <a:pt x="1086" y="1411"/>
                    <a:pt x="1411" y="1086"/>
                    <a:pt x="1411" y="706"/>
                  </a:cubicBezTo>
                  <a:cubicBezTo>
                    <a:pt x="1411" y="299"/>
                    <a:pt x="1086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885025" y="-697950"/>
              <a:ext cx="35275" cy="35275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705" y="0"/>
                  </a:moveTo>
                  <a:cubicBezTo>
                    <a:pt x="299" y="0"/>
                    <a:pt x="0" y="298"/>
                    <a:pt x="0" y="705"/>
                  </a:cubicBezTo>
                  <a:cubicBezTo>
                    <a:pt x="0" y="1085"/>
                    <a:pt x="299" y="1411"/>
                    <a:pt x="705" y="1411"/>
                  </a:cubicBezTo>
                  <a:cubicBezTo>
                    <a:pt x="1085" y="1411"/>
                    <a:pt x="1411" y="1085"/>
                    <a:pt x="1411" y="705"/>
                  </a:cubicBezTo>
                  <a:cubicBezTo>
                    <a:pt x="1411" y="298"/>
                    <a:pt x="1085" y="0"/>
                    <a:pt x="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1003675" y="-697950"/>
              <a:ext cx="35300" cy="35275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706" y="0"/>
                  </a:moveTo>
                  <a:cubicBezTo>
                    <a:pt x="299" y="0"/>
                    <a:pt x="1" y="298"/>
                    <a:pt x="1" y="705"/>
                  </a:cubicBezTo>
                  <a:cubicBezTo>
                    <a:pt x="1" y="1085"/>
                    <a:pt x="299" y="1411"/>
                    <a:pt x="706" y="1411"/>
                  </a:cubicBezTo>
                  <a:cubicBezTo>
                    <a:pt x="1086" y="1411"/>
                    <a:pt x="1411" y="1085"/>
                    <a:pt x="1411" y="705"/>
                  </a:cubicBezTo>
                  <a:cubicBezTo>
                    <a:pt x="1411" y="298"/>
                    <a:pt x="1086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825350" y="-520300"/>
              <a:ext cx="17650" cy="17650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705" y="1"/>
                  </a:moveTo>
                  <a:cubicBezTo>
                    <a:pt x="690" y="1"/>
                    <a:pt x="674" y="1"/>
                    <a:pt x="658" y="2"/>
                  </a:cubicBezTo>
                  <a:lnTo>
                    <a:pt x="658" y="2"/>
                  </a:lnTo>
                  <a:cubicBezTo>
                    <a:pt x="674" y="1"/>
                    <a:pt x="690" y="1"/>
                    <a:pt x="705" y="1"/>
                  </a:cubicBezTo>
                  <a:close/>
                  <a:moveTo>
                    <a:pt x="658" y="2"/>
                  </a:moveTo>
                  <a:cubicBezTo>
                    <a:pt x="480" y="15"/>
                    <a:pt x="306" y="99"/>
                    <a:pt x="190" y="232"/>
                  </a:cubicBezTo>
                  <a:lnTo>
                    <a:pt x="190" y="232"/>
                  </a:lnTo>
                  <a:cubicBezTo>
                    <a:pt x="310" y="102"/>
                    <a:pt x="477" y="15"/>
                    <a:pt x="658" y="2"/>
                  </a:cubicBezTo>
                  <a:close/>
                  <a:moveTo>
                    <a:pt x="190" y="232"/>
                  </a:moveTo>
                  <a:lnTo>
                    <a:pt x="190" y="232"/>
                  </a:lnTo>
                  <a:cubicBezTo>
                    <a:pt x="73" y="359"/>
                    <a:pt x="0" y="526"/>
                    <a:pt x="0" y="706"/>
                  </a:cubicBezTo>
                  <a:cubicBezTo>
                    <a:pt x="0" y="597"/>
                    <a:pt x="55" y="462"/>
                    <a:pt x="109" y="353"/>
                  </a:cubicBezTo>
                  <a:cubicBezTo>
                    <a:pt x="131" y="309"/>
                    <a:pt x="158" y="269"/>
                    <a:pt x="190" y="2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825350" y="-638975"/>
              <a:ext cx="17650" cy="35975"/>
            </a:xfrm>
            <a:custGeom>
              <a:avLst/>
              <a:gdLst/>
              <a:ahLst/>
              <a:cxnLst/>
              <a:rect l="l" t="t" r="r" b="b"/>
              <a:pathLst>
                <a:path w="706" h="1439" extrusionOk="0">
                  <a:moveTo>
                    <a:pt x="0" y="706"/>
                  </a:moveTo>
                  <a:cubicBezTo>
                    <a:pt x="0" y="326"/>
                    <a:pt x="326" y="1"/>
                    <a:pt x="705" y="1"/>
                  </a:cubicBezTo>
                  <a:lnTo>
                    <a:pt x="705" y="1"/>
                  </a:lnTo>
                  <a:cubicBezTo>
                    <a:pt x="326" y="1"/>
                    <a:pt x="0" y="326"/>
                    <a:pt x="0" y="706"/>
                  </a:cubicBezTo>
                  <a:cubicBezTo>
                    <a:pt x="0" y="1113"/>
                    <a:pt x="326" y="1438"/>
                    <a:pt x="705" y="1438"/>
                  </a:cubicBezTo>
                  <a:lnTo>
                    <a:pt x="705" y="1438"/>
                  </a:lnTo>
                  <a:cubicBezTo>
                    <a:pt x="326" y="1438"/>
                    <a:pt x="0" y="1113"/>
                    <a:pt x="0" y="7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1062675" y="-757625"/>
              <a:ext cx="35300" cy="35950"/>
            </a:xfrm>
            <a:custGeom>
              <a:avLst/>
              <a:gdLst/>
              <a:ahLst/>
              <a:cxnLst/>
              <a:rect l="l" t="t" r="r" b="b"/>
              <a:pathLst>
                <a:path w="1412" h="1438" extrusionOk="0">
                  <a:moveTo>
                    <a:pt x="706" y="0"/>
                  </a:moveTo>
                  <a:cubicBezTo>
                    <a:pt x="326" y="0"/>
                    <a:pt x="1" y="326"/>
                    <a:pt x="1" y="733"/>
                  </a:cubicBezTo>
                  <a:cubicBezTo>
                    <a:pt x="1" y="760"/>
                    <a:pt x="1" y="814"/>
                    <a:pt x="1" y="868"/>
                  </a:cubicBezTo>
                  <a:cubicBezTo>
                    <a:pt x="82" y="1194"/>
                    <a:pt x="353" y="1438"/>
                    <a:pt x="706" y="1438"/>
                  </a:cubicBezTo>
                  <a:cubicBezTo>
                    <a:pt x="1058" y="1438"/>
                    <a:pt x="1330" y="1194"/>
                    <a:pt x="1411" y="868"/>
                  </a:cubicBezTo>
                  <a:cubicBezTo>
                    <a:pt x="1411" y="814"/>
                    <a:pt x="1411" y="760"/>
                    <a:pt x="1411" y="733"/>
                  </a:cubicBezTo>
                  <a:cubicBezTo>
                    <a:pt x="1411" y="326"/>
                    <a:pt x="1113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944000" y="-757625"/>
              <a:ext cx="35975" cy="35950"/>
            </a:xfrm>
            <a:custGeom>
              <a:avLst/>
              <a:gdLst/>
              <a:ahLst/>
              <a:cxnLst/>
              <a:rect l="l" t="t" r="r" b="b"/>
              <a:pathLst>
                <a:path w="1439" h="1438" extrusionOk="0">
                  <a:moveTo>
                    <a:pt x="706" y="0"/>
                  </a:moveTo>
                  <a:cubicBezTo>
                    <a:pt x="326" y="0"/>
                    <a:pt x="1" y="326"/>
                    <a:pt x="1" y="705"/>
                  </a:cubicBezTo>
                  <a:cubicBezTo>
                    <a:pt x="1" y="760"/>
                    <a:pt x="1" y="814"/>
                    <a:pt x="28" y="868"/>
                  </a:cubicBezTo>
                  <a:cubicBezTo>
                    <a:pt x="82" y="1194"/>
                    <a:pt x="381" y="1438"/>
                    <a:pt x="706" y="1438"/>
                  </a:cubicBezTo>
                  <a:cubicBezTo>
                    <a:pt x="1059" y="1438"/>
                    <a:pt x="1357" y="1194"/>
                    <a:pt x="1411" y="868"/>
                  </a:cubicBezTo>
                  <a:cubicBezTo>
                    <a:pt x="1411" y="814"/>
                    <a:pt x="1439" y="760"/>
                    <a:pt x="1439" y="705"/>
                  </a:cubicBezTo>
                  <a:cubicBezTo>
                    <a:pt x="1439" y="326"/>
                    <a:pt x="1113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825350" y="-749500"/>
              <a:ext cx="17650" cy="27825"/>
            </a:xfrm>
            <a:custGeom>
              <a:avLst/>
              <a:gdLst/>
              <a:ahLst/>
              <a:cxnLst/>
              <a:rect l="l" t="t" r="r" b="b"/>
              <a:pathLst>
                <a:path w="706" h="1113" extrusionOk="0">
                  <a:moveTo>
                    <a:pt x="27" y="543"/>
                  </a:moveTo>
                  <a:cubicBezTo>
                    <a:pt x="0" y="489"/>
                    <a:pt x="0" y="435"/>
                    <a:pt x="0" y="408"/>
                  </a:cubicBezTo>
                  <a:cubicBezTo>
                    <a:pt x="0" y="245"/>
                    <a:pt x="55" y="109"/>
                    <a:pt x="136" y="1"/>
                  </a:cubicBezTo>
                  <a:cubicBezTo>
                    <a:pt x="55" y="109"/>
                    <a:pt x="0" y="245"/>
                    <a:pt x="0" y="408"/>
                  </a:cubicBezTo>
                  <a:cubicBezTo>
                    <a:pt x="0" y="435"/>
                    <a:pt x="0" y="489"/>
                    <a:pt x="27" y="543"/>
                  </a:cubicBezTo>
                  <a:cubicBezTo>
                    <a:pt x="82" y="869"/>
                    <a:pt x="380" y="1113"/>
                    <a:pt x="705" y="1113"/>
                  </a:cubicBezTo>
                  <a:lnTo>
                    <a:pt x="705" y="1113"/>
                  </a:lnTo>
                  <a:cubicBezTo>
                    <a:pt x="380" y="1113"/>
                    <a:pt x="82" y="869"/>
                    <a:pt x="27" y="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1062675" y="-401625"/>
              <a:ext cx="35300" cy="35950"/>
            </a:xfrm>
            <a:custGeom>
              <a:avLst/>
              <a:gdLst/>
              <a:ahLst/>
              <a:cxnLst/>
              <a:rect l="l" t="t" r="r" b="b"/>
              <a:pathLst>
                <a:path w="1412" h="1438" extrusionOk="0">
                  <a:moveTo>
                    <a:pt x="706" y="0"/>
                  </a:moveTo>
                  <a:cubicBezTo>
                    <a:pt x="326" y="0"/>
                    <a:pt x="1" y="326"/>
                    <a:pt x="1" y="705"/>
                  </a:cubicBezTo>
                  <a:cubicBezTo>
                    <a:pt x="1" y="1112"/>
                    <a:pt x="326" y="1438"/>
                    <a:pt x="706" y="1438"/>
                  </a:cubicBezTo>
                  <a:cubicBezTo>
                    <a:pt x="1113" y="1438"/>
                    <a:pt x="1411" y="1112"/>
                    <a:pt x="1411" y="705"/>
                  </a:cubicBezTo>
                  <a:cubicBezTo>
                    <a:pt x="1411" y="326"/>
                    <a:pt x="1113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944000" y="-401625"/>
              <a:ext cx="35300" cy="35950"/>
            </a:xfrm>
            <a:custGeom>
              <a:avLst/>
              <a:gdLst/>
              <a:ahLst/>
              <a:cxnLst/>
              <a:rect l="l" t="t" r="r" b="b"/>
              <a:pathLst>
                <a:path w="1412" h="1438" extrusionOk="0">
                  <a:moveTo>
                    <a:pt x="706" y="0"/>
                  </a:moveTo>
                  <a:cubicBezTo>
                    <a:pt x="326" y="0"/>
                    <a:pt x="1" y="326"/>
                    <a:pt x="1" y="705"/>
                  </a:cubicBezTo>
                  <a:cubicBezTo>
                    <a:pt x="1" y="1112"/>
                    <a:pt x="326" y="1438"/>
                    <a:pt x="706" y="1438"/>
                  </a:cubicBezTo>
                  <a:cubicBezTo>
                    <a:pt x="1113" y="1438"/>
                    <a:pt x="1411" y="1112"/>
                    <a:pt x="1411" y="705"/>
                  </a:cubicBezTo>
                  <a:cubicBezTo>
                    <a:pt x="1411" y="326"/>
                    <a:pt x="1113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885025" y="-341950"/>
              <a:ext cx="35275" cy="35275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705" y="0"/>
                  </a:moveTo>
                  <a:cubicBezTo>
                    <a:pt x="299" y="0"/>
                    <a:pt x="0" y="298"/>
                    <a:pt x="0" y="705"/>
                  </a:cubicBezTo>
                  <a:cubicBezTo>
                    <a:pt x="0" y="1085"/>
                    <a:pt x="299" y="1411"/>
                    <a:pt x="705" y="1411"/>
                  </a:cubicBezTo>
                  <a:cubicBezTo>
                    <a:pt x="1085" y="1411"/>
                    <a:pt x="1411" y="1085"/>
                    <a:pt x="1411" y="705"/>
                  </a:cubicBezTo>
                  <a:cubicBezTo>
                    <a:pt x="1411" y="298"/>
                    <a:pt x="1085" y="0"/>
                    <a:pt x="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1003675" y="-341950"/>
              <a:ext cx="35300" cy="34600"/>
            </a:xfrm>
            <a:custGeom>
              <a:avLst/>
              <a:gdLst/>
              <a:ahLst/>
              <a:cxnLst/>
              <a:rect l="l" t="t" r="r" b="b"/>
              <a:pathLst>
                <a:path w="1412" h="1384" extrusionOk="0">
                  <a:moveTo>
                    <a:pt x="706" y="0"/>
                  </a:moveTo>
                  <a:cubicBezTo>
                    <a:pt x="299" y="0"/>
                    <a:pt x="1" y="298"/>
                    <a:pt x="1" y="705"/>
                  </a:cubicBezTo>
                  <a:cubicBezTo>
                    <a:pt x="1" y="1031"/>
                    <a:pt x="218" y="1302"/>
                    <a:pt x="516" y="1383"/>
                  </a:cubicBezTo>
                  <a:cubicBezTo>
                    <a:pt x="787" y="1248"/>
                    <a:pt x="1059" y="1112"/>
                    <a:pt x="1357" y="977"/>
                  </a:cubicBezTo>
                  <a:cubicBezTo>
                    <a:pt x="1384" y="895"/>
                    <a:pt x="1411" y="787"/>
                    <a:pt x="1411" y="705"/>
                  </a:cubicBezTo>
                  <a:cubicBezTo>
                    <a:pt x="1411" y="298"/>
                    <a:pt x="1086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885025" y="-460625"/>
              <a:ext cx="35275" cy="35275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705" y="0"/>
                  </a:moveTo>
                  <a:cubicBezTo>
                    <a:pt x="299" y="0"/>
                    <a:pt x="0" y="299"/>
                    <a:pt x="0" y="706"/>
                  </a:cubicBezTo>
                  <a:cubicBezTo>
                    <a:pt x="0" y="1085"/>
                    <a:pt x="299" y="1411"/>
                    <a:pt x="705" y="1411"/>
                  </a:cubicBezTo>
                  <a:cubicBezTo>
                    <a:pt x="1085" y="1411"/>
                    <a:pt x="1411" y="1085"/>
                    <a:pt x="1411" y="706"/>
                  </a:cubicBezTo>
                  <a:cubicBezTo>
                    <a:pt x="1411" y="299"/>
                    <a:pt x="1085" y="0"/>
                    <a:pt x="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1003675" y="-460625"/>
              <a:ext cx="35300" cy="35275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706" y="0"/>
                  </a:moveTo>
                  <a:cubicBezTo>
                    <a:pt x="299" y="0"/>
                    <a:pt x="1" y="299"/>
                    <a:pt x="1" y="706"/>
                  </a:cubicBezTo>
                  <a:cubicBezTo>
                    <a:pt x="1" y="1085"/>
                    <a:pt x="299" y="1411"/>
                    <a:pt x="706" y="1411"/>
                  </a:cubicBezTo>
                  <a:cubicBezTo>
                    <a:pt x="1086" y="1411"/>
                    <a:pt x="1411" y="1085"/>
                    <a:pt x="1411" y="706"/>
                  </a:cubicBezTo>
                  <a:cubicBezTo>
                    <a:pt x="1411" y="299"/>
                    <a:pt x="1086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825350" y="-282975"/>
              <a:ext cx="17650" cy="17675"/>
            </a:xfrm>
            <a:custGeom>
              <a:avLst/>
              <a:gdLst/>
              <a:ahLst/>
              <a:cxnLst/>
              <a:rect l="l" t="t" r="r" b="b"/>
              <a:pathLst>
                <a:path w="706" h="707" extrusionOk="0">
                  <a:moveTo>
                    <a:pt x="705" y="1"/>
                  </a:moveTo>
                  <a:cubicBezTo>
                    <a:pt x="326" y="1"/>
                    <a:pt x="0" y="326"/>
                    <a:pt x="0" y="706"/>
                  </a:cubicBezTo>
                  <a:cubicBezTo>
                    <a:pt x="0" y="570"/>
                    <a:pt x="55" y="435"/>
                    <a:pt x="136" y="326"/>
                  </a:cubicBezTo>
                  <a:cubicBezTo>
                    <a:pt x="244" y="136"/>
                    <a:pt x="461" y="1"/>
                    <a:pt x="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825350" y="-401625"/>
              <a:ext cx="17650" cy="35950"/>
            </a:xfrm>
            <a:custGeom>
              <a:avLst/>
              <a:gdLst/>
              <a:ahLst/>
              <a:cxnLst/>
              <a:rect l="l" t="t" r="r" b="b"/>
              <a:pathLst>
                <a:path w="706" h="1438" extrusionOk="0">
                  <a:moveTo>
                    <a:pt x="0" y="705"/>
                  </a:moveTo>
                  <a:cubicBezTo>
                    <a:pt x="0" y="326"/>
                    <a:pt x="326" y="0"/>
                    <a:pt x="705" y="0"/>
                  </a:cubicBezTo>
                  <a:lnTo>
                    <a:pt x="705" y="0"/>
                  </a:lnTo>
                  <a:cubicBezTo>
                    <a:pt x="326" y="0"/>
                    <a:pt x="0" y="326"/>
                    <a:pt x="0" y="705"/>
                  </a:cubicBezTo>
                  <a:cubicBezTo>
                    <a:pt x="0" y="1112"/>
                    <a:pt x="326" y="1438"/>
                    <a:pt x="705" y="1438"/>
                  </a:cubicBezTo>
                  <a:lnTo>
                    <a:pt x="705" y="1438"/>
                  </a:lnTo>
                  <a:cubicBezTo>
                    <a:pt x="326" y="1438"/>
                    <a:pt x="0" y="1112"/>
                    <a:pt x="0" y="7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1062675" y="-520300"/>
              <a:ext cx="35975" cy="35975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706" y="1"/>
                  </a:moveTo>
                  <a:cubicBezTo>
                    <a:pt x="326" y="1"/>
                    <a:pt x="1" y="326"/>
                    <a:pt x="1" y="706"/>
                  </a:cubicBezTo>
                  <a:cubicBezTo>
                    <a:pt x="1" y="1113"/>
                    <a:pt x="326" y="1438"/>
                    <a:pt x="706" y="1438"/>
                  </a:cubicBezTo>
                  <a:cubicBezTo>
                    <a:pt x="1113" y="1438"/>
                    <a:pt x="1438" y="1113"/>
                    <a:pt x="1438" y="706"/>
                  </a:cubicBezTo>
                  <a:cubicBezTo>
                    <a:pt x="1438" y="326"/>
                    <a:pt x="111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944000" y="-520300"/>
              <a:ext cx="35300" cy="35975"/>
            </a:xfrm>
            <a:custGeom>
              <a:avLst/>
              <a:gdLst/>
              <a:ahLst/>
              <a:cxnLst/>
              <a:rect l="l" t="t" r="r" b="b"/>
              <a:pathLst>
                <a:path w="1412" h="1439" extrusionOk="0">
                  <a:moveTo>
                    <a:pt x="706" y="1"/>
                  </a:moveTo>
                  <a:cubicBezTo>
                    <a:pt x="326" y="1"/>
                    <a:pt x="1" y="326"/>
                    <a:pt x="1" y="706"/>
                  </a:cubicBezTo>
                  <a:cubicBezTo>
                    <a:pt x="1" y="1113"/>
                    <a:pt x="326" y="1438"/>
                    <a:pt x="706" y="1438"/>
                  </a:cubicBezTo>
                  <a:cubicBezTo>
                    <a:pt x="1113" y="1438"/>
                    <a:pt x="1411" y="1113"/>
                    <a:pt x="1411" y="706"/>
                  </a:cubicBezTo>
                  <a:cubicBezTo>
                    <a:pt x="1411" y="326"/>
                    <a:pt x="111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825350" y="-511475"/>
              <a:ext cx="17650" cy="27150"/>
            </a:xfrm>
            <a:custGeom>
              <a:avLst/>
              <a:gdLst/>
              <a:ahLst/>
              <a:cxnLst/>
              <a:rect l="l" t="t" r="r" b="b"/>
              <a:pathLst>
                <a:path w="706" h="1086" extrusionOk="0">
                  <a:moveTo>
                    <a:pt x="0" y="353"/>
                  </a:moveTo>
                  <a:lnTo>
                    <a:pt x="0" y="353"/>
                  </a:lnTo>
                  <a:cubicBezTo>
                    <a:pt x="0" y="244"/>
                    <a:pt x="55" y="109"/>
                    <a:pt x="109" y="0"/>
                  </a:cubicBezTo>
                  <a:cubicBezTo>
                    <a:pt x="55" y="109"/>
                    <a:pt x="0" y="244"/>
                    <a:pt x="0" y="353"/>
                  </a:cubicBezTo>
                  <a:lnTo>
                    <a:pt x="0" y="353"/>
                  </a:lnTo>
                  <a:cubicBezTo>
                    <a:pt x="0" y="760"/>
                    <a:pt x="326" y="1085"/>
                    <a:pt x="705" y="1085"/>
                  </a:cubicBezTo>
                  <a:lnTo>
                    <a:pt x="705" y="1085"/>
                  </a:lnTo>
                  <a:cubicBezTo>
                    <a:pt x="326" y="1085"/>
                    <a:pt x="0" y="760"/>
                    <a:pt x="0" y="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825350" y="-274825"/>
              <a:ext cx="3400" cy="13575"/>
            </a:xfrm>
            <a:custGeom>
              <a:avLst/>
              <a:gdLst/>
              <a:ahLst/>
              <a:cxnLst/>
              <a:rect l="l" t="t" r="r" b="b"/>
              <a:pathLst>
                <a:path w="136" h="543" extrusionOk="0">
                  <a:moveTo>
                    <a:pt x="136" y="0"/>
                  </a:moveTo>
                  <a:cubicBezTo>
                    <a:pt x="55" y="109"/>
                    <a:pt x="0" y="244"/>
                    <a:pt x="0" y="380"/>
                  </a:cubicBezTo>
                  <a:cubicBezTo>
                    <a:pt x="0" y="434"/>
                    <a:pt x="0" y="489"/>
                    <a:pt x="27" y="543"/>
                  </a:cubicBezTo>
                  <a:lnTo>
                    <a:pt x="27" y="543"/>
                  </a:lnTo>
                  <a:cubicBezTo>
                    <a:pt x="0" y="489"/>
                    <a:pt x="0" y="434"/>
                    <a:pt x="0" y="380"/>
                  </a:cubicBezTo>
                  <a:cubicBezTo>
                    <a:pt x="0" y="244"/>
                    <a:pt x="55" y="109"/>
                    <a:pt x="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825350" y="-1232300"/>
              <a:ext cx="17650" cy="18325"/>
            </a:xfrm>
            <a:custGeom>
              <a:avLst/>
              <a:gdLst/>
              <a:ahLst/>
              <a:cxnLst/>
              <a:rect l="l" t="t" r="r" b="b"/>
              <a:pathLst>
                <a:path w="706" h="733" extrusionOk="0">
                  <a:moveTo>
                    <a:pt x="705" y="1"/>
                  </a:moveTo>
                  <a:lnTo>
                    <a:pt x="705" y="1"/>
                  </a:lnTo>
                  <a:cubicBezTo>
                    <a:pt x="326" y="1"/>
                    <a:pt x="0" y="326"/>
                    <a:pt x="0" y="733"/>
                  </a:cubicBezTo>
                  <a:cubicBezTo>
                    <a:pt x="0" y="570"/>
                    <a:pt x="55" y="435"/>
                    <a:pt x="136" y="326"/>
                  </a:cubicBezTo>
                  <a:cubicBezTo>
                    <a:pt x="244" y="136"/>
                    <a:pt x="461" y="1"/>
                    <a:pt x="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706675" y="-1232300"/>
              <a:ext cx="35975" cy="18325"/>
            </a:xfrm>
            <a:custGeom>
              <a:avLst/>
              <a:gdLst/>
              <a:ahLst/>
              <a:cxnLst/>
              <a:rect l="l" t="t" r="r" b="b"/>
              <a:pathLst>
                <a:path w="1439" h="733" extrusionOk="0">
                  <a:moveTo>
                    <a:pt x="706" y="1"/>
                  </a:moveTo>
                  <a:cubicBezTo>
                    <a:pt x="326" y="1"/>
                    <a:pt x="1" y="326"/>
                    <a:pt x="1" y="733"/>
                  </a:cubicBezTo>
                  <a:lnTo>
                    <a:pt x="1" y="733"/>
                  </a:lnTo>
                  <a:cubicBezTo>
                    <a:pt x="1" y="326"/>
                    <a:pt x="326" y="1"/>
                    <a:pt x="706" y="1"/>
                  </a:cubicBezTo>
                  <a:cubicBezTo>
                    <a:pt x="1113" y="1"/>
                    <a:pt x="1438" y="326"/>
                    <a:pt x="1438" y="733"/>
                  </a:cubicBezTo>
                  <a:lnTo>
                    <a:pt x="1438" y="733"/>
                  </a:lnTo>
                  <a:cubicBezTo>
                    <a:pt x="1438" y="326"/>
                    <a:pt x="111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825350" y="-1350975"/>
              <a:ext cx="35950" cy="35975"/>
            </a:xfrm>
            <a:custGeom>
              <a:avLst/>
              <a:gdLst/>
              <a:ahLst/>
              <a:cxnLst/>
              <a:rect l="l" t="t" r="r" b="b"/>
              <a:pathLst>
                <a:path w="1438" h="1439" extrusionOk="0">
                  <a:moveTo>
                    <a:pt x="705" y="1"/>
                  </a:moveTo>
                  <a:cubicBezTo>
                    <a:pt x="326" y="1"/>
                    <a:pt x="0" y="326"/>
                    <a:pt x="0" y="733"/>
                  </a:cubicBezTo>
                  <a:cubicBezTo>
                    <a:pt x="0" y="1113"/>
                    <a:pt x="326" y="1438"/>
                    <a:pt x="705" y="1438"/>
                  </a:cubicBezTo>
                  <a:cubicBezTo>
                    <a:pt x="1112" y="1438"/>
                    <a:pt x="1438" y="1113"/>
                    <a:pt x="1438" y="733"/>
                  </a:cubicBezTo>
                  <a:cubicBezTo>
                    <a:pt x="1438" y="326"/>
                    <a:pt x="1112" y="1"/>
                    <a:pt x="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706675" y="-1350975"/>
              <a:ext cx="35975" cy="35975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706" y="1"/>
                  </a:moveTo>
                  <a:cubicBezTo>
                    <a:pt x="326" y="1"/>
                    <a:pt x="1" y="326"/>
                    <a:pt x="1" y="733"/>
                  </a:cubicBezTo>
                  <a:cubicBezTo>
                    <a:pt x="1" y="1113"/>
                    <a:pt x="326" y="1438"/>
                    <a:pt x="706" y="1438"/>
                  </a:cubicBezTo>
                  <a:cubicBezTo>
                    <a:pt x="1113" y="1438"/>
                    <a:pt x="1438" y="1113"/>
                    <a:pt x="1438" y="733"/>
                  </a:cubicBezTo>
                  <a:cubicBezTo>
                    <a:pt x="1438" y="326"/>
                    <a:pt x="111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47675" y="-1291300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706" y="1"/>
                  </a:moveTo>
                  <a:cubicBezTo>
                    <a:pt x="299" y="1"/>
                    <a:pt x="1" y="326"/>
                    <a:pt x="1" y="706"/>
                  </a:cubicBezTo>
                  <a:cubicBezTo>
                    <a:pt x="1" y="1113"/>
                    <a:pt x="299" y="1411"/>
                    <a:pt x="706" y="1411"/>
                  </a:cubicBezTo>
                  <a:cubicBezTo>
                    <a:pt x="1086" y="1411"/>
                    <a:pt x="1411" y="1113"/>
                    <a:pt x="1411" y="706"/>
                  </a:cubicBezTo>
                  <a:cubicBezTo>
                    <a:pt x="1411" y="326"/>
                    <a:pt x="1086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766350" y="-1291300"/>
              <a:ext cx="35275" cy="3530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706" y="1"/>
                  </a:moveTo>
                  <a:cubicBezTo>
                    <a:pt x="299" y="1"/>
                    <a:pt x="0" y="326"/>
                    <a:pt x="0" y="706"/>
                  </a:cubicBezTo>
                  <a:cubicBezTo>
                    <a:pt x="0" y="1113"/>
                    <a:pt x="299" y="1411"/>
                    <a:pt x="706" y="1411"/>
                  </a:cubicBezTo>
                  <a:cubicBezTo>
                    <a:pt x="1085" y="1411"/>
                    <a:pt x="1411" y="1113"/>
                    <a:pt x="1411" y="706"/>
                  </a:cubicBezTo>
                  <a:cubicBezTo>
                    <a:pt x="1411" y="326"/>
                    <a:pt x="1085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605650" y="-1232300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732" y="733"/>
                  </a:moveTo>
                  <a:cubicBezTo>
                    <a:pt x="732" y="326"/>
                    <a:pt x="407" y="1"/>
                    <a:pt x="0" y="1"/>
                  </a:cubicBezTo>
                  <a:cubicBezTo>
                    <a:pt x="407" y="1"/>
                    <a:pt x="732" y="326"/>
                    <a:pt x="732" y="7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620550" y="-1342825"/>
              <a:ext cx="3425" cy="10200"/>
            </a:xfrm>
            <a:custGeom>
              <a:avLst/>
              <a:gdLst/>
              <a:ahLst/>
              <a:cxnLst/>
              <a:rect l="l" t="t" r="r" b="b"/>
              <a:pathLst>
                <a:path w="137" h="408" extrusionOk="0">
                  <a:moveTo>
                    <a:pt x="1" y="0"/>
                  </a:moveTo>
                  <a:lnTo>
                    <a:pt x="1" y="0"/>
                  </a:lnTo>
                  <a:cubicBezTo>
                    <a:pt x="82" y="136"/>
                    <a:pt x="136" y="244"/>
                    <a:pt x="136" y="407"/>
                  </a:cubicBezTo>
                  <a:cubicBezTo>
                    <a:pt x="136" y="244"/>
                    <a:pt x="82" y="13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605650" y="-1332650"/>
              <a:ext cx="18325" cy="17650"/>
            </a:xfrm>
            <a:custGeom>
              <a:avLst/>
              <a:gdLst/>
              <a:ahLst/>
              <a:cxnLst/>
              <a:rect l="l" t="t" r="r" b="b"/>
              <a:pathLst>
                <a:path w="733" h="706" extrusionOk="0">
                  <a:moveTo>
                    <a:pt x="0" y="705"/>
                  </a:moveTo>
                  <a:cubicBezTo>
                    <a:pt x="407" y="705"/>
                    <a:pt x="732" y="380"/>
                    <a:pt x="732" y="0"/>
                  </a:cubicBezTo>
                  <a:cubicBezTo>
                    <a:pt x="732" y="380"/>
                    <a:pt x="407" y="705"/>
                    <a:pt x="0" y="7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825350" y="-994975"/>
              <a:ext cx="17650" cy="18350"/>
            </a:xfrm>
            <a:custGeom>
              <a:avLst/>
              <a:gdLst/>
              <a:ahLst/>
              <a:cxnLst/>
              <a:rect l="l" t="t" r="r" b="b"/>
              <a:pathLst>
                <a:path w="706" h="734" extrusionOk="0">
                  <a:moveTo>
                    <a:pt x="705" y="1"/>
                  </a:moveTo>
                  <a:lnTo>
                    <a:pt x="705" y="1"/>
                  </a:lnTo>
                  <a:cubicBezTo>
                    <a:pt x="326" y="1"/>
                    <a:pt x="0" y="326"/>
                    <a:pt x="0" y="733"/>
                  </a:cubicBezTo>
                  <a:cubicBezTo>
                    <a:pt x="0" y="570"/>
                    <a:pt x="55" y="435"/>
                    <a:pt x="136" y="326"/>
                  </a:cubicBezTo>
                  <a:cubicBezTo>
                    <a:pt x="244" y="136"/>
                    <a:pt x="461" y="1"/>
                    <a:pt x="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706675" y="-994975"/>
              <a:ext cx="35975" cy="18350"/>
            </a:xfrm>
            <a:custGeom>
              <a:avLst/>
              <a:gdLst/>
              <a:ahLst/>
              <a:cxnLst/>
              <a:rect l="l" t="t" r="r" b="b"/>
              <a:pathLst>
                <a:path w="1439" h="734" extrusionOk="0">
                  <a:moveTo>
                    <a:pt x="706" y="1"/>
                  </a:moveTo>
                  <a:cubicBezTo>
                    <a:pt x="1113" y="1"/>
                    <a:pt x="1438" y="326"/>
                    <a:pt x="1438" y="733"/>
                  </a:cubicBezTo>
                  <a:cubicBezTo>
                    <a:pt x="1438" y="326"/>
                    <a:pt x="1113" y="1"/>
                    <a:pt x="706" y="1"/>
                  </a:cubicBezTo>
                  <a:cubicBezTo>
                    <a:pt x="326" y="1"/>
                    <a:pt x="1" y="326"/>
                    <a:pt x="1" y="733"/>
                  </a:cubicBezTo>
                  <a:cubicBezTo>
                    <a:pt x="1" y="326"/>
                    <a:pt x="326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825350" y="-1113625"/>
              <a:ext cx="35950" cy="35950"/>
            </a:xfrm>
            <a:custGeom>
              <a:avLst/>
              <a:gdLst/>
              <a:ahLst/>
              <a:cxnLst/>
              <a:rect l="l" t="t" r="r" b="b"/>
              <a:pathLst>
                <a:path w="1438" h="1438" extrusionOk="0">
                  <a:moveTo>
                    <a:pt x="705" y="0"/>
                  </a:moveTo>
                  <a:cubicBezTo>
                    <a:pt x="326" y="0"/>
                    <a:pt x="0" y="326"/>
                    <a:pt x="0" y="733"/>
                  </a:cubicBezTo>
                  <a:cubicBezTo>
                    <a:pt x="0" y="1112"/>
                    <a:pt x="326" y="1438"/>
                    <a:pt x="705" y="1438"/>
                  </a:cubicBezTo>
                  <a:cubicBezTo>
                    <a:pt x="1112" y="1438"/>
                    <a:pt x="1438" y="1112"/>
                    <a:pt x="1438" y="733"/>
                  </a:cubicBezTo>
                  <a:cubicBezTo>
                    <a:pt x="1438" y="326"/>
                    <a:pt x="1112" y="0"/>
                    <a:pt x="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706675" y="-1113625"/>
              <a:ext cx="35975" cy="35950"/>
            </a:xfrm>
            <a:custGeom>
              <a:avLst/>
              <a:gdLst/>
              <a:ahLst/>
              <a:cxnLst/>
              <a:rect l="l" t="t" r="r" b="b"/>
              <a:pathLst>
                <a:path w="1439" h="1438" extrusionOk="0">
                  <a:moveTo>
                    <a:pt x="706" y="0"/>
                  </a:moveTo>
                  <a:cubicBezTo>
                    <a:pt x="326" y="0"/>
                    <a:pt x="1" y="326"/>
                    <a:pt x="1" y="733"/>
                  </a:cubicBezTo>
                  <a:cubicBezTo>
                    <a:pt x="1" y="1112"/>
                    <a:pt x="326" y="1438"/>
                    <a:pt x="706" y="1438"/>
                  </a:cubicBezTo>
                  <a:cubicBezTo>
                    <a:pt x="1113" y="1438"/>
                    <a:pt x="1438" y="1112"/>
                    <a:pt x="1438" y="733"/>
                  </a:cubicBezTo>
                  <a:cubicBezTo>
                    <a:pt x="1438" y="326"/>
                    <a:pt x="1113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647675" y="-1053950"/>
              <a:ext cx="35300" cy="35275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706" y="0"/>
                  </a:moveTo>
                  <a:cubicBezTo>
                    <a:pt x="299" y="0"/>
                    <a:pt x="1" y="326"/>
                    <a:pt x="1" y="705"/>
                  </a:cubicBezTo>
                  <a:cubicBezTo>
                    <a:pt x="1" y="1112"/>
                    <a:pt x="299" y="1411"/>
                    <a:pt x="706" y="1411"/>
                  </a:cubicBezTo>
                  <a:cubicBezTo>
                    <a:pt x="1086" y="1411"/>
                    <a:pt x="1411" y="1112"/>
                    <a:pt x="1411" y="705"/>
                  </a:cubicBezTo>
                  <a:cubicBezTo>
                    <a:pt x="1411" y="326"/>
                    <a:pt x="1086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766350" y="-1053950"/>
              <a:ext cx="35275" cy="35275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706" y="0"/>
                  </a:moveTo>
                  <a:cubicBezTo>
                    <a:pt x="299" y="0"/>
                    <a:pt x="0" y="326"/>
                    <a:pt x="0" y="705"/>
                  </a:cubicBezTo>
                  <a:cubicBezTo>
                    <a:pt x="0" y="1112"/>
                    <a:pt x="299" y="1411"/>
                    <a:pt x="706" y="1411"/>
                  </a:cubicBezTo>
                  <a:cubicBezTo>
                    <a:pt x="1085" y="1411"/>
                    <a:pt x="1411" y="1112"/>
                    <a:pt x="1411" y="705"/>
                  </a:cubicBezTo>
                  <a:cubicBezTo>
                    <a:pt x="1411" y="326"/>
                    <a:pt x="1085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47675" y="-1172625"/>
              <a:ext cx="35300" cy="35275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706" y="0"/>
                  </a:moveTo>
                  <a:cubicBezTo>
                    <a:pt x="299" y="0"/>
                    <a:pt x="1" y="326"/>
                    <a:pt x="1" y="706"/>
                  </a:cubicBezTo>
                  <a:cubicBezTo>
                    <a:pt x="1" y="1113"/>
                    <a:pt x="299" y="1411"/>
                    <a:pt x="706" y="1411"/>
                  </a:cubicBezTo>
                  <a:cubicBezTo>
                    <a:pt x="1086" y="1411"/>
                    <a:pt x="1411" y="1113"/>
                    <a:pt x="1411" y="706"/>
                  </a:cubicBezTo>
                  <a:cubicBezTo>
                    <a:pt x="1411" y="326"/>
                    <a:pt x="1086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766350" y="-1172625"/>
              <a:ext cx="35275" cy="35275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706" y="0"/>
                  </a:moveTo>
                  <a:cubicBezTo>
                    <a:pt x="299" y="0"/>
                    <a:pt x="0" y="326"/>
                    <a:pt x="0" y="706"/>
                  </a:cubicBezTo>
                  <a:cubicBezTo>
                    <a:pt x="0" y="1113"/>
                    <a:pt x="299" y="1411"/>
                    <a:pt x="706" y="1411"/>
                  </a:cubicBezTo>
                  <a:cubicBezTo>
                    <a:pt x="1085" y="1411"/>
                    <a:pt x="1411" y="1113"/>
                    <a:pt x="1411" y="706"/>
                  </a:cubicBezTo>
                  <a:cubicBezTo>
                    <a:pt x="1411" y="326"/>
                    <a:pt x="1085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605650" y="-994975"/>
              <a:ext cx="18325" cy="18350"/>
            </a:xfrm>
            <a:custGeom>
              <a:avLst/>
              <a:gdLst/>
              <a:ahLst/>
              <a:cxnLst/>
              <a:rect l="l" t="t" r="r" b="b"/>
              <a:pathLst>
                <a:path w="733" h="734" extrusionOk="0">
                  <a:moveTo>
                    <a:pt x="732" y="733"/>
                  </a:moveTo>
                  <a:cubicBezTo>
                    <a:pt x="732" y="326"/>
                    <a:pt x="407" y="1"/>
                    <a:pt x="0" y="1"/>
                  </a:cubicBezTo>
                  <a:cubicBezTo>
                    <a:pt x="407" y="1"/>
                    <a:pt x="732" y="326"/>
                    <a:pt x="732" y="7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605650" y="-1113625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732" y="733"/>
                  </a:moveTo>
                  <a:cubicBezTo>
                    <a:pt x="732" y="326"/>
                    <a:pt x="407" y="0"/>
                    <a:pt x="0" y="0"/>
                  </a:cubicBezTo>
                  <a:cubicBezTo>
                    <a:pt x="407" y="0"/>
                    <a:pt x="732" y="326"/>
                    <a:pt x="732" y="7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605650" y="-1095325"/>
              <a:ext cx="18325" cy="17650"/>
            </a:xfrm>
            <a:custGeom>
              <a:avLst/>
              <a:gdLst/>
              <a:ahLst/>
              <a:cxnLst/>
              <a:rect l="l" t="t" r="r" b="b"/>
              <a:pathLst>
                <a:path w="733" h="706" extrusionOk="0">
                  <a:moveTo>
                    <a:pt x="0" y="706"/>
                  </a:moveTo>
                  <a:cubicBezTo>
                    <a:pt x="407" y="706"/>
                    <a:pt x="732" y="380"/>
                    <a:pt x="732" y="1"/>
                  </a:cubicBezTo>
                  <a:cubicBezTo>
                    <a:pt x="732" y="380"/>
                    <a:pt x="407" y="706"/>
                    <a:pt x="0" y="7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825350" y="-1232300"/>
              <a:ext cx="35950" cy="35975"/>
            </a:xfrm>
            <a:custGeom>
              <a:avLst/>
              <a:gdLst/>
              <a:ahLst/>
              <a:cxnLst/>
              <a:rect l="l" t="t" r="r" b="b"/>
              <a:pathLst>
                <a:path w="1438" h="1439" extrusionOk="0">
                  <a:moveTo>
                    <a:pt x="705" y="1"/>
                  </a:moveTo>
                  <a:cubicBezTo>
                    <a:pt x="326" y="1"/>
                    <a:pt x="0" y="326"/>
                    <a:pt x="0" y="733"/>
                  </a:cubicBezTo>
                  <a:cubicBezTo>
                    <a:pt x="0" y="1113"/>
                    <a:pt x="326" y="1438"/>
                    <a:pt x="705" y="1438"/>
                  </a:cubicBezTo>
                  <a:cubicBezTo>
                    <a:pt x="1112" y="1438"/>
                    <a:pt x="1438" y="1113"/>
                    <a:pt x="1438" y="733"/>
                  </a:cubicBezTo>
                  <a:cubicBezTo>
                    <a:pt x="1438" y="326"/>
                    <a:pt x="1112" y="1"/>
                    <a:pt x="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706675" y="-1232300"/>
              <a:ext cx="35975" cy="35975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706" y="1"/>
                  </a:moveTo>
                  <a:cubicBezTo>
                    <a:pt x="326" y="1"/>
                    <a:pt x="1" y="326"/>
                    <a:pt x="1" y="733"/>
                  </a:cubicBezTo>
                  <a:cubicBezTo>
                    <a:pt x="1" y="1113"/>
                    <a:pt x="326" y="1438"/>
                    <a:pt x="706" y="1438"/>
                  </a:cubicBezTo>
                  <a:cubicBezTo>
                    <a:pt x="1113" y="1438"/>
                    <a:pt x="1438" y="1113"/>
                    <a:pt x="1438" y="733"/>
                  </a:cubicBezTo>
                  <a:cubicBezTo>
                    <a:pt x="1438" y="326"/>
                    <a:pt x="111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605650" y="-1214000"/>
              <a:ext cx="18325" cy="17675"/>
            </a:xfrm>
            <a:custGeom>
              <a:avLst/>
              <a:gdLst/>
              <a:ahLst/>
              <a:cxnLst/>
              <a:rect l="l" t="t" r="r" b="b"/>
              <a:pathLst>
                <a:path w="733" h="707" extrusionOk="0">
                  <a:moveTo>
                    <a:pt x="0" y="706"/>
                  </a:moveTo>
                  <a:cubicBezTo>
                    <a:pt x="407" y="706"/>
                    <a:pt x="732" y="381"/>
                    <a:pt x="732" y="1"/>
                  </a:cubicBezTo>
                  <a:cubicBezTo>
                    <a:pt x="732" y="381"/>
                    <a:pt x="407" y="706"/>
                    <a:pt x="0" y="7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825350" y="-757625"/>
              <a:ext cx="17650" cy="17650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705" y="0"/>
                  </a:moveTo>
                  <a:cubicBezTo>
                    <a:pt x="326" y="0"/>
                    <a:pt x="0" y="326"/>
                    <a:pt x="0" y="705"/>
                  </a:cubicBezTo>
                  <a:cubicBezTo>
                    <a:pt x="0" y="570"/>
                    <a:pt x="55" y="434"/>
                    <a:pt x="136" y="326"/>
                  </a:cubicBezTo>
                  <a:cubicBezTo>
                    <a:pt x="244" y="136"/>
                    <a:pt x="461" y="0"/>
                    <a:pt x="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706675" y="-757625"/>
              <a:ext cx="35975" cy="17650"/>
            </a:xfrm>
            <a:custGeom>
              <a:avLst/>
              <a:gdLst/>
              <a:ahLst/>
              <a:cxnLst/>
              <a:rect l="l" t="t" r="r" b="b"/>
              <a:pathLst>
                <a:path w="1439" h="706" extrusionOk="0">
                  <a:moveTo>
                    <a:pt x="706" y="0"/>
                  </a:moveTo>
                  <a:cubicBezTo>
                    <a:pt x="1113" y="0"/>
                    <a:pt x="1438" y="326"/>
                    <a:pt x="1438" y="705"/>
                  </a:cubicBezTo>
                  <a:cubicBezTo>
                    <a:pt x="1438" y="326"/>
                    <a:pt x="1113" y="0"/>
                    <a:pt x="706" y="0"/>
                  </a:cubicBezTo>
                  <a:cubicBezTo>
                    <a:pt x="326" y="0"/>
                    <a:pt x="1" y="326"/>
                    <a:pt x="1" y="705"/>
                  </a:cubicBezTo>
                  <a:cubicBezTo>
                    <a:pt x="1" y="326"/>
                    <a:pt x="326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825350" y="-876300"/>
              <a:ext cx="35950" cy="35975"/>
            </a:xfrm>
            <a:custGeom>
              <a:avLst/>
              <a:gdLst/>
              <a:ahLst/>
              <a:cxnLst/>
              <a:rect l="l" t="t" r="r" b="b"/>
              <a:pathLst>
                <a:path w="1438" h="1439" extrusionOk="0">
                  <a:moveTo>
                    <a:pt x="705" y="1"/>
                  </a:moveTo>
                  <a:cubicBezTo>
                    <a:pt x="326" y="1"/>
                    <a:pt x="0" y="326"/>
                    <a:pt x="0" y="733"/>
                  </a:cubicBezTo>
                  <a:cubicBezTo>
                    <a:pt x="0" y="1113"/>
                    <a:pt x="326" y="1438"/>
                    <a:pt x="705" y="1438"/>
                  </a:cubicBezTo>
                  <a:cubicBezTo>
                    <a:pt x="1112" y="1438"/>
                    <a:pt x="1438" y="1113"/>
                    <a:pt x="1438" y="733"/>
                  </a:cubicBezTo>
                  <a:cubicBezTo>
                    <a:pt x="1438" y="326"/>
                    <a:pt x="1112" y="1"/>
                    <a:pt x="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706675" y="-876300"/>
              <a:ext cx="35975" cy="35975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706" y="1"/>
                  </a:moveTo>
                  <a:cubicBezTo>
                    <a:pt x="326" y="1"/>
                    <a:pt x="1" y="326"/>
                    <a:pt x="1" y="733"/>
                  </a:cubicBezTo>
                  <a:cubicBezTo>
                    <a:pt x="1" y="1113"/>
                    <a:pt x="326" y="1438"/>
                    <a:pt x="706" y="1438"/>
                  </a:cubicBezTo>
                  <a:cubicBezTo>
                    <a:pt x="1113" y="1438"/>
                    <a:pt x="1438" y="1113"/>
                    <a:pt x="1438" y="733"/>
                  </a:cubicBezTo>
                  <a:cubicBezTo>
                    <a:pt x="1438" y="326"/>
                    <a:pt x="111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647675" y="-816625"/>
              <a:ext cx="35300" cy="35275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706" y="0"/>
                  </a:moveTo>
                  <a:cubicBezTo>
                    <a:pt x="299" y="0"/>
                    <a:pt x="1" y="326"/>
                    <a:pt x="1" y="706"/>
                  </a:cubicBezTo>
                  <a:cubicBezTo>
                    <a:pt x="1" y="1112"/>
                    <a:pt x="299" y="1411"/>
                    <a:pt x="706" y="1411"/>
                  </a:cubicBezTo>
                  <a:cubicBezTo>
                    <a:pt x="1086" y="1411"/>
                    <a:pt x="1411" y="1112"/>
                    <a:pt x="1411" y="706"/>
                  </a:cubicBezTo>
                  <a:cubicBezTo>
                    <a:pt x="1411" y="326"/>
                    <a:pt x="1086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766350" y="-816625"/>
              <a:ext cx="35275" cy="35275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706" y="0"/>
                  </a:moveTo>
                  <a:cubicBezTo>
                    <a:pt x="299" y="0"/>
                    <a:pt x="0" y="326"/>
                    <a:pt x="0" y="706"/>
                  </a:cubicBezTo>
                  <a:cubicBezTo>
                    <a:pt x="0" y="1112"/>
                    <a:pt x="299" y="1411"/>
                    <a:pt x="706" y="1411"/>
                  </a:cubicBezTo>
                  <a:cubicBezTo>
                    <a:pt x="1085" y="1411"/>
                    <a:pt x="1411" y="1112"/>
                    <a:pt x="1411" y="706"/>
                  </a:cubicBezTo>
                  <a:cubicBezTo>
                    <a:pt x="1411" y="326"/>
                    <a:pt x="1085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647675" y="-935300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706" y="1"/>
                  </a:moveTo>
                  <a:cubicBezTo>
                    <a:pt x="299" y="1"/>
                    <a:pt x="1" y="326"/>
                    <a:pt x="1" y="706"/>
                  </a:cubicBezTo>
                  <a:cubicBezTo>
                    <a:pt x="1" y="1113"/>
                    <a:pt x="299" y="1411"/>
                    <a:pt x="706" y="1411"/>
                  </a:cubicBezTo>
                  <a:cubicBezTo>
                    <a:pt x="1086" y="1411"/>
                    <a:pt x="1411" y="1113"/>
                    <a:pt x="1411" y="706"/>
                  </a:cubicBezTo>
                  <a:cubicBezTo>
                    <a:pt x="1411" y="326"/>
                    <a:pt x="1086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766350" y="-935300"/>
              <a:ext cx="35275" cy="3530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706" y="1"/>
                  </a:moveTo>
                  <a:cubicBezTo>
                    <a:pt x="299" y="1"/>
                    <a:pt x="0" y="326"/>
                    <a:pt x="0" y="706"/>
                  </a:cubicBezTo>
                  <a:cubicBezTo>
                    <a:pt x="0" y="1113"/>
                    <a:pt x="299" y="1411"/>
                    <a:pt x="706" y="1411"/>
                  </a:cubicBezTo>
                  <a:cubicBezTo>
                    <a:pt x="1085" y="1411"/>
                    <a:pt x="1411" y="1113"/>
                    <a:pt x="1411" y="706"/>
                  </a:cubicBezTo>
                  <a:cubicBezTo>
                    <a:pt x="1411" y="326"/>
                    <a:pt x="1085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05650" y="-757625"/>
              <a:ext cx="18325" cy="17650"/>
            </a:xfrm>
            <a:custGeom>
              <a:avLst/>
              <a:gdLst/>
              <a:ahLst/>
              <a:cxnLst/>
              <a:rect l="l" t="t" r="r" b="b"/>
              <a:pathLst>
                <a:path w="733" h="706" extrusionOk="0">
                  <a:moveTo>
                    <a:pt x="732" y="705"/>
                  </a:moveTo>
                  <a:cubicBezTo>
                    <a:pt x="732" y="326"/>
                    <a:pt x="407" y="0"/>
                    <a:pt x="0" y="0"/>
                  </a:cubicBezTo>
                  <a:cubicBezTo>
                    <a:pt x="407" y="0"/>
                    <a:pt x="732" y="326"/>
                    <a:pt x="732" y="7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05650" y="-876300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732" y="733"/>
                  </a:moveTo>
                  <a:cubicBezTo>
                    <a:pt x="732" y="326"/>
                    <a:pt x="407" y="1"/>
                    <a:pt x="0" y="1"/>
                  </a:cubicBezTo>
                  <a:cubicBezTo>
                    <a:pt x="407" y="1"/>
                    <a:pt x="732" y="326"/>
                    <a:pt x="732" y="7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05650" y="-858000"/>
              <a:ext cx="18325" cy="17675"/>
            </a:xfrm>
            <a:custGeom>
              <a:avLst/>
              <a:gdLst/>
              <a:ahLst/>
              <a:cxnLst/>
              <a:rect l="l" t="t" r="r" b="b"/>
              <a:pathLst>
                <a:path w="733" h="707" extrusionOk="0">
                  <a:moveTo>
                    <a:pt x="0" y="706"/>
                  </a:moveTo>
                  <a:cubicBezTo>
                    <a:pt x="407" y="706"/>
                    <a:pt x="732" y="381"/>
                    <a:pt x="732" y="1"/>
                  </a:cubicBezTo>
                  <a:cubicBezTo>
                    <a:pt x="732" y="381"/>
                    <a:pt x="407" y="706"/>
                    <a:pt x="0" y="7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825350" y="-994975"/>
              <a:ext cx="35950" cy="35975"/>
            </a:xfrm>
            <a:custGeom>
              <a:avLst/>
              <a:gdLst/>
              <a:ahLst/>
              <a:cxnLst/>
              <a:rect l="l" t="t" r="r" b="b"/>
              <a:pathLst>
                <a:path w="1438" h="1439" extrusionOk="0">
                  <a:moveTo>
                    <a:pt x="705" y="1"/>
                  </a:moveTo>
                  <a:cubicBezTo>
                    <a:pt x="326" y="1"/>
                    <a:pt x="0" y="326"/>
                    <a:pt x="0" y="733"/>
                  </a:cubicBezTo>
                  <a:cubicBezTo>
                    <a:pt x="0" y="1113"/>
                    <a:pt x="326" y="1438"/>
                    <a:pt x="705" y="1438"/>
                  </a:cubicBezTo>
                  <a:cubicBezTo>
                    <a:pt x="1112" y="1438"/>
                    <a:pt x="1438" y="1113"/>
                    <a:pt x="1438" y="733"/>
                  </a:cubicBezTo>
                  <a:cubicBezTo>
                    <a:pt x="1438" y="326"/>
                    <a:pt x="1112" y="1"/>
                    <a:pt x="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706675" y="-994975"/>
              <a:ext cx="35975" cy="35975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706" y="1"/>
                  </a:moveTo>
                  <a:cubicBezTo>
                    <a:pt x="326" y="1"/>
                    <a:pt x="1" y="326"/>
                    <a:pt x="1" y="733"/>
                  </a:cubicBezTo>
                  <a:cubicBezTo>
                    <a:pt x="1" y="1113"/>
                    <a:pt x="326" y="1438"/>
                    <a:pt x="706" y="1438"/>
                  </a:cubicBezTo>
                  <a:cubicBezTo>
                    <a:pt x="1113" y="1438"/>
                    <a:pt x="1438" y="1113"/>
                    <a:pt x="1438" y="733"/>
                  </a:cubicBezTo>
                  <a:cubicBezTo>
                    <a:pt x="1438" y="326"/>
                    <a:pt x="111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605650" y="-976650"/>
              <a:ext cx="18325" cy="17650"/>
            </a:xfrm>
            <a:custGeom>
              <a:avLst/>
              <a:gdLst/>
              <a:ahLst/>
              <a:cxnLst/>
              <a:rect l="l" t="t" r="r" b="b"/>
              <a:pathLst>
                <a:path w="733" h="706" extrusionOk="0">
                  <a:moveTo>
                    <a:pt x="0" y="705"/>
                  </a:moveTo>
                  <a:cubicBezTo>
                    <a:pt x="407" y="705"/>
                    <a:pt x="732" y="380"/>
                    <a:pt x="732" y="0"/>
                  </a:cubicBezTo>
                  <a:cubicBezTo>
                    <a:pt x="732" y="380"/>
                    <a:pt x="407" y="705"/>
                    <a:pt x="0" y="7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825350" y="-520300"/>
              <a:ext cx="17650" cy="17650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705" y="1"/>
                  </a:moveTo>
                  <a:cubicBezTo>
                    <a:pt x="384" y="1"/>
                    <a:pt x="101" y="234"/>
                    <a:pt x="22" y="537"/>
                  </a:cubicBezTo>
                  <a:lnTo>
                    <a:pt x="22" y="537"/>
                  </a:lnTo>
                  <a:cubicBezTo>
                    <a:pt x="39" y="473"/>
                    <a:pt x="66" y="410"/>
                    <a:pt x="109" y="353"/>
                  </a:cubicBezTo>
                  <a:cubicBezTo>
                    <a:pt x="217" y="163"/>
                    <a:pt x="461" y="1"/>
                    <a:pt x="705" y="1"/>
                  </a:cubicBezTo>
                  <a:close/>
                  <a:moveTo>
                    <a:pt x="22" y="537"/>
                  </a:moveTo>
                  <a:cubicBezTo>
                    <a:pt x="12" y="574"/>
                    <a:pt x="6" y="612"/>
                    <a:pt x="3" y="648"/>
                  </a:cubicBezTo>
                  <a:lnTo>
                    <a:pt x="3" y="648"/>
                  </a:lnTo>
                  <a:cubicBezTo>
                    <a:pt x="6" y="610"/>
                    <a:pt x="13" y="573"/>
                    <a:pt x="22" y="537"/>
                  </a:cubicBezTo>
                  <a:close/>
                  <a:moveTo>
                    <a:pt x="3" y="648"/>
                  </a:moveTo>
                  <a:cubicBezTo>
                    <a:pt x="1" y="667"/>
                    <a:pt x="0" y="686"/>
                    <a:pt x="0" y="705"/>
                  </a:cubicBezTo>
                  <a:lnTo>
                    <a:pt x="0" y="705"/>
                  </a:lnTo>
                  <a:cubicBezTo>
                    <a:pt x="0" y="687"/>
                    <a:pt x="1" y="667"/>
                    <a:pt x="3" y="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706675" y="-520300"/>
              <a:ext cx="35975" cy="17650"/>
            </a:xfrm>
            <a:custGeom>
              <a:avLst/>
              <a:gdLst/>
              <a:ahLst/>
              <a:cxnLst/>
              <a:rect l="l" t="t" r="r" b="b"/>
              <a:pathLst>
                <a:path w="1439" h="706" extrusionOk="0">
                  <a:moveTo>
                    <a:pt x="706" y="1"/>
                  </a:moveTo>
                  <a:cubicBezTo>
                    <a:pt x="326" y="1"/>
                    <a:pt x="1" y="326"/>
                    <a:pt x="1" y="706"/>
                  </a:cubicBezTo>
                  <a:lnTo>
                    <a:pt x="1" y="706"/>
                  </a:lnTo>
                  <a:cubicBezTo>
                    <a:pt x="1" y="326"/>
                    <a:pt x="326" y="1"/>
                    <a:pt x="706" y="1"/>
                  </a:cubicBezTo>
                  <a:cubicBezTo>
                    <a:pt x="1113" y="1"/>
                    <a:pt x="1438" y="326"/>
                    <a:pt x="1438" y="706"/>
                  </a:cubicBezTo>
                  <a:lnTo>
                    <a:pt x="1438" y="706"/>
                  </a:lnTo>
                  <a:cubicBezTo>
                    <a:pt x="1438" y="326"/>
                    <a:pt x="111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825350" y="-638975"/>
              <a:ext cx="35950" cy="35975"/>
            </a:xfrm>
            <a:custGeom>
              <a:avLst/>
              <a:gdLst/>
              <a:ahLst/>
              <a:cxnLst/>
              <a:rect l="l" t="t" r="r" b="b"/>
              <a:pathLst>
                <a:path w="1438" h="1439" extrusionOk="0">
                  <a:moveTo>
                    <a:pt x="705" y="1"/>
                  </a:moveTo>
                  <a:cubicBezTo>
                    <a:pt x="326" y="1"/>
                    <a:pt x="0" y="326"/>
                    <a:pt x="0" y="706"/>
                  </a:cubicBezTo>
                  <a:cubicBezTo>
                    <a:pt x="0" y="1113"/>
                    <a:pt x="326" y="1438"/>
                    <a:pt x="705" y="1438"/>
                  </a:cubicBezTo>
                  <a:cubicBezTo>
                    <a:pt x="1112" y="1438"/>
                    <a:pt x="1438" y="1113"/>
                    <a:pt x="1438" y="706"/>
                  </a:cubicBezTo>
                  <a:cubicBezTo>
                    <a:pt x="1438" y="326"/>
                    <a:pt x="1112" y="1"/>
                    <a:pt x="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706675" y="-638975"/>
              <a:ext cx="35975" cy="35975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706" y="1"/>
                  </a:moveTo>
                  <a:cubicBezTo>
                    <a:pt x="326" y="1"/>
                    <a:pt x="1" y="326"/>
                    <a:pt x="1" y="706"/>
                  </a:cubicBezTo>
                  <a:cubicBezTo>
                    <a:pt x="1" y="1113"/>
                    <a:pt x="326" y="1438"/>
                    <a:pt x="706" y="1438"/>
                  </a:cubicBezTo>
                  <a:cubicBezTo>
                    <a:pt x="1113" y="1438"/>
                    <a:pt x="1438" y="1113"/>
                    <a:pt x="1438" y="706"/>
                  </a:cubicBezTo>
                  <a:cubicBezTo>
                    <a:pt x="1438" y="326"/>
                    <a:pt x="111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647675" y="-579300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706" y="1"/>
                  </a:moveTo>
                  <a:cubicBezTo>
                    <a:pt x="299" y="1"/>
                    <a:pt x="1" y="299"/>
                    <a:pt x="1" y="706"/>
                  </a:cubicBezTo>
                  <a:cubicBezTo>
                    <a:pt x="1" y="1086"/>
                    <a:pt x="299" y="1411"/>
                    <a:pt x="706" y="1411"/>
                  </a:cubicBezTo>
                  <a:cubicBezTo>
                    <a:pt x="1086" y="1411"/>
                    <a:pt x="1411" y="1086"/>
                    <a:pt x="1411" y="706"/>
                  </a:cubicBezTo>
                  <a:cubicBezTo>
                    <a:pt x="1411" y="299"/>
                    <a:pt x="1086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766350" y="-579300"/>
              <a:ext cx="35275" cy="3530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706" y="1"/>
                  </a:moveTo>
                  <a:cubicBezTo>
                    <a:pt x="299" y="1"/>
                    <a:pt x="0" y="299"/>
                    <a:pt x="0" y="706"/>
                  </a:cubicBezTo>
                  <a:cubicBezTo>
                    <a:pt x="0" y="1086"/>
                    <a:pt x="299" y="1411"/>
                    <a:pt x="706" y="1411"/>
                  </a:cubicBezTo>
                  <a:cubicBezTo>
                    <a:pt x="1085" y="1411"/>
                    <a:pt x="1411" y="1086"/>
                    <a:pt x="1411" y="706"/>
                  </a:cubicBezTo>
                  <a:cubicBezTo>
                    <a:pt x="1411" y="299"/>
                    <a:pt x="1085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647675" y="-697950"/>
              <a:ext cx="35300" cy="35275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706" y="0"/>
                  </a:moveTo>
                  <a:cubicBezTo>
                    <a:pt x="299" y="0"/>
                    <a:pt x="1" y="298"/>
                    <a:pt x="1" y="705"/>
                  </a:cubicBezTo>
                  <a:cubicBezTo>
                    <a:pt x="1" y="1085"/>
                    <a:pt x="299" y="1411"/>
                    <a:pt x="706" y="1411"/>
                  </a:cubicBezTo>
                  <a:cubicBezTo>
                    <a:pt x="1086" y="1411"/>
                    <a:pt x="1411" y="1085"/>
                    <a:pt x="1411" y="705"/>
                  </a:cubicBezTo>
                  <a:cubicBezTo>
                    <a:pt x="1411" y="298"/>
                    <a:pt x="1086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766350" y="-697950"/>
              <a:ext cx="35275" cy="35275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706" y="0"/>
                  </a:moveTo>
                  <a:cubicBezTo>
                    <a:pt x="299" y="0"/>
                    <a:pt x="0" y="298"/>
                    <a:pt x="0" y="705"/>
                  </a:cubicBezTo>
                  <a:cubicBezTo>
                    <a:pt x="0" y="1085"/>
                    <a:pt x="299" y="1411"/>
                    <a:pt x="706" y="1411"/>
                  </a:cubicBezTo>
                  <a:cubicBezTo>
                    <a:pt x="1085" y="1411"/>
                    <a:pt x="1411" y="1085"/>
                    <a:pt x="1411" y="705"/>
                  </a:cubicBezTo>
                  <a:cubicBezTo>
                    <a:pt x="1411" y="298"/>
                    <a:pt x="1085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605650" y="-520300"/>
              <a:ext cx="18325" cy="17650"/>
            </a:xfrm>
            <a:custGeom>
              <a:avLst/>
              <a:gdLst/>
              <a:ahLst/>
              <a:cxnLst/>
              <a:rect l="l" t="t" r="r" b="b"/>
              <a:pathLst>
                <a:path w="733" h="706" extrusionOk="0">
                  <a:moveTo>
                    <a:pt x="732" y="706"/>
                  </a:moveTo>
                  <a:cubicBezTo>
                    <a:pt x="732" y="326"/>
                    <a:pt x="407" y="1"/>
                    <a:pt x="0" y="1"/>
                  </a:cubicBezTo>
                  <a:cubicBezTo>
                    <a:pt x="407" y="1"/>
                    <a:pt x="732" y="326"/>
                    <a:pt x="732" y="7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605650" y="-638975"/>
              <a:ext cx="18325" cy="17675"/>
            </a:xfrm>
            <a:custGeom>
              <a:avLst/>
              <a:gdLst/>
              <a:ahLst/>
              <a:cxnLst/>
              <a:rect l="l" t="t" r="r" b="b"/>
              <a:pathLst>
                <a:path w="733" h="707" extrusionOk="0">
                  <a:moveTo>
                    <a:pt x="732" y="706"/>
                  </a:moveTo>
                  <a:cubicBezTo>
                    <a:pt x="732" y="326"/>
                    <a:pt x="407" y="1"/>
                    <a:pt x="0" y="1"/>
                  </a:cubicBezTo>
                  <a:cubicBezTo>
                    <a:pt x="407" y="1"/>
                    <a:pt x="732" y="326"/>
                    <a:pt x="732" y="7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605650" y="-621325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0" y="732"/>
                  </a:moveTo>
                  <a:cubicBezTo>
                    <a:pt x="407" y="732"/>
                    <a:pt x="732" y="407"/>
                    <a:pt x="732" y="0"/>
                  </a:cubicBezTo>
                  <a:cubicBezTo>
                    <a:pt x="732" y="407"/>
                    <a:pt x="407" y="732"/>
                    <a:pt x="0" y="7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825350" y="-757625"/>
              <a:ext cx="35950" cy="35950"/>
            </a:xfrm>
            <a:custGeom>
              <a:avLst/>
              <a:gdLst/>
              <a:ahLst/>
              <a:cxnLst/>
              <a:rect l="l" t="t" r="r" b="b"/>
              <a:pathLst>
                <a:path w="1438" h="1438" extrusionOk="0">
                  <a:moveTo>
                    <a:pt x="705" y="0"/>
                  </a:moveTo>
                  <a:cubicBezTo>
                    <a:pt x="326" y="0"/>
                    <a:pt x="0" y="326"/>
                    <a:pt x="0" y="705"/>
                  </a:cubicBezTo>
                  <a:cubicBezTo>
                    <a:pt x="0" y="760"/>
                    <a:pt x="0" y="814"/>
                    <a:pt x="27" y="868"/>
                  </a:cubicBezTo>
                  <a:cubicBezTo>
                    <a:pt x="82" y="1194"/>
                    <a:pt x="380" y="1438"/>
                    <a:pt x="705" y="1438"/>
                  </a:cubicBezTo>
                  <a:cubicBezTo>
                    <a:pt x="1058" y="1438"/>
                    <a:pt x="1356" y="1194"/>
                    <a:pt x="1411" y="868"/>
                  </a:cubicBezTo>
                  <a:cubicBezTo>
                    <a:pt x="1438" y="814"/>
                    <a:pt x="1438" y="760"/>
                    <a:pt x="1438" y="705"/>
                  </a:cubicBezTo>
                  <a:cubicBezTo>
                    <a:pt x="1438" y="326"/>
                    <a:pt x="1112" y="0"/>
                    <a:pt x="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706675" y="-757625"/>
              <a:ext cx="35975" cy="35950"/>
            </a:xfrm>
            <a:custGeom>
              <a:avLst/>
              <a:gdLst/>
              <a:ahLst/>
              <a:cxnLst/>
              <a:rect l="l" t="t" r="r" b="b"/>
              <a:pathLst>
                <a:path w="1439" h="1438" extrusionOk="0">
                  <a:moveTo>
                    <a:pt x="706" y="0"/>
                  </a:moveTo>
                  <a:cubicBezTo>
                    <a:pt x="326" y="0"/>
                    <a:pt x="1" y="326"/>
                    <a:pt x="1" y="705"/>
                  </a:cubicBezTo>
                  <a:cubicBezTo>
                    <a:pt x="1" y="760"/>
                    <a:pt x="1" y="814"/>
                    <a:pt x="28" y="868"/>
                  </a:cubicBezTo>
                  <a:cubicBezTo>
                    <a:pt x="82" y="1194"/>
                    <a:pt x="380" y="1438"/>
                    <a:pt x="706" y="1438"/>
                  </a:cubicBezTo>
                  <a:cubicBezTo>
                    <a:pt x="1058" y="1438"/>
                    <a:pt x="1357" y="1194"/>
                    <a:pt x="1411" y="868"/>
                  </a:cubicBezTo>
                  <a:cubicBezTo>
                    <a:pt x="1438" y="814"/>
                    <a:pt x="1438" y="760"/>
                    <a:pt x="1438" y="705"/>
                  </a:cubicBezTo>
                  <a:cubicBezTo>
                    <a:pt x="1438" y="326"/>
                    <a:pt x="1113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605650" y="-739325"/>
              <a:ext cx="18325" cy="17650"/>
            </a:xfrm>
            <a:custGeom>
              <a:avLst/>
              <a:gdLst/>
              <a:ahLst/>
              <a:cxnLst/>
              <a:rect l="l" t="t" r="r" b="b"/>
              <a:pathLst>
                <a:path w="733" h="706" extrusionOk="0">
                  <a:moveTo>
                    <a:pt x="705" y="136"/>
                  </a:moveTo>
                  <a:cubicBezTo>
                    <a:pt x="651" y="462"/>
                    <a:pt x="353" y="706"/>
                    <a:pt x="0" y="706"/>
                  </a:cubicBezTo>
                  <a:cubicBezTo>
                    <a:pt x="353" y="706"/>
                    <a:pt x="651" y="462"/>
                    <a:pt x="705" y="136"/>
                  </a:cubicBezTo>
                  <a:cubicBezTo>
                    <a:pt x="732" y="82"/>
                    <a:pt x="732" y="28"/>
                    <a:pt x="732" y="1"/>
                  </a:cubicBezTo>
                  <a:cubicBezTo>
                    <a:pt x="732" y="28"/>
                    <a:pt x="732" y="82"/>
                    <a:pt x="705" y="1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825350" y="-282975"/>
              <a:ext cx="17650" cy="17675"/>
            </a:xfrm>
            <a:custGeom>
              <a:avLst/>
              <a:gdLst/>
              <a:ahLst/>
              <a:cxnLst/>
              <a:rect l="l" t="t" r="r" b="b"/>
              <a:pathLst>
                <a:path w="706" h="707" extrusionOk="0">
                  <a:moveTo>
                    <a:pt x="705" y="1"/>
                  </a:moveTo>
                  <a:cubicBezTo>
                    <a:pt x="326" y="1"/>
                    <a:pt x="0" y="326"/>
                    <a:pt x="0" y="706"/>
                  </a:cubicBezTo>
                  <a:cubicBezTo>
                    <a:pt x="0" y="570"/>
                    <a:pt x="55" y="435"/>
                    <a:pt x="136" y="326"/>
                  </a:cubicBezTo>
                  <a:cubicBezTo>
                    <a:pt x="244" y="136"/>
                    <a:pt x="461" y="1"/>
                    <a:pt x="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706675" y="-282975"/>
              <a:ext cx="17650" cy="16300"/>
            </a:xfrm>
            <a:custGeom>
              <a:avLst/>
              <a:gdLst/>
              <a:ahLst/>
              <a:cxnLst/>
              <a:rect l="l" t="t" r="r" b="b"/>
              <a:pathLst>
                <a:path w="706" h="652" extrusionOk="0">
                  <a:moveTo>
                    <a:pt x="706" y="1"/>
                  </a:moveTo>
                  <a:cubicBezTo>
                    <a:pt x="326" y="1"/>
                    <a:pt x="55" y="299"/>
                    <a:pt x="1" y="652"/>
                  </a:cubicBezTo>
                  <a:cubicBezTo>
                    <a:pt x="55" y="299"/>
                    <a:pt x="35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825350" y="-401625"/>
              <a:ext cx="35950" cy="35950"/>
            </a:xfrm>
            <a:custGeom>
              <a:avLst/>
              <a:gdLst/>
              <a:ahLst/>
              <a:cxnLst/>
              <a:rect l="l" t="t" r="r" b="b"/>
              <a:pathLst>
                <a:path w="1438" h="1438" extrusionOk="0">
                  <a:moveTo>
                    <a:pt x="705" y="0"/>
                  </a:moveTo>
                  <a:cubicBezTo>
                    <a:pt x="326" y="0"/>
                    <a:pt x="0" y="326"/>
                    <a:pt x="0" y="705"/>
                  </a:cubicBezTo>
                  <a:cubicBezTo>
                    <a:pt x="0" y="1112"/>
                    <a:pt x="326" y="1438"/>
                    <a:pt x="705" y="1438"/>
                  </a:cubicBezTo>
                  <a:cubicBezTo>
                    <a:pt x="1112" y="1438"/>
                    <a:pt x="1438" y="1112"/>
                    <a:pt x="1438" y="705"/>
                  </a:cubicBezTo>
                  <a:cubicBezTo>
                    <a:pt x="1438" y="326"/>
                    <a:pt x="1112" y="0"/>
                    <a:pt x="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706675" y="-401625"/>
              <a:ext cx="35975" cy="35950"/>
            </a:xfrm>
            <a:custGeom>
              <a:avLst/>
              <a:gdLst/>
              <a:ahLst/>
              <a:cxnLst/>
              <a:rect l="l" t="t" r="r" b="b"/>
              <a:pathLst>
                <a:path w="1439" h="1438" extrusionOk="0">
                  <a:moveTo>
                    <a:pt x="706" y="0"/>
                  </a:moveTo>
                  <a:cubicBezTo>
                    <a:pt x="326" y="0"/>
                    <a:pt x="1" y="326"/>
                    <a:pt x="1" y="705"/>
                  </a:cubicBezTo>
                  <a:cubicBezTo>
                    <a:pt x="1" y="1112"/>
                    <a:pt x="326" y="1438"/>
                    <a:pt x="706" y="1438"/>
                  </a:cubicBezTo>
                  <a:cubicBezTo>
                    <a:pt x="1113" y="1438"/>
                    <a:pt x="1438" y="1112"/>
                    <a:pt x="1438" y="705"/>
                  </a:cubicBezTo>
                  <a:cubicBezTo>
                    <a:pt x="1438" y="326"/>
                    <a:pt x="1113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647675" y="-341950"/>
              <a:ext cx="35300" cy="35275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706" y="0"/>
                  </a:moveTo>
                  <a:cubicBezTo>
                    <a:pt x="299" y="0"/>
                    <a:pt x="1" y="298"/>
                    <a:pt x="1" y="705"/>
                  </a:cubicBezTo>
                  <a:cubicBezTo>
                    <a:pt x="1" y="1085"/>
                    <a:pt x="299" y="1411"/>
                    <a:pt x="706" y="1411"/>
                  </a:cubicBezTo>
                  <a:cubicBezTo>
                    <a:pt x="1086" y="1411"/>
                    <a:pt x="1411" y="1085"/>
                    <a:pt x="1411" y="705"/>
                  </a:cubicBezTo>
                  <a:cubicBezTo>
                    <a:pt x="1411" y="298"/>
                    <a:pt x="1086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766350" y="-341950"/>
              <a:ext cx="35275" cy="35275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706" y="0"/>
                  </a:moveTo>
                  <a:cubicBezTo>
                    <a:pt x="299" y="0"/>
                    <a:pt x="0" y="298"/>
                    <a:pt x="0" y="705"/>
                  </a:cubicBezTo>
                  <a:cubicBezTo>
                    <a:pt x="0" y="1085"/>
                    <a:pt x="299" y="1411"/>
                    <a:pt x="706" y="1411"/>
                  </a:cubicBezTo>
                  <a:cubicBezTo>
                    <a:pt x="1085" y="1411"/>
                    <a:pt x="1411" y="1085"/>
                    <a:pt x="1411" y="705"/>
                  </a:cubicBezTo>
                  <a:cubicBezTo>
                    <a:pt x="1411" y="298"/>
                    <a:pt x="1085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647675" y="-460625"/>
              <a:ext cx="35300" cy="35275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706" y="0"/>
                  </a:moveTo>
                  <a:cubicBezTo>
                    <a:pt x="299" y="0"/>
                    <a:pt x="1" y="299"/>
                    <a:pt x="1" y="706"/>
                  </a:cubicBezTo>
                  <a:cubicBezTo>
                    <a:pt x="1" y="1085"/>
                    <a:pt x="299" y="1411"/>
                    <a:pt x="706" y="1411"/>
                  </a:cubicBezTo>
                  <a:cubicBezTo>
                    <a:pt x="1086" y="1411"/>
                    <a:pt x="1411" y="1085"/>
                    <a:pt x="1411" y="706"/>
                  </a:cubicBezTo>
                  <a:cubicBezTo>
                    <a:pt x="1411" y="299"/>
                    <a:pt x="1086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766350" y="-460625"/>
              <a:ext cx="35275" cy="35275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706" y="0"/>
                  </a:moveTo>
                  <a:cubicBezTo>
                    <a:pt x="299" y="0"/>
                    <a:pt x="0" y="299"/>
                    <a:pt x="0" y="706"/>
                  </a:cubicBezTo>
                  <a:cubicBezTo>
                    <a:pt x="0" y="1085"/>
                    <a:pt x="299" y="1411"/>
                    <a:pt x="706" y="1411"/>
                  </a:cubicBezTo>
                  <a:cubicBezTo>
                    <a:pt x="1085" y="1411"/>
                    <a:pt x="1411" y="1085"/>
                    <a:pt x="1411" y="706"/>
                  </a:cubicBezTo>
                  <a:cubicBezTo>
                    <a:pt x="1411" y="299"/>
                    <a:pt x="1085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605650" y="-401625"/>
              <a:ext cx="18325" cy="17650"/>
            </a:xfrm>
            <a:custGeom>
              <a:avLst/>
              <a:gdLst/>
              <a:ahLst/>
              <a:cxnLst/>
              <a:rect l="l" t="t" r="r" b="b"/>
              <a:pathLst>
                <a:path w="733" h="706" extrusionOk="0">
                  <a:moveTo>
                    <a:pt x="0" y="0"/>
                  </a:moveTo>
                  <a:cubicBezTo>
                    <a:pt x="407" y="0"/>
                    <a:pt x="732" y="326"/>
                    <a:pt x="732" y="705"/>
                  </a:cubicBezTo>
                  <a:cubicBezTo>
                    <a:pt x="732" y="326"/>
                    <a:pt x="407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605650" y="-384000"/>
              <a:ext cx="18325" cy="18325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0" y="733"/>
                  </a:moveTo>
                  <a:cubicBezTo>
                    <a:pt x="407" y="733"/>
                    <a:pt x="732" y="407"/>
                    <a:pt x="732" y="0"/>
                  </a:cubicBezTo>
                  <a:cubicBezTo>
                    <a:pt x="732" y="407"/>
                    <a:pt x="407" y="733"/>
                    <a:pt x="0" y="7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825350" y="-520300"/>
              <a:ext cx="35950" cy="35975"/>
            </a:xfrm>
            <a:custGeom>
              <a:avLst/>
              <a:gdLst/>
              <a:ahLst/>
              <a:cxnLst/>
              <a:rect l="l" t="t" r="r" b="b"/>
              <a:pathLst>
                <a:path w="1438" h="1439" extrusionOk="0">
                  <a:moveTo>
                    <a:pt x="705" y="1"/>
                  </a:moveTo>
                  <a:cubicBezTo>
                    <a:pt x="326" y="1"/>
                    <a:pt x="0" y="326"/>
                    <a:pt x="0" y="706"/>
                  </a:cubicBezTo>
                  <a:cubicBezTo>
                    <a:pt x="0" y="1113"/>
                    <a:pt x="326" y="1438"/>
                    <a:pt x="705" y="1438"/>
                  </a:cubicBezTo>
                  <a:cubicBezTo>
                    <a:pt x="1112" y="1438"/>
                    <a:pt x="1438" y="1113"/>
                    <a:pt x="1438" y="706"/>
                  </a:cubicBezTo>
                  <a:cubicBezTo>
                    <a:pt x="1438" y="326"/>
                    <a:pt x="1112" y="1"/>
                    <a:pt x="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706675" y="-520300"/>
              <a:ext cx="35975" cy="35975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706" y="1"/>
                  </a:moveTo>
                  <a:cubicBezTo>
                    <a:pt x="326" y="1"/>
                    <a:pt x="1" y="326"/>
                    <a:pt x="1" y="706"/>
                  </a:cubicBezTo>
                  <a:cubicBezTo>
                    <a:pt x="1" y="1113"/>
                    <a:pt x="326" y="1438"/>
                    <a:pt x="706" y="1438"/>
                  </a:cubicBezTo>
                  <a:cubicBezTo>
                    <a:pt x="1113" y="1438"/>
                    <a:pt x="1438" y="1113"/>
                    <a:pt x="1438" y="706"/>
                  </a:cubicBezTo>
                  <a:cubicBezTo>
                    <a:pt x="1438" y="326"/>
                    <a:pt x="111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605650" y="-502675"/>
              <a:ext cx="18325" cy="18350"/>
            </a:xfrm>
            <a:custGeom>
              <a:avLst/>
              <a:gdLst/>
              <a:ahLst/>
              <a:cxnLst/>
              <a:rect l="l" t="t" r="r" b="b"/>
              <a:pathLst>
                <a:path w="733" h="734" extrusionOk="0">
                  <a:moveTo>
                    <a:pt x="0" y="733"/>
                  </a:moveTo>
                  <a:cubicBezTo>
                    <a:pt x="407" y="733"/>
                    <a:pt x="732" y="408"/>
                    <a:pt x="732" y="1"/>
                  </a:cubicBezTo>
                  <a:cubicBezTo>
                    <a:pt x="732" y="408"/>
                    <a:pt x="407" y="733"/>
                    <a:pt x="0" y="7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825350" y="-282975"/>
              <a:ext cx="35950" cy="21725"/>
            </a:xfrm>
            <a:custGeom>
              <a:avLst/>
              <a:gdLst/>
              <a:ahLst/>
              <a:cxnLst/>
              <a:rect l="l" t="t" r="r" b="b"/>
              <a:pathLst>
                <a:path w="1438" h="869" extrusionOk="0">
                  <a:moveTo>
                    <a:pt x="705" y="1"/>
                  </a:moveTo>
                  <a:cubicBezTo>
                    <a:pt x="326" y="1"/>
                    <a:pt x="0" y="326"/>
                    <a:pt x="0" y="706"/>
                  </a:cubicBezTo>
                  <a:cubicBezTo>
                    <a:pt x="0" y="760"/>
                    <a:pt x="0" y="815"/>
                    <a:pt x="27" y="869"/>
                  </a:cubicBezTo>
                  <a:cubicBezTo>
                    <a:pt x="489" y="842"/>
                    <a:pt x="950" y="787"/>
                    <a:pt x="1438" y="733"/>
                  </a:cubicBezTo>
                  <a:lnTo>
                    <a:pt x="1438" y="706"/>
                  </a:lnTo>
                  <a:cubicBezTo>
                    <a:pt x="1438" y="326"/>
                    <a:pt x="1112" y="1"/>
                    <a:pt x="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706675" y="-282975"/>
              <a:ext cx="35975" cy="20375"/>
            </a:xfrm>
            <a:custGeom>
              <a:avLst/>
              <a:gdLst/>
              <a:ahLst/>
              <a:cxnLst/>
              <a:rect l="l" t="t" r="r" b="b"/>
              <a:pathLst>
                <a:path w="1439" h="815" extrusionOk="0">
                  <a:moveTo>
                    <a:pt x="706" y="1"/>
                  </a:moveTo>
                  <a:cubicBezTo>
                    <a:pt x="353" y="1"/>
                    <a:pt x="55" y="299"/>
                    <a:pt x="1" y="652"/>
                  </a:cubicBezTo>
                  <a:cubicBezTo>
                    <a:pt x="489" y="733"/>
                    <a:pt x="950" y="787"/>
                    <a:pt x="1411" y="815"/>
                  </a:cubicBezTo>
                  <a:cubicBezTo>
                    <a:pt x="1438" y="787"/>
                    <a:pt x="1438" y="760"/>
                    <a:pt x="1438" y="706"/>
                  </a:cubicBezTo>
                  <a:cubicBezTo>
                    <a:pt x="1438" y="326"/>
                    <a:pt x="111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588000" y="-1232300"/>
              <a:ext cx="35975" cy="18325"/>
            </a:xfrm>
            <a:custGeom>
              <a:avLst/>
              <a:gdLst/>
              <a:ahLst/>
              <a:cxnLst/>
              <a:rect l="l" t="t" r="r" b="b"/>
              <a:pathLst>
                <a:path w="1439" h="733" extrusionOk="0">
                  <a:moveTo>
                    <a:pt x="706" y="1"/>
                  </a:moveTo>
                  <a:cubicBezTo>
                    <a:pt x="1113" y="1"/>
                    <a:pt x="1438" y="326"/>
                    <a:pt x="1438" y="733"/>
                  </a:cubicBezTo>
                  <a:lnTo>
                    <a:pt x="1438" y="733"/>
                  </a:lnTo>
                  <a:cubicBezTo>
                    <a:pt x="1438" y="326"/>
                    <a:pt x="1113" y="1"/>
                    <a:pt x="706" y="1"/>
                  </a:cubicBezTo>
                  <a:cubicBezTo>
                    <a:pt x="326" y="1"/>
                    <a:pt x="1" y="326"/>
                    <a:pt x="1" y="733"/>
                  </a:cubicBezTo>
                  <a:lnTo>
                    <a:pt x="1" y="733"/>
                  </a:lnTo>
                  <a:cubicBezTo>
                    <a:pt x="1" y="326"/>
                    <a:pt x="326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469350" y="-1232300"/>
              <a:ext cx="35950" cy="18325"/>
            </a:xfrm>
            <a:custGeom>
              <a:avLst/>
              <a:gdLst/>
              <a:ahLst/>
              <a:cxnLst/>
              <a:rect l="l" t="t" r="r" b="b"/>
              <a:pathLst>
                <a:path w="1438" h="733" extrusionOk="0">
                  <a:moveTo>
                    <a:pt x="733" y="1"/>
                  </a:moveTo>
                  <a:cubicBezTo>
                    <a:pt x="326" y="1"/>
                    <a:pt x="0" y="326"/>
                    <a:pt x="0" y="733"/>
                  </a:cubicBezTo>
                  <a:lnTo>
                    <a:pt x="0" y="733"/>
                  </a:lnTo>
                  <a:cubicBezTo>
                    <a:pt x="0" y="326"/>
                    <a:pt x="326" y="1"/>
                    <a:pt x="733" y="1"/>
                  </a:cubicBezTo>
                  <a:cubicBezTo>
                    <a:pt x="1112" y="1"/>
                    <a:pt x="1438" y="326"/>
                    <a:pt x="1438" y="733"/>
                  </a:cubicBezTo>
                  <a:lnTo>
                    <a:pt x="1438" y="733"/>
                  </a:lnTo>
                  <a:cubicBezTo>
                    <a:pt x="1438" y="326"/>
                    <a:pt x="1112" y="1"/>
                    <a:pt x="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588700" y="-1342825"/>
              <a:ext cx="35275" cy="27825"/>
            </a:xfrm>
            <a:custGeom>
              <a:avLst/>
              <a:gdLst/>
              <a:ahLst/>
              <a:cxnLst/>
              <a:rect l="l" t="t" r="r" b="b"/>
              <a:pathLst>
                <a:path w="1411" h="1113" extrusionOk="0">
                  <a:moveTo>
                    <a:pt x="1275" y="0"/>
                  </a:moveTo>
                  <a:cubicBezTo>
                    <a:pt x="841" y="163"/>
                    <a:pt x="407" y="299"/>
                    <a:pt x="0" y="489"/>
                  </a:cubicBezTo>
                  <a:cubicBezTo>
                    <a:pt x="27" y="837"/>
                    <a:pt x="318" y="1106"/>
                    <a:pt x="692" y="1112"/>
                  </a:cubicBezTo>
                  <a:lnTo>
                    <a:pt x="692" y="1112"/>
                  </a:lnTo>
                  <a:cubicBezTo>
                    <a:pt x="1092" y="1105"/>
                    <a:pt x="1410" y="783"/>
                    <a:pt x="1410" y="407"/>
                  </a:cubicBezTo>
                  <a:cubicBezTo>
                    <a:pt x="1410" y="244"/>
                    <a:pt x="1356" y="136"/>
                    <a:pt x="1275" y="0"/>
                  </a:cubicBezTo>
                  <a:close/>
                  <a:moveTo>
                    <a:pt x="692" y="1112"/>
                  </a:moveTo>
                  <a:cubicBezTo>
                    <a:pt x="687" y="1112"/>
                    <a:pt x="683" y="1112"/>
                    <a:pt x="678" y="1112"/>
                  </a:cubicBezTo>
                  <a:lnTo>
                    <a:pt x="705" y="1112"/>
                  </a:lnTo>
                  <a:cubicBezTo>
                    <a:pt x="701" y="1112"/>
                    <a:pt x="696" y="1112"/>
                    <a:pt x="692" y="1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529025" y="-1291300"/>
              <a:ext cx="35275" cy="3530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705" y="1"/>
                  </a:moveTo>
                  <a:cubicBezTo>
                    <a:pt x="326" y="1"/>
                    <a:pt x="0" y="326"/>
                    <a:pt x="0" y="706"/>
                  </a:cubicBezTo>
                  <a:cubicBezTo>
                    <a:pt x="0" y="1113"/>
                    <a:pt x="299" y="1411"/>
                    <a:pt x="705" y="1411"/>
                  </a:cubicBezTo>
                  <a:cubicBezTo>
                    <a:pt x="1112" y="1411"/>
                    <a:pt x="1411" y="1113"/>
                    <a:pt x="1411" y="706"/>
                  </a:cubicBezTo>
                  <a:cubicBezTo>
                    <a:pt x="1411" y="326"/>
                    <a:pt x="1112" y="1"/>
                    <a:pt x="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588000" y="-994975"/>
              <a:ext cx="35975" cy="18350"/>
            </a:xfrm>
            <a:custGeom>
              <a:avLst/>
              <a:gdLst/>
              <a:ahLst/>
              <a:cxnLst/>
              <a:rect l="l" t="t" r="r" b="b"/>
              <a:pathLst>
                <a:path w="1439" h="734" extrusionOk="0">
                  <a:moveTo>
                    <a:pt x="706" y="1"/>
                  </a:moveTo>
                  <a:cubicBezTo>
                    <a:pt x="1113" y="1"/>
                    <a:pt x="1438" y="326"/>
                    <a:pt x="1438" y="733"/>
                  </a:cubicBezTo>
                  <a:cubicBezTo>
                    <a:pt x="1438" y="326"/>
                    <a:pt x="1113" y="1"/>
                    <a:pt x="706" y="1"/>
                  </a:cubicBezTo>
                  <a:cubicBezTo>
                    <a:pt x="326" y="1"/>
                    <a:pt x="1" y="326"/>
                    <a:pt x="1" y="733"/>
                  </a:cubicBezTo>
                  <a:cubicBezTo>
                    <a:pt x="1" y="326"/>
                    <a:pt x="326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469350" y="-994975"/>
              <a:ext cx="35950" cy="18350"/>
            </a:xfrm>
            <a:custGeom>
              <a:avLst/>
              <a:gdLst/>
              <a:ahLst/>
              <a:cxnLst/>
              <a:rect l="l" t="t" r="r" b="b"/>
              <a:pathLst>
                <a:path w="1438" h="734" extrusionOk="0">
                  <a:moveTo>
                    <a:pt x="733" y="1"/>
                  </a:moveTo>
                  <a:cubicBezTo>
                    <a:pt x="1112" y="1"/>
                    <a:pt x="1438" y="326"/>
                    <a:pt x="1438" y="733"/>
                  </a:cubicBezTo>
                  <a:cubicBezTo>
                    <a:pt x="1438" y="326"/>
                    <a:pt x="1112" y="1"/>
                    <a:pt x="733" y="1"/>
                  </a:cubicBezTo>
                  <a:cubicBezTo>
                    <a:pt x="326" y="1"/>
                    <a:pt x="0" y="326"/>
                    <a:pt x="0" y="733"/>
                  </a:cubicBezTo>
                  <a:cubicBezTo>
                    <a:pt x="0" y="326"/>
                    <a:pt x="326" y="1"/>
                    <a:pt x="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588000" y="-1113625"/>
              <a:ext cx="35975" cy="35950"/>
            </a:xfrm>
            <a:custGeom>
              <a:avLst/>
              <a:gdLst/>
              <a:ahLst/>
              <a:cxnLst/>
              <a:rect l="l" t="t" r="r" b="b"/>
              <a:pathLst>
                <a:path w="1439" h="1438" extrusionOk="0">
                  <a:moveTo>
                    <a:pt x="706" y="0"/>
                  </a:moveTo>
                  <a:cubicBezTo>
                    <a:pt x="326" y="0"/>
                    <a:pt x="1" y="326"/>
                    <a:pt x="1" y="733"/>
                  </a:cubicBezTo>
                  <a:cubicBezTo>
                    <a:pt x="1" y="1112"/>
                    <a:pt x="326" y="1438"/>
                    <a:pt x="706" y="1438"/>
                  </a:cubicBezTo>
                  <a:cubicBezTo>
                    <a:pt x="1113" y="1438"/>
                    <a:pt x="1438" y="1112"/>
                    <a:pt x="1438" y="733"/>
                  </a:cubicBezTo>
                  <a:cubicBezTo>
                    <a:pt x="1438" y="326"/>
                    <a:pt x="1113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469350" y="-1113625"/>
              <a:ext cx="35950" cy="35950"/>
            </a:xfrm>
            <a:custGeom>
              <a:avLst/>
              <a:gdLst/>
              <a:ahLst/>
              <a:cxnLst/>
              <a:rect l="l" t="t" r="r" b="b"/>
              <a:pathLst>
                <a:path w="1438" h="1438" extrusionOk="0">
                  <a:moveTo>
                    <a:pt x="733" y="0"/>
                  </a:moveTo>
                  <a:cubicBezTo>
                    <a:pt x="326" y="0"/>
                    <a:pt x="0" y="326"/>
                    <a:pt x="0" y="733"/>
                  </a:cubicBezTo>
                  <a:cubicBezTo>
                    <a:pt x="0" y="1112"/>
                    <a:pt x="326" y="1438"/>
                    <a:pt x="733" y="1438"/>
                  </a:cubicBezTo>
                  <a:cubicBezTo>
                    <a:pt x="1112" y="1438"/>
                    <a:pt x="1438" y="1112"/>
                    <a:pt x="1438" y="733"/>
                  </a:cubicBezTo>
                  <a:cubicBezTo>
                    <a:pt x="1438" y="326"/>
                    <a:pt x="111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410350" y="-1053950"/>
              <a:ext cx="35275" cy="35275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706" y="0"/>
                  </a:moveTo>
                  <a:cubicBezTo>
                    <a:pt x="326" y="0"/>
                    <a:pt x="0" y="326"/>
                    <a:pt x="0" y="705"/>
                  </a:cubicBezTo>
                  <a:cubicBezTo>
                    <a:pt x="0" y="1112"/>
                    <a:pt x="326" y="1411"/>
                    <a:pt x="706" y="1411"/>
                  </a:cubicBezTo>
                  <a:cubicBezTo>
                    <a:pt x="1113" y="1411"/>
                    <a:pt x="1411" y="1112"/>
                    <a:pt x="1411" y="705"/>
                  </a:cubicBezTo>
                  <a:cubicBezTo>
                    <a:pt x="1411" y="326"/>
                    <a:pt x="1113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529025" y="-1053950"/>
              <a:ext cx="35275" cy="35275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705" y="0"/>
                  </a:moveTo>
                  <a:cubicBezTo>
                    <a:pt x="326" y="0"/>
                    <a:pt x="0" y="326"/>
                    <a:pt x="0" y="705"/>
                  </a:cubicBezTo>
                  <a:cubicBezTo>
                    <a:pt x="0" y="1112"/>
                    <a:pt x="299" y="1411"/>
                    <a:pt x="705" y="1411"/>
                  </a:cubicBezTo>
                  <a:cubicBezTo>
                    <a:pt x="1112" y="1411"/>
                    <a:pt x="1411" y="1112"/>
                    <a:pt x="1411" y="705"/>
                  </a:cubicBezTo>
                  <a:cubicBezTo>
                    <a:pt x="1411" y="326"/>
                    <a:pt x="1112" y="0"/>
                    <a:pt x="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410350" y="-1172625"/>
              <a:ext cx="35275" cy="35275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706" y="0"/>
                  </a:moveTo>
                  <a:cubicBezTo>
                    <a:pt x="326" y="0"/>
                    <a:pt x="0" y="326"/>
                    <a:pt x="0" y="706"/>
                  </a:cubicBezTo>
                  <a:cubicBezTo>
                    <a:pt x="0" y="1113"/>
                    <a:pt x="326" y="1411"/>
                    <a:pt x="706" y="1411"/>
                  </a:cubicBezTo>
                  <a:cubicBezTo>
                    <a:pt x="1113" y="1411"/>
                    <a:pt x="1411" y="1113"/>
                    <a:pt x="1411" y="706"/>
                  </a:cubicBezTo>
                  <a:cubicBezTo>
                    <a:pt x="1411" y="326"/>
                    <a:pt x="1113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529025" y="-1172625"/>
              <a:ext cx="35275" cy="35275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705" y="0"/>
                  </a:moveTo>
                  <a:cubicBezTo>
                    <a:pt x="326" y="0"/>
                    <a:pt x="0" y="326"/>
                    <a:pt x="0" y="706"/>
                  </a:cubicBezTo>
                  <a:cubicBezTo>
                    <a:pt x="0" y="1113"/>
                    <a:pt x="299" y="1411"/>
                    <a:pt x="705" y="1411"/>
                  </a:cubicBezTo>
                  <a:cubicBezTo>
                    <a:pt x="1112" y="1411"/>
                    <a:pt x="1411" y="1113"/>
                    <a:pt x="1411" y="706"/>
                  </a:cubicBezTo>
                  <a:cubicBezTo>
                    <a:pt x="1411" y="326"/>
                    <a:pt x="1112" y="0"/>
                    <a:pt x="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368975" y="-994975"/>
              <a:ext cx="17675" cy="18350"/>
            </a:xfrm>
            <a:custGeom>
              <a:avLst/>
              <a:gdLst/>
              <a:ahLst/>
              <a:cxnLst/>
              <a:rect l="l" t="t" r="r" b="b"/>
              <a:pathLst>
                <a:path w="707" h="734" extrusionOk="0">
                  <a:moveTo>
                    <a:pt x="706" y="733"/>
                  </a:moveTo>
                  <a:cubicBezTo>
                    <a:pt x="706" y="326"/>
                    <a:pt x="381" y="1"/>
                    <a:pt x="1" y="1"/>
                  </a:cubicBezTo>
                  <a:cubicBezTo>
                    <a:pt x="381" y="1"/>
                    <a:pt x="706" y="326"/>
                    <a:pt x="706" y="7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368975" y="-1095325"/>
              <a:ext cx="17675" cy="17650"/>
            </a:xfrm>
            <a:custGeom>
              <a:avLst/>
              <a:gdLst/>
              <a:ahLst/>
              <a:cxnLst/>
              <a:rect l="l" t="t" r="r" b="b"/>
              <a:pathLst>
                <a:path w="707" h="706" extrusionOk="0">
                  <a:moveTo>
                    <a:pt x="1" y="706"/>
                  </a:moveTo>
                  <a:cubicBezTo>
                    <a:pt x="381" y="706"/>
                    <a:pt x="706" y="380"/>
                    <a:pt x="706" y="1"/>
                  </a:cubicBezTo>
                  <a:cubicBezTo>
                    <a:pt x="706" y="380"/>
                    <a:pt x="381" y="706"/>
                    <a:pt x="1" y="7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368975" y="-1113625"/>
              <a:ext cx="17675" cy="18325"/>
            </a:xfrm>
            <a:custGeom>
              <a:avLst/>
              <a:gdLst/>
              <a:ahLst/>
              <a:cxnLst/>
              <a:rect l="l" t="t" r="r" b="b"/>
              <a:pathLst>
                <a:path w="707" h="733" extrusionOk="0">
                  <a:moveTo>
                    <a:pt x="1" y="0"/>
                  </a:moveTo>
                  <a:cubicBezTo>
                    <a:pt x="381" y="0"/>
                    <a:pt x="706" y="326"/>
                    <a:pt x="706" y="733"/>
                  </a:cubicBezTo>
                  <a:cubicBezTo>
                    <a:pt x="706" y="326"/>
                    <a:pt x="38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588000" y="-1232300"/>
              <a:ext cx="35975" cy="35975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706" y="1"/>
                  </a:moveTo>
                  <a:cubicBezTo>
                    <a:pt x="326" y="1"/>
                    <a:pt x="1" y="326"/>
                    <a:pt x="1" y="733"/>
                  </a:cubicBezTo>
                  <a:cubicBezTo>
                    <a:pt x="1" y="1113"/>
                    <a:pt x="326" y="1438"/>
                    <a:pt x="706" y="1438"/>
                  </a:cubicBezTo>
                  <a:cubicBezTo>
                    <a:pt x="1113" y="1438"/>
                    <a:pt x="1438" y="1113"/>
                    <a:pt x="1438" y="733"/>
                  </a:cubicBezTo>
                  <a:cubicBezTo>
                    <a:pt x="1438" y="326"/>
                    <a:pt x="111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469350" y="-1232300"/>
              <a:ext cx="35950" cy="35975"/>
            </a:xfrm>
            <a:custGeom>
              <a:avLst/>
              <a:gdLst/>
              <a:ahLst/>
              <a:cxnLst/>
              <a:rect l="l" t="t" r="r" b="b"/>
              <a:pathLst>
                <a:path w="1438" h="1439" extrusionOk="0">
                  <a:moveTo>
                    <a:pt x="733" y="1"/>
                  </a:moveTo>
                  <a:cubicBezTo>
                    <a:pt x="326" y="1"/>
                    <a:pt x="0" y="326"/>
                    <a:pt x="0" y="733"/>
                  </a:cubicBezTo>
                  <a:cubicBezTo>
                    <a:pt x="0" y="1113"/>
                    <a:pt x="326" y="1438"/>
                    <a:pt x="733" y="1438"/>
                  </a:cubicBezTo>
                  <a:cubicBezTo>
                    <a:pt x="1112" y="1438"/>
                    <a:pt x="1438" y="1113"/>
                    <a:pt x="1438" y="733"/>
                  </a:cubicBezTo>
                  <a:cubicBezTo>
                    <a:pt x="1438" y="326"/>
                    <a:pt x="1112" y="1"/>
                    <a:pt x="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588000" y="-757625"/>
              <a:ext cx="35975" cy="17650"/>
            </a:xfrm>
            <a:custGeom>
              <a:avLst/>
              <a:gdLst/>
              <a:ahLst/>
              <a:cxnLst/>
              <a:rect l="l" t="t" r="r" b="b"/>
              <a:pathLst>
                <a:path w="1439" h="706" extrusionOk="0">
                  <a:moveTo>
                    <a:pt x="706" y="0"/>
                  </a:moveTo>
                  <a:cubicBezTo>
                    <a:pt x="1113" y="0"/>
                    <a:pt x="1438" y="326"/>
                    <a:pt x="1438" y="705"/>
                  </a:cubicBezTo>
                  <a:cubicBezTo>
                    <a:pt x="1438" y="326"/>
                    <a:pt x="1113" y="0"/>
                    <a:pt x="706" y="0"/>
                  </a:cubicBezTo>
                  <a:cubicBezTo>
                    <a:pt x="326" y="0"/>
                    <a:pt x="1" y="326"/>
                    <a:pt x="1" y="705"/>
                  </a:cubicBezTo>
                  <a:cubicBezTo>
                    <a:pt x="1" y="326"/>
                    <a:pt x="326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469350" y="-757625"/>
              <a:ext cx="35950" cy="17650"/>
            </a:xfrm>
            <a:custGeom>
              <a:avLst/>
              <a:gdLst/>
              <a:ahLst/>
              <a:cxnLst/>
              <a:rect l="l" t="t" r="r" b="b"/>
              <a:pathLst>
                <a:path w="1438" h="706" extrusionOk="0">
                  <a:moveTo>
                    <a:pt x="733" y="0"/>
                  </a:moveTo>
                  <a:cubicBezTo>
                    <a:pt x="1112" y="0"/>
                    <a:pt x="1438" y="326"/>
                    <a:pt x="1438" y="705"/>
                  </a:cubicBezTo>
                  <a:cubicBezTo>
                    <a:pt x="1438" y="326"/>
                    <a:pt x="1112" y="0"/>
                    <a:pt x="733" y="0"/>
                  </a:cubicBezTo>
                  <a:cubicBezTo>
                    <a:pt x="326" y="0"/>
                    <a:pt x="0" y="326"/>
                    <a:pt x="0" y="705"/>
                  </a:cubicBezTo>
                  <a:cubicBezTo>
                    <a:pt x="0" y="326"/>
                    <a:pt x="326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588000" y="-876300"/>
              <a:ext cx="35975" cy="35975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706" y="1"/>
                  </a:moveTo>
                  <a:cubicBezTo>
                    <a:pt x="326" y="1"/>
                    <a:pt x="1" y="326"/>
                    <a:pt x="1" y="733"/>
                  </a:cubicBezTo>
                  <a:cubicBezTo>
                    <a:pt x="1" y="1113"/>
                    <a:pt x="326" y="1438"/>
                    <a:pt x="706" y="1438"/>
                  </a:cubicBezTo>
                  <a:cubicBezTo>
                    <a:pt x="1113" y="1438"/>
                    <a:pt x="1438" y="1113"/>
                    <a:pt x="1438" y="733"/>
                  </a:cubicBezTo>
                  <a:cubicBezTo>
                    <a:pt x="1438" y="326"/>
                    <a:pt x="111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469350" y="-876300"/>
              <a:ext cx="35950" cy="35975"/>
            </a:xfrm>
            <a:custGeom>
              <a:avLst/>
              <a:gdLst/>
              <a:ahLst/>
              <a:cxnLst/>
              <a:rect l="l" t="t" r="r" b="b"/>
              <a:pathLst>
                <a:path w="1438" h="1439" extrusionOk="0">
                  <a:moveTo>
                    <a:pt x="733" y="1"/>
                  </a:moveTo>
                  <a:cubicBezTo>
                    <a:pt x="326" y="1"/>
                    <a:pt x="0" y="326"/>
                    <a:pt x="0" y="733"/>
                  </a:cubicBezTo>
                  <a:cubicBezTo>
                    <a:pt x="0" y="1113"/>
                    <a:pt x="326" y="1438"/>
                    <a:pt x="733" y="1438"/>
                  </a:cubicBezTo>
                  <a:cubicBezTo>
                    <a:pt x="1112" y="1438"/>
                    <a:pt x="1438" y="1113"/>
                    <a:pt x="1438" y="733"/>
                  </a:cubicBezTo>
                  <a:cubicBezTo>
                    <a:pt x="1438" y="326"/>
                    <a:pt x="1112" y="1"/>
                    <a:pt x="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410350" y="-816625"/>
              <a:ext cx="35275" cy="35275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706" y="0"/>
                  </a:moveTo>
                  <a:cubicBezTo>
                    <a:pt x="326" y="0"/>
                    <a:pt x="0" y="326"/>
                    <a:pt x="0" y="706"/>
                  </a:cubicBezTo>
                  <a:cubicBezTo>
                    <a:pt x="0" y="1112"/>
                    <a:pt x="326" y="1411"/>
                    <a:pt x="706" y="1411"/>
                  </a:cubicBezTo>
                  <a:cubicBezTo>
                    <a:pt x="1113" y="1411"/>
                    <a:pt x="1411" y="1112"/>
                    <a:pt x="1411" y="706"/>
                  </a:cubicBezTo>
                  <a:cubicBezTo>
                    <a:pt x="1411" y="326"/>
                    <a:pt x="1113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529025" y="-816625"/>
              <a:ext cx="35275" cy="35275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705" y="0"/>
                  </a:moveTo>
                  <a:cubicBezTo>
                    <a:pt x="326" y="0"/>
                    <a:pt x="0" y="326"/>
                    <a:pt x="0" y="706"/>
                  </a:cubicBezTo>
                  <a:cubicBezTo>
                    <a:pt x="0" y="1112"/>
                    <a:pt x="299" y="1411"/>
                    <a:pt x="705" y="1411"/>
                  </a:cubicBezTo>
                  <a:cubicBezTo>
                    <a:pt x="1112" y="1411"/>
                    <a:pt x="1411" y="1112"/>
                    <a:pt x="1411" y="706"/>
                  </a:cubicBezTo>
                  <a:cubicBezTo>
                    <a:pt x="1411" y="326"/>
                    <a:pt x="1112" y="0"/>
                    <a:pt x="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410350" y="-935300"/>
              <a:ext cx="35275" cy="3530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706" y="1"/>
                  </a:moveTo>
                  <a:cubicBezTo>
                    <a:pt x="326" y="1"/>
                    <a:pt x="0" y="326"/>
                    <a:pt x="0" y="706"/>
                  </a:cubicBezTo>
                  <a:cubicBezTo>
                    <a:pt x="0" y="1113"/>
                    <a:pt x="326" y="1411"/>
                    <a:pt x="706" y="1411"/>
                  </a:cubicBezTo>
                  <a:cubicBezTo>
                    <a:pt x="1113" y="1411"/>
                    <a:pt x="1411" y="1113"/>
                    <a:pt x="1411" y="706"/>
                  </a:cubicBezTo>
                  <a:cubicBezTo>
                    <a:pt x="1411" y="326"/>
                    <a:pt x="111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529025" y="-935300"/>
              <a:ext cx="35275" cy="3530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705" y="1"/>
                  </a:moveTo>
                  <a:cubicBezTo>
                    <a:pt x="326" y="1"/>
                    <a:pt x="0" y="326"/>
                    <a:pt x="0" y="706"/>
                  </a:cubicBezTo>
                  <a:cubicBezTo>
                    <a:pt x="0" y="1113"/>
                    <a:pt x="299" y="1411"/>
                    <a:pt x="705" y="1411"/>
                  </a:cubicBezTo>
                  <a:cubicBezTo>
                    <a:pt x="1112" y="1411"/>
                    <a:pt x="1411" y="1113"/>
                    <a:pt x="1411" y="706"/>
                  </a:cubicBezTo>
                  <a:cubicBezTo>
                    <a:pt x="1411" y="326"/>
                    <a:pt x="1112" y="1"/>
                    <a:pt x="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368975" y="-757625"/>
              <a:ext cx="17675" cy="17650"/>
            </a:xfrm>
            <a:custGeom>
              <a:avLst/>
              <a:gdLst/>
              <a:ahLst/>
              <a:cxnLst/>
              <a:rect l="l" t="t" r="r" b="b"/>
              <a:pathLst>
                <a:path w="707" h="706" extrusionOk="0">
                  <a:moveTo>
                    <a:pt x="706" y="705"/>
                  </a:moveTo>
                  <a:cubicBezTo>
                    <a:pt x="706" y="326"/>
                    <a:pt x="381" y="0"/>
                    <a:pt x="1" y="0"/>
                  </a:cubicBezTo>
                  <a:cubicBezTo>
                    <a:pt x="381" y="0"/>
                    <a:pt x="706" y="326"/>
                    <a:pt x="706" y="7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368975" y="-876300"/>
              <a:ext cx="17675" cy="18325"/>
            </a:xfrm>
            <a:custGeom>
              <a:avLst/>
              <a:gdLst/>
              <a:ahLst/>
              <a:cxnLst/>
              <a:rect l="l" t="t" r="r" b="b"/>
              <a:pathLst>
                <a:path w="707" h="733" extrusionOk="0">
                  <a:moveTo>
                    <a:pt x="706" y="733"/>
                  </a:moveTo>
                  <a:cubicBezTo>
                    <a:pt x="706" y="326"/>
                    <a:pt x="381" y="1"/>
                    <a:pt x="1" y="1"/>
                  </a:cubicBezTo>
                  <a:cubicBezTo>
                    <a:pt x="381" y="1"/>
                    <a:pt x="706" y="326"/>
                    <a:pt x="706" y="7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368975" y="-858000"/>
              <a:ext cx="17675" cy="17675"/>
            </a:xfrm>
            <a:custGeom>
              <a:avLst/>
              <a:gdLst/>
              <a:ahLst/>
              <a:cxnLst/>
              <a:rect l="l" t="t" r="r" b="b"/>
              <a:pathLst>
                <a:path w="707" h="707" extrusionOk="0">
                  <a:moveTo>
                    <a:pt x="1" y="706"/>
                  </a:moveTo>
                  <a:cubicBezTo>
                    <a:pt x="381" y="706"/>
                    <a:pt x="706" y="381"/>
                    <a:pt x="706" y="1"/>
                  </a:cubicBezTo>
                  <a:cubicBezTo>
                    <a:pt x="706" y="381"/>
                    <a:pt x="381" y="706"/>
                    <a:pt x="1" y="7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588000" y="-994975"/>
              <a:ext cx="35975" cy="35975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706" y="1"/>
                  </a:moveTo>
                  <a:cubicBezTo>
                    <a:pt x="326" y="1"/>
                    <a:pt x="1" y="326"/>
                    <a:pt x="1" y="733"/>
                  </a:cubicBezTo>
                  <a:cubicBezTo>
                    <a:pt x="1" y="1113"/>
                    <a:pt x="326" y="1438"/>
                    <a:pt x="706" y="1438"/>
                  </a:cubicBezTo>
                  <a:cubicBezTo>
                    <a:pt x="1113" y="1438"/>
                    <a:pt x="1438" y="1113"/>
                    <a:pt x="1438" y="733"/>
                  </a:cubicBezTo>
                  <a:cubicBezTo>
                    <a:pt x="1438" y="326"/>
                    <a:pt x="111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469350" y="-994975"/>
              <a:ext cx="35950" cy="35975"/>
            </a:xfrm>
            <a:custGeom>
              <a:avLst/>
              <a:gdLst/>
              <a:ahLst/>
              <a:cxnLst/>
              <a:rect l="l" t="t" r="r" b="b"/>
              <a:pathLst>
                <a:path w="1438" h="1439" extrusionOk="0">
                  <a:moveTo>
                    <a:pt x="733" y="1"/>
                  </a:moveTo>
                  <a:cubicBezTo>
                    <a:pt x="326" y="1"/>
                    <a:pt x="0" y="326"/>
                    <a:pt x="0" y="733"/>
                  </a:cubicBezTo>
                  <a:cubicBezTo>
                    <a:pt x="0" y="1113"/>
                    <a:pt x="326" y="1438"/>
                    <a:pt x="733" y="1438"/>
                  </a:cubicBezTo>
                  <a:cubicBezTo>
                    <a:pt x="1112" y="1438"/>
                    <a:pt x="1438" y="1113"/>
                    <a:pt x="1438" y="733"/>
                  </a:cubicBezTo>
                  <a:cubicBezTo>
                    <a:pt x="1438" y="326"/>
                    <a:pt x="1112" y="1"/>
                    <a:pt x="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368975" y="-976650"/>
              <a:ext cx="17675" cy="17650"/>
            </a:xfrm>
            <a:custGeom>
              <a:avLst/>
              <a:gdLst/>
              <a:ahLst/>
              <a:cxnLst/>
              <a:rect l="l" t="t" r="r" b="b"/>
              <a:pathLst>
                <a:path w="707" h="706" extrusionOk="0">
                  <a:moveTo>
                    <a:pt x="1" y="705"/>
                  </a:moveTo>
                  <a:cubicBezTo>
                    <a:pt x="381" y="705"/>
                    <a:pt x="706" y="380"/>
                    <a:pt x="706" y="0"/>
                  </a:cubicBezTo>
                  <a:cubicBezTo>
                    <a:pt x="706" y="380"/>
                    <a:pt x="381" y="705"/>
                    <a:pt x="1" y="7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588000" y="-520300"/>
              <a:ext cx="35975" cy="17650"/>
            </a:xfrm>
            <a:custGeom>
              <a:avLst/>
              <a:gdLst/>
              <a:ahLst/>
              <a:cxnLst/>
              <a:rect l="l" t="t" r="r" b="b"/>
              <a:pathLst>
                <a:path w="1439" h="706" extrusionOk="0">
                  <a:moveTo>
                    <a:pt x="706" y="1"/>
                  </a:moveTo>
                  <a:cubicBezTo>
                    <a:pt x="1113" y="1"/>
                    <a:pt x="1438" y="326"/>
                    <a:pt x="1438" y="706"/>
                  </a:cubicBezTo>
                  <a:lnTo>
                    <a:pt x="1438" y="706"/>
                  </a:lnTo>
                  <a:cubicBezTo>
                    <a:pt x="1438" y="326"/>
                    <a:pt x="1113" y="1"/>
                    <a:pt x="706" y="1"/>
                  </a:cubicBezTo>
                  <a:cubicBezTo>
                    <a:pt x="326" y="1"/>
                    <a:pt x="1" y="326"/>
                    <a:pt x="1" y="706"/>
                  </a:cubicBezTo>
                  <a:lnTo>
                    <a:pt x="1" y="706"/>
                  </a:lnTo>
                  <a:cubicBezTo>
                    <a:pt x="1" y="326"/>
                    <a:pt x="326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469350" y="-520300"/>
              <a:ext cx="35950" cy="17650"/>
            </a:xfrm>
            <a:custGeom>
              <a:avLst/>
              <a:gdLst/>
              <a:ahLst/>
              <a:cxnLst/>
              <a:rect l="l" t="t" r="r" b="b"/>
              <a:pathLst>
                <a:path w="1438" h="706" extrusionOk="0">
                  <a:moveTo>
                    <a:pt x="733" y="1"/>
                  </a:moveTo>
                  <a:cubicBezTo>
                    <a:pt x="326" y="1"/>
                    <a:pt x="0" y="326"/>
                    <a:pt x="0" y="706"/>
                  </a:cubicBezTo>
                  <a:lnTo>
                    <a:pt x="0" y="706"/>
                  </a:lnTo>
                  <a:cubicBezTo>
                    <a:pt x="0" y="326"/>
                    <a:pt x="326" y="1"/>
                    <a:pt x="733" y="1"/>
                  </a:cubicBezTo>
                  <a:cubicBezTo>
                    <a:pt x="1112" y="1"/>
                    <a:pt x="1438" y="326"/>
                    <a:pt x="1438" y="706"/>
                  </a:cubicBezTo>
                  <a:lnTo>
                    <a:pt x="1438" y="706"/>
                  </a:lnTo>
                  <a:cubicBezTo>
                    <a:pt x="1438" y="326"/>
                    <a:pt x="1112" y="1"/>
                    <a:pt x="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588000" y="-638975"/>
              <a:ext cx="35975" cy="35975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706" y="1"/>
                  </a:moveTo>
                  <a:cubicBezTo>
                    <a:pt x="326" y="1"/>
                    <a:pt x="1" y="326"/>
                    <a:pt x="1" y="706"/>
                  </a:cubicBezTo>
                  <a:cubicBezTo>
                    <a:pt x="1" y="1113"/>
                    <a:pt x="326" y="1438"/>
                    <a:pt x="706" y="1438"/>
                  </a:cubicBezTo>
                  <a:cubicBezTo>
                    <a:pt x="1113" y="1438"/>
                    <a:pt x="1438" y="1113"/>
                    <a:pt x="1438" y="706"/>
                  </a:cubicBezTo>
                  <a:cubicBezTo>
                    <a:pt x="1438" y="326"/>
                    <a:pt x="111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469350" y="-638975"/>
              <a:ext cx="35950" cy="35975"/>
            </a:xfrm>
            <a:custGeom>
              <a:avLst/>
              <a:gdLst/>
              <a:ahLst/>
              <a:cxnLst/>
              <a:rect l="l" t="t" r="r" b="b"/>
              <a:pathLst>
                <a:path w="1438" h="1439" extrusionOk="0">
                  <a:moveTo>
                    <a:pt x="733" y="1"/>
                  </a:moveTo>
                  <a:cubicBezTo>
                    <a:pt x="326" y="1"/>
                    <a:pt x="0" y="326"/>
                    <a:pt x="0" y="706"/>
                  </a:cubicBezTo>
                  <a:cubicBezTo>
                    <a:pt x="0" y="1113"/>
                    <a:pt x="326" y="1438"/>
                    <a:pt x="733" y="1438"/>
                  </a:cubicBezTo>
                  <a:cubicBezTo>
                    <a:pt x="1112" y="1438"/>
                    <a:pt x="1438" y="1113"/>
                    <a:pt x="1438" y="706"/>
                  </a:cubicBezTo>
                  <a:cubicBezTo>
                    <a:pt x="1438" y="326"/>
                    <a:pt x="1112" y="1"/>
                    <a:pt x="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410350" y="-579300"/>
              <a:ext cx="35275" cy="3530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706" y="1"/>
                  </a:moveTo>
                  <a:cubicBezTo>
                    <a:pt x="326" y="1"/>
                    <a:pt x="0" y="299"/>
                    <a:pt x="0" y="706"/>
                  </a:cubicBezTo>
                  <a:cubicBezTo>
                    <a:pt x="0" y="1086"/>
                    <a:pt x="326" y="1411"/>
                    <a:pt x="706" y="1411"/>
                  </a:cubicBezTo>
                  <a:cubicBezTo>
                    <a:pt x="1113" y="1411"/>
                    <a:pt x="1411" y="1086"/>
                    <a:pt x="1411" y="706"/>
                  </a:cubicBezTo>
                  <a:cubicBezTo>
                    <a:pt x="1411" y="299"/>
                    <a:pt x="111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529025" y="-579300"/>
              <a:ext cx="35275" cy="35300"/>
            </a:xfrm>
            <a:custGeom>
              <a:avLst/>
              <a:gdLst/>
              <a:ahLst/>
              <a:cxnLst/>
              <a:rect l="l" t="t" r="r" b="b"/>
              <a:pathLst>
                <a:path w="1411" h="1412" extrusionOk="0">
                  <a:moveTo>
                    <a:pt x="705" y="1"/>
                  </a:moveTo>
                  <a:cubicBezTo>
                    <a:pt x="326" y="1"/>
                    <a:pt x="0" y="299"/>
                    <a:pt x="0" y="706"/>
                  </a:cubicBezTo>
                  <a:cubicBezTo>
                    <a:pt x="0" y="1086"/>
                    <a:pt x="299" y="1411"/>
                    <a:pt x="705" y="1411"/>
                  </a:cubicBezTo>
                  <a:cubicBezTo>
                    <a:pt x="1112" y="1411"/>
                    <a:pt x="1411" y="1086"/>
                    <a:pt x="1411" y="706"/>
                  </a:cubicBezTo>
                  <a:cubicBezTo>
                    <a:pt x="1411" y="299"/>
                    <a:pt x="1112" y="1"/>
                    <a:pt x="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410350" y="-697950"/>
              <a:ext cx="35275" cy="35275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706" y="0"/>
                  </a:moveTo>
                  <a:cubicBezTo>
                    <a:pt x="326" y="0"/>
                    <a:pt x="0" y="298"/>
                    <a:pt x="0" y="705"/>
                  </a:cubicBezTo>
                  <a:cubicBezTo>
                    <a:pt x="0" y="1085"/>
                    <a:pt x="326" y="1411"/>
                    <a:pt x="706" y="1411"/>
                  </a:cubicBezTo>
                  <a:cubicBezTo>
                    <a:pt x="1113" y="1411"/>
                    <a:pt x="1411" y="1085"/>
                    <a:pt x="1411" y="705"/>
                  </a:cubicBezTo>
                  <a:cubicBezTo>
                    <a:pt x="1411" y="298"/>
                    <a:pt x="1113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529025" y="-697950"/>
              <a:ext cx="35275" cy="35275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705" y="0"/>
                  </a:moveTo>
                  <a:cubicBezTo>
                    <a:pt x="326" y="0"/>
                    <a:pt x="0" y="298"/>
                    <a:pt x="0" y="705"/>
                  </a:cubicBezTo>
                  <a:cubicBezTo>
                    <a:pt x="0" y="1085"/>
                    <a:pt x="299" y="1411"/>
                    <a:pt x="705" y="1411"/>
                  </a:cubicBezTo>
                  <a:cubicBezTo>
                    <a:pt x="1112" y="1411"/>
                    <a:pt x="1411" y="1085"/>
                    <a:pt x="1411" y="705"/>
                  </a:cubicBezTo>
                  <a:cubicBezTo>
                    <a:pt x="1411" y="298"/>
                    <a:pt x="1112" y="0"/>
                    <a:pt x="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368975" y="-520300"/>
              <a:ext cx="17675" cy="17650"/>
            </a:xfrm>
            <a:custGeom>
              <a:avLst/>
              <a:gdLst/>
              <a:ahLst/>
              <a:cxnLst/>
              <a:rect l="l" t="t" r="r" b="b"/>
              <a:pathLst>
                <a:path w="707" h="706" extrusionOk="0">
                  <a:moveTo>
                    <a:pt x="706" y="706"/>
                  </a:moveTo>
                  <a:cubicBezTo>
                    <a:pt x="706" y="326"/>
                    <a:pt x="381" y="1"/>
                    <a:pt x="1" y="1"/>
                  </a:cubicBezTo>
                  <a:cubicBezTo>
                    <a:pt x="381" y="1"/>
                    <a:pt x="706" y="326"/>
                    <a:pt x="706" y="7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368975" y="-621325"/>
              <a:ext cx="17675" cy="18325"/>
            </a:xfrm>
            <a:custGeom>
              <a:avLst/>
              <a:gdLst/>
              <a:ahLst/>
              <a:cxnLst/>
              <a:rect l="l" t="t" r="r" b="b"/>
              <a:pathLst>
                <a:path w="707" h="733" extrusionOk="0">
                  <a:moveTo>
                    <a:pt x="1" y="732"/>
                  </a:moveTo>
                  <a:cubicBezTo>
                    <a:pt x="381" y="732"/>
                    <a:pt x="706" y="407"/>
                    <a:pt x="706" y="0"/>
                  </a:cubicBezTo>
                  <a:cubicBezTo>
                    <a:pt x="706" y="407"/>
                    <a:pt x="381" y="732"/>
                    <a:pt x="1" y="7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368975" y="-638975"/>
              <a:ext cx="17675" cy="17675"/>
            </a:xfrm>
            <a:custGeom>
              <a:avLst/>
              <a:gdLst/>
              <a:ahLst/>
              <a:cxnLst/>
              <a:rect l="l" t="t" r="r" b="b"/>
              <a:pathLst>
                <a:path w="707" h="707" extrusionOk="0">
                  <a:moveTo>
                    <a:pt x="706" y="706"/>
                  </a:moveTo>
                  <a:cubicBezTo>
                    <a:pt x="706" y="326"/>
                    <a:pt x="381" y="1"/>
                    <a:pt x="1" y="1"/>
                  </a:cubicBezTo>
                  <a:cubicBezTo>
                    <a:pt x="381" y="1"/>
                    <a:pt x="706" y="326"/>
                    <a:pt x="706" y="7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588000" y="-757625"/>
              <a:ext cx="35975" cy="35950"/>
            </a:xfrm>
            <a:custGeom>
              <a:avLst/>
              <a:gdLst/>
              <a:ahLst/>
              <a:cxnLst/>
              <a:rect l="l" t="t" r="r" b="b"/>
              <a:pathLst>
                <a:path w="1439" h="1438" extrusionOk="0">
                  <a:moveTo>
                    <a:pt x="706" y="0"/>
                  </a:moveTo>
                  <a:cubicBezTo>
                    <a:pt x="326" y="0"/>
                    <a:pt x="1" y="326"/>
                    <a:pt x="1" y="733"/>
                  </a:cubicBezTo>
                  <a:cubicBezTo>
                    <a:pt x="1" y="760"/>
                    <a:pt x="1" y="814"/>
                    <a:pt x="28" y="868"/>
                  </a:cubicBezTo>
                  <a:cubicBezTo>
                    <a:pt x="82" y="1194"/>
                    <a:pt x="381" y="1438"/>
                    <a:pt x="706" y="1438"/>
                  </a:cubicBezTo>
                  <a:cubicBezTo>
                    <a:pt x="1059" y="1438"/>
                    <a:pt x="1357" y="1194"/>
                    <a:pt x="1411" y="868"/>
                  </a:cubicBezTo>
                  <a:cubicBezTo>
                    <a:pt x="1438" y="814"/>
                    <a:pt x="1438" y="760"/>
                    <a:pt x="1438" y="733"/>
                  </a:cubicBezTo>
                  <a:cubicBezTo>
                    <a:pt x="1438" y="326"/>
                    <a:pt x="1113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469350" y="-757625"/>
              <a:ext cx="35950" cy="35950"/>
            </a:xfrm>
            <a:custGeom>
              <a:avLst/>
              <a:gdLst/>
              <a:ahLst/>
              <a:cxnLst/>
              <a:rect l="l" t="t" r="r" b="b"/>
              <a:pathLst>
                <a:path w="1438" h="1438" extrusionOk="0">
                  <a:moveTo>
                    <a:pt x="733" y="0"/>
                  </a:moveTo>
                  <a:cubicBezTo>
                    <a:pt x="326" y="0"/>
                    <a:pt x="0" y="326"/>
                    <a:pt x="0" y="705"/>
                  </a:cubicBezTo>
                  <a:cubicBezTo>
                    <a:pt x="0" y="760"/>
                    <a:pt x="0" y="814"/>
                    <a:pt x="27" y="868"/>
                  </a:cubicBezTo>
                  <a:cubicBezTo>
                    <a:pt x="82" y="1194"/>
                    <a:pt x="380" y="1438"/>
                    <a:pt x="705" y="1438"/>
                  </a:cubicBezTo>
                  <a:cubicBezTo>
                    <a:pt x="1058" y="1438"/>
                    <a:pt x="1356" y="1194"/>
                    <a:pt x="1411" y="868"/>
                  </a:cubicBezTo>
                  <a:cubicBezTo>
                    <a:pt x="1438" y="814"/>
                    <a:pt x="1438" y="760"/>
                    <a:pt x="1438" y="705"/>
                  </a:cubicBezTo>
                  <a:cubicBezTo>
                    <a:pt x="1438" y="326"/>
                    <a:pt x="111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368975" y="-740000"/>
              <a:ext cx="17675" cy="18325"/>
            </a:xfrm>
            <a:custGeom>
              <a:avLst/>
              <a:gdLst/>
              <a:ahLst/>
              <a:cxnLst/>
              <a:rect l="l" t="t" r="r" b="b"/>
              <a:pathLst>
                <a:path w="707" h="733" extrusionOk="0">
                  <a:moveTo>
                    <a:pt x="1" y="733"/>
                  </a:moveTo>
                  <a:cubicBezTo>
                    <a:pt x="381" y="733"/>
                    <a:pt x="706" y="407"/>
                    <a:pt x="706" y="0"/>
                  </a:cubicBezTo>
                  <a:cubicBezTo>
                    <a:pt x="706" y="407"/>
                    <a:pt x="381" y="733"/>
                    <a:pt x="1" y="7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588000" y="-401625"/>
              <a:ext cx="35975" cy="35950"/>
            </a:xfrm>
            <a:custGeom>
              <a:avLst/>
              <a:gdLst/>
              <a:ahLst/>
              <a:cxnLst/>
              <a:rect l="l" t="t" r="r" b="b"/>
              <a:pathLst>
                <a:path w="1439" h="1438" extrusionOk="0">
                  <a:moveTo>
                    <a:pt x="706" y="0"/>
                  </a:moveTo>
                  <a:cubicBezTo>
                    <a:pt x="326" y="0"/>
                    <a:pt x="1" y="326"/>
                    <a:pt x="1" y="705"/>
                  </a:cubicBezTo>
                  <a:cubicBezTo>
                    <a:pt x="1" y="1112"/>
                    <a:pt x="326" y="1438"/>
                    <a:pt x="706" y="1438"/>
                  </a:cubicBezTo>
                  <a:cubicBezTo>
                    <a:pt x="1113" y="1438"/>
                    <a:pt x="1438" y="1112"/>
                    <a:pt x="1438" y="705"/>
                  </a:cubicBezTo>
                  <a:cubicBezTo>
                    <a:pt x="1438" y="326"/>
                    <a:pt x="1113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469350" y="-401625"/>
              <a:ext cx="35950" cy="35950"/>
            </a:xfrm>
            <a:custGeom>
              <a:avLst/>
              <a:gdLst/>
              <a:ahLst/>
              <a:cxnLst/>
              <a:rect l="l" t="t" r="r" b="b"/>
              <a:pathLst>
                <a:path w="1438" h="1438" extrusionOk="0">
                  <a:moveTo>
                    <a:pt x="733" y="0"/>
                  </a:moveTo>
                  <a:cubicBezTo>
                    <a:pt x="326" y="0"/>
                    <a:pt x="0" y="326"/>
                    <a:pt x="0" y="705"/>
                  </a:cubicBezTo>
                  <a:cubicBezTo>
                    <a:pt x="0" y="1112"/>
                    <a:pt x="326" y="1438"/>
                    <a:pt x="733" y="1438"/>
                  </a:cubicBezTo>
                  <a:cubicBezTo>
                    <a:pt x="1112" y="1438"/>
                    <a:pt x="1438" y="1112"/>
                    <a:pt x="1438" y="705"/>
                  </a:cubicBezTo>
                  <a:cubicBezTo>
                    <a:pt x="1438" y="326"/>
                    <a:pt x="111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529025" y="-341950"/>
              <a:ext cx="35275" cy="30525"/>
            </a:xfrm>
            <a:custGeom>
              <a:avLst/>
              <a:gdLst/>
              <a:ahLst/>
              <a:cxnLst/>
              <a:rect l="l" t="t" r="r" b="b"/>
              <a:pathLst>
                <a:path w="1411" h="1221" extrusionOk="0">
                  <a:moveTo>
                    <a:pt x="705" y="0"/>
                  </a:moveTo>
                  <a:cubicBezTo>
                    <a:pt x="326" y="0"/>
                    <a:pt x="27" y="271"/>
                    <a:pt x="0" y="624"/>
                  </a:cubicBezTo>
                  <a:cubicBezTo>
                    <a:pt x="380" y="841"/>
                    <a:pt x="787" y="1031"/>
                    <a:pt x="1194" y="1221"/>
                  </a:cubicBezTo>
                  <a:cubicBezTo>
                    <a:pt x="1329" y="1085"/>
                    <a:pt x="1411" y="895"/>
                    <a:pt x="1411" y="705"/>
                  </a:cubicBezTo>
                  <a:cubicBezTo>
                    <a:pt x="1411" y="298"/>
                    <a:pt x="1085" y="0"/>
                    <a:pt x="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410350" y="-460625"/>
              <a:ext cx="35275" cy="35275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706" y="0"/>
                  </a:moveTo>
                  <a:cubicBezTo>
                    <a:pt x="326" y="0"/>
                    <a:pt x="0" y="299"/>
                    <a:pt x="0" y="706"/>
                  </a:cubicBezTo>
                  <a:cubicBezTo>
                    <a:pt x="0" y="1085"/>
                    <a:pt x="326" y="1411"/>
                    <a:pt x="706" y="1411"/>
                  </a:cubicBezTo>
                  <a:cubicBezTo>
                    <a:pt x="1113" y="1411"/>
                    <a:pt x="1411" y="1085"/>
                    <a:pt x="1411" y="706"/>
                  </a:cubicBezTo>
                  <a:cubicBezTo>
                    <a:pt x="1411" y="299"/>
                    <a:pt x="1113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529025" y="-460625"/>
              <a:ext cx="35275" cy="35275"/>
            </a:xfrm>
            <a:custGeom>
              <a:avLst/>
              <a:gdLst/>
              <a:ahLst/>
              <a:cxnLst/>
              <a:rect l="l" t="t" r="r" b="b"/>
              <a:pathLst>
                <a:path w="1411" h="1411" extrusionOk="0">
                  <a:moveTo>
                    <a:pt x="705" y="0"/>
                  </a:moveTo>
                  <a:cubicBezTo>
                    <a:pt x="326" y="0"/>
                    <a:pt x="0" y="299"/>
                    <a:pt x="0" y="706"/>
                  </a:cubicBezTo>
                  <a:cubicBezTo>
                    <a:pt x="0" y="1085"/>
                    <a:pt x="299" y="1411"/>
                    <a:pt x="705" y="1411"/>
                  </a:cubicBezTo>
                  <a:cubicBezTo>
                    <a:pt x="1112" y="1411"/>
                    <a:pt x="1411" y="1085"/>
                    <a:pt x="1411" y="706"/>
                  </a:cubicBezTo>
                  <a:cubicBezTo>
                    <a:pt x="1411" y="299"/>
                    <a:pt x="1112" y="0"/>
                    <a:pt x="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588000" y="-520300"/>
              <a:ext cx="35975" cy="35975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706" y="1"/>
                  </a:moveTo>
                  <a:cubicBezTo>
                    <a:pt x="326" y="1"/>
                    <a:pt x="1" y="326"/>
                    <a:pt x="1" y="706"/>
                  </a:cubicBezTo>
                  <a:cubicBezTo>
                    <a:pt x="1" y="1113"/>
                    <a:pt x="326" y="1438"/>
                    <a:pt x="706" y="1438"/>
                  </a:cubicBezTo>
                  <a:cubicBezTo>
                    <a:pt x="1113" y="1438"/>
                    <a:pt x="1438" y="1113"/>
                    <a:pt x="1438" y="706"/>
                  </a:cubicBezTo>
                  <a:cubicBezTo>
                    <a:pt x="1438" y="326"/>
                    <a:pt x="111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469350" y="-520300"/>
              <a:ext cx="35950" cy="35975"/>
            </a:xfrm>
            <a:custGeom>
              <a:avLst/>
              <a:gdLst/>
              <a:ahLst/>
              <a:cxnLst/>
              <a:rect l="l" t="t" r="r" b="b"/>
              <a:pathLst>
                <a:path w="1438" h="1439" extrusionOk="0">
                  <a:moveTo>
                    <a:pt x="733" y="1"/>
                  </a:moveTo>
                  <a:cubicBezTo>
                    <a:pt x="326" y="1"/>
                    <a:pt x="0" y="326"/>
                    <a:pt x="0" y="706"/>
                  </a:cubicBezTo>
                  <a:cubicBezTo>
                    <a:pt x="0" y="1113"/>
                    <a:pt x="326" y="1438"/>
                    <a:pt x="733" y="1438"/>
                  </a:cubicBezTo>
                  <a:cubicBezTo>
                    <a:pt x="1112" y="1438"/>
                    <a:pt x="1438" y="1113"/>
                    <a:pt x="1438" y="706"/>
                  </a:cubicBezTo>
                  <a:cubicBezTo>
                    <a:pt x="1438" y="326"/>
                    <a:pt x="1112" y="1"/>
                    <a:pt x="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368975" y="-502675"/>
              <a:ext cx="17675" cy="18350"/>
            </a:xfrm>
            <a:custGeom>
              <a:avLst/>
              <a:gdLst/>
              <a:ahLst/>
              <a:cxnLst/>
              <a:rect l="l" t="t" r="r" b="b"/>
              <a:pathLst>
                <a:path w="707" h="734" extrusionOk="0">
                  <a:moveTo>
                    <a:pt x="1" y="733"/>
                  </a:moveTo>
                  <a:cubicBezTo>
                    <a:pt x="381" y="733"/>
                    <a:pt x="706" y="408"/>
                    <a:pt x="706" y="1"/>
                  </a:cubicBezTo>
                  <a:cubicBezTo>
                    <a:pt x="706" y="408"/>
                    <a:pt x="381" y="733"/>
                    <a:pt x="1" y="7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350675" y="-994975"/>
              <a:ext cx="35975" cy="18350"/>
            </a:xfrm>
            <a:custGeom>
              <a:avLst/>
              <a:gdLst/>
              <a:ahLst/>
              <a:cxnLst/>
              <a:rect l="l" t="t" r="r" b="b"/>
              <a:pathLst>
                <a:path w="1439" h="734" extrusionOk="0">
                  <a:moveTo>
                    <a:pt x="733" y="1"/>
                  </a:moveTo>
                  <a:cubicBezTo>
                    <a:pt x="1113" y="1"/>
                    <a:pt x="1438" y="326"/>
                    <a:pt x="1438" y="733"/>
                  </a:cubicBezTo>
                  <a:cubicBezTo>
                    <a:pt x="1438" y="326"/>
                    <a:pt x="1113" y="1"/>
                    <a:pt x="733" y="1"/>
                  </a:cubicBezTo>
                  <a:cubicBezTo>
                    <a:pt x="326" y="1"/>
                    <a:pt x="1" y="326"/>
                    <a:pt x="1" y="733"/>
                  </a:cubicBezTo>
                  <a:cubicBezTo>
                    <a:pt x="1" y="326"/>
                    <a:pt x="326" y="1"/>
                    <a:pt x="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264550" y="-986825"/>
              <a:ext cx="3425" cy="10200"/>
            </a:xfrm>
            <a:custGeom>
              <a:avLst/>
              <a:gdLst/>
              <a:ahLst/>
              <a:cxnLst/>
              <a:rect l="l" t="t" r="r" b="b"/>
              <a:pathLst>
                <a:path w="137" h="408" extrusionOk="0">
                  <a:moveTo>
                    <a:pt x="136" y="407"/>
                  </a:moveTo>
                  <a:cubicBezTo>
                    <a:pt x="136" y="244"/>
                    <a:pt x="82" y="109"/>
                    <a:pt x="1" y="0"/>
                  </a:cubicBezTo>
                  <a:lnTo>
                    <a:pt x="1" y="0"/>
                  </a:lnTo>
                  <a:cubicBezTo>
                    <a:pt x="82" y="109"/>
                    <a:pt x="136" y="244"/>
                    <a:pt x="136" y="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350675" y="-1113625"/>
              <a:ext cx="35975" cy="35950"/>
            </a:xfrm>
            <a:custGeom>
              <a:avLst/>
              <a:gdLst/>
              <a:ahLst/>
              <a:cxnLst/>
              <a:rect l="l" t="t" r="r" b="b"/>
              <a:pathLst>
                <a:path w="1439" h="1438" extrusionOk="0">
                  <a:moveTo>
                    <a:pt x="733" y="0"/>
                  </a:moveTo>
                  <a:cubicBezTo>
                    <a:pt x="326" y="0"/>
                    <a:pt x="1" y="326"/>
                    <a:pt x="1" y="733"/>
                  </a:cubicBezTo>
                  <a:cubicBezTo>
                    <a:pt x="1" y="1112"/>
                    <a:pt x="326" y="1438"/>
                    <a:pt x="733" y="1438"/>
                  </a:cubicBezTo>
                  <a:cubicBezTo>
                    <a:pt x="1113" y="1438"/>
                    <a:pt x="1438" y="1112"/>
                    <a:pt x="1438" y="733"/>
                  </a:cubicBezTo>
                  <a:cubicBezTo>
                    <a:pt x="1438" y="326"/>
                    <a:pt x="1113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291675" y="-1053950"/>
              <a:ext cx="35300" cy="35275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706" y="0"/>
                  </a:moveTo>
                  <a:cubicBezTo>
                    <a:pt x="326" y="0"/>
                    <a:pt x="1" y="326"/>
                    <a:pt x="1" y="705"/>
                  </a:cubicBezTo>
                  <a:cubicBezTo>
                    <a:pt x="1" y="1112"/>
                    <a:pt x="326" y="1411"/>
                    <a:pt x="706" y="1411"/>
                  </a:cubicBezTo>
                  <a:cubicBezTo>
                    <a:pt x="1113" y="1411"/>
                    <a:pt x="1411" y="1112"/>
                    <a:pt x="1411" y="705"/>
                  </a:cubicBezTo>
                  <a:cubicBezTo>
                    <a:pt x="1411" y="326"/>
                    <a:pt x="1113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350675" y="-757625"/>
              <a:ext cx="35975" cy="17650"/>
            </a:xfrm>
            <a:custGeom>
              <a:avLst/>
              <a:gdLst/>
              <a:ahLst/>
              <a:cxnLst/>
              <a:rect l="l" t="t" r="r" b="b"/>
              <a:pathLst>
                <a:path w="1439" h="706" extrusionOk="0">
                  <a:moveTo>
                    <a:pt x="733" y="0"/>
                  </a:moveTo>
                  <a:cubicBezTo>
                    <a:pt x="1113" y="0"/>
                    <a:pt x="1438" y="326"/>
                    <a:pt x="1438" y="705"/>
                  </a:cubicBezTo>
                  <a:cubicBezTo>
                    <a:pt x="1438" y="326"/>
                    <a:pt x="1113" y="0"/>
                    <a:pt x="733" y="0"/>
                  </a:cubicBezTo>
                  <a:cubicBezTo>
                    <a:pt x="326" y="0"/>
                    <a:pt x="1" y="326"/>
                    <a:pt x="1" y="705"/>
                  </a:cubicBezTo>
                  <a:cubicBezTo>
                    <a:pt x="1" y="326"/>
                    <a:pt x="326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240150" y="-757625"/>
              <a:ext cx="10200" cy="2725"/>
            </a:xfrm>
            <a:custGeom>
              <a:avLst/>
              <a:gdLst/>
              <a:ahLst/>
              <a:cxnLst/>
              <a:rect l="l" t="t" r="r" b="b"/>
              <a:pathLst>
                <a:path w="408" h="109" extrusionOk="0">
                  <a:moveTo>
                    <a:pt x="407" y="0"/>
                  </a:moveTo>
                  <a:cubicBezTo>
                    <a:pt x="244" y="0"/>
                    <a:pt x="109" y="54"/>
                    <a:pt x="0" y="109"/>
                  </a:cubicBezTo>
                  <a:cubicBezTo>
                    <a:pt x="136" y="54"/>
                    <a:pt x="244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350675" y="-876300"/>
              <a:ext cx="35975" cy="35975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733" y="1"/>
                  </a:moveTo>
                  <a:cubicBezTo>
                    <a:pt x="326" y="1"/>
                    <a:pt x="1" y="326"/>
                    <a:pt x="1" y="733"/>
                  </a:cubicBezTo>
                  <a:cubicBezTo>
                    <a:pt x="1" y="1113"/>
                    <a:pt x="326" y="1438"/>
                    <a:pt x="733" y="1438"/>
                  </a:cubicBezTo>
                  <a:cubicBezTo>
                    <a:pt x="1113" y="1438"/>
                    <a:pt x="1438" y="1113"/>
                    <a:pt x="1438" y="733"/>
                  </a:cubicBezTo>
                  <a:cubicBezTo>
                    <a:pt x="1438" y="326"/>
                    <a:pt x="1113" y="1"/>
                    <a:pt x="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238125" y="-876300"/>
              <a:ext cx="29850" cy="35975"/>
            </a:xfrm>
            <a:custGeom>
              <a:avLst/>
              <a:gdLst/>
              <a:ahLst/>
              <a:cxnLst/>
              <a:rect l="l" t="t" r="r" b="b"/>
              <a:pathLst>
                <a:path w="1194" h="1439" extrusionOk="0">
                  <a:moveTo>
                    <a:pt x="488" y="1"/>
                  </a:moveTo>
                  <a:cubicBezTo>
                    <a:pt x="325" y="1"/>
                    <a:pt x="190" y="55"/>
                    <a:pt x="81" y="136"/>
                  </a:cubicBezTo>
                  <a:cubicBezTo>
                    <a:pt x="54" y="489"/>
                    <a:pt x="27" y="868"/>
                    <a:pt x="0" y="1248"/>
                  </a:cubicBezTo>
                  <a:cubicBezTo>
                    <a:pt x="136" y="1357"/>
                    <a:pt x="298" y="1438"/>
                    <a:pt x="488" y="1438"/>
                  </a:cubicBezTo>
                  <a:cubicBezTo>
                    <a:pt x="868" y="1438"/>
                    <a:pt x="1193" y="1113"/>
                    <a:pt x="1193" y="733"/>
                  </a:cubicBezTo>
                  <a:cubicBezTo>
                    <a:pt x="1193" y="326"/>
                    <a:pt x="868" y="1"/>
                    <a:pt x="4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291675" y="-816625"/>
              <a:ext cx="35300" cy="35275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706" y="0"/>
                  </a:moveTo>
                  <a:cubicBezTo>
                    <a:pt x="326" y="0"/>
                    <a:pt x="1" y="299"/>
                    <a:pt x="1" y="706"/>
                  </a:cubicBezTo>
                  <a:cubicBezTo>
                    <a:pt x="1" y="1085"/>
                    <a:pt x="326" y="1411"/>
                    <a:pt x="706" y="1411"/>
                  </a:cubicBezTo>
                  <a:cubicBezTo>
                    <a:pt x="1113" y="1411"/>
                    <a:pt x="1411" y="1085"/>
                    <a:pt x="1411" y="706"/>
                  </a:cubicBezTo>
                  <a:cubicBezTo>
                    <a:pt x="1411" y="299"/>
                    <a:pt x="1113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291675" y="-935300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706" y="1"/>
                  </a:moveTo>
                  <a:cubicBezTo>
                    <a:pt x="326" y="1"/>
                    <a:pt x="1" y="326"/>
                    <a:pt x="1" y="706"/>
                  </a:cubicBezTo>
                  <a:cubicBezTo>
                    <a:pt x="1" y="1113"/>
                    <a:pt x="326" y="1411"/>
                    <a:pt x="706" y="1411"/>
                  </a:cubicBezTo>
                  <a:cubicBezTo>
                    <a:pt x="1113" y="1411"/>
                    <a:pt x="1411" y="1113"/>
                    <a:pt x="1411" y="706"/>
                  </a:cubicBezTo>
                  <a:cubicBezTo>
                    <a:pt x="1411" y="326"/>
                    <a:pt x="111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350675" y="-994975"/>
              <a:ext cx="35975" cy="35975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733" y="1"/>
                  </a:moveTo>
                  <a:cubicBezTo>
                    <a:pt x="326" y="1"/>
                    <a:pt x="1" y="326"/>
                    <a:pt x="1" y="733"/>
                  </a:cubicBezTo>
                  <a:cubicBezTo>
                    <a:pt x="1" y="1113"/>
                    <a:pt x="326" y="1438"/>
                    <a:pt x="733" y="1438"/>
                  </a:cubicBezTo>
                  <a:cubicBezTo>
                    <a:pt x="1113" y="1438"/>
                    <a:pt x="1438" y="1113"/>
                    <a:pt x="1438" y="733"/>
                  </a:cubicBezTo>
                  <a:cubicBezTo>
                    <a:pt x="1438" y="326"/>
                    <a:pt x="1113" y="1"/>
                    <a:pt x="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256425" y="-986825"/>
              <a:ext cx="11550" cy="26475"/>
            </a:xfrm>
            <a:custGeom>
              <a:avLst/>
              <a:gdLst/>
              <a:ahLst/>
              <a:cxnLst/>
              <a:rect l="l" t="t" r="r" b="b"/>
              <a:pathLst>
                <a:path w="462" h="1059" extrusionOk="0">
                  <a:moveTo>
                    <a:pt x="326" y="0"/>
                  </a:moveTo>
                  <a:cubicBezTo>
                    <a:pt x="217" y="353"/>
                    <a:pt x="109" y="706"/>
                    <a:pt x="0" y="1058"/>
                  </a:cubicBezTo>
                  <a:cubicBezTo>
                    <a:pt x="272" y="950"/>
                    <a:pt x="461" y="706"/>
                    <a:pt x="461" y="407"/>
                  </a:cubicBezTo>
                  <a:cubicBezTo>
                    <a:pt x="461" y="244"/>
                    <a:pt x="407" y="109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350675" y="-520300"/>
              <a:ext cx="35975" cy="17650"/>
            </a:xfrm>
            <a:custGeom>
              <a:avLst/>
              <a:gdLst/>
              <a:ahLst/>
              <a:cxnLst/>
              <a:rect l="l" t="t" r="r" b="b"/>
              <a:pathLst>
                <a:path w="1439" h="706" extrusionOk="0">
                  <a:moveTo>
                    <a:pt x="733" y="1"/>
                  </a:moveTo>
                  <a:cubicBezTo>
                    <a:pt x="1113" y="1"/>
                    <a:pt x="1438" y="326"/>
                    <a:pt x="1438" y="706"/>
                  </a:cubicBezTo>
                  <a:lnTo>
                    <a:pt x="1438" y="706"/>
                  </a:lnTo>
                  <a:cubicBezTo>
                    <a:pt x="1438" y="326"/>
                    <a:pt x="1113" y="1"/>
                    <a:pt x="733" y="1"/>
                  </a:cubicBezTo>
                  <a:cubicBezTo>
                    <a:pt x="326" y="1"/>
                    <a:pt x="1" y="326"/>
                    <a:pt x="1" y="706"/>
                  </a:cubicBezTo>
                  <a:lnTo>
                    <a:pt x="1" y="706"/>
                  </a:lnTo>
                  <a:cubicBezTo>
                    <a:pt x="1" y="326"/>
                    <a:pt x="326" y="1"/>
                    <a:pt x="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350675" y="-638975"/>
              <a:ext cx="35975" cy="35975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733" y="1"/>
                  </a:moveTo>
                  <a:cubicBezTo>
                    <a:pt x="326" y="1"/>
                    <a:pt x="1" y="326"/>
                    <a:pt x="1" y="706"/>
                  </a:cubicBezTo>
                  <a:cubicBezTo>
                    <a:pt x="1" y="1113"/>
                    <a:pt x="326" y="1438"/>
                    <a:pt x="733" y="1438"/>
                  </a:cubicBezTo>
                  <a:cubicBezTo>
                    <a:pt x="1113" y="1438"/>
                    <a:pt x="1438" y="1113"/>
                    <a:pt x="1438" y="706"/>
                  </a:cubicBezTo>
                  <a:cubicBezTo>
                    <a:pt x="1438" y="326"/>
                    <a:pt x="1113" y="1"/>
                    <a:pt x="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93725" y="-579300"/>
              <a:ext cx="33250" cy="35300"/>
            </a:xfrm>
            <a:custGeom>
              <a:avLst/>
              <a:gdLst/>
              <a:ahLst/>
              <a:cxnLst/>
              <a:rect l="l" t="t" r="r" b="b"/>
              <a:pathLst>
                <a:path w="1330" h="1412" extrusionOk="0">
                  <a:moveTo>
                    <a:pt x="624" y="1"/>
                  </a:moveTo>
                  <a:cubicBezTo>
                    <a:pt x="353" y="1"/>
                    <a:pt x="136" y="136"/>
                    <a:pt x="0" y="353"/>
                  </a:cubicBezTo>
                  <a:cubicBezTo>
                    <a:pt x="190" y="706"/>
                    <a:pt x="380" y="1059"/>
                    <a:pt x="570" y="1411"/>
                  </a:cubicBezTo>
                  <a:lnTo>
                    <a:pt x="624" y="1411"/>
                  </a:lnTo>
                  <a:cubicBezTo>
                    <a:pt x="1031" y="1411"/>
                    <a:pt x="1329" y="1086"/>
                    <a:pt x="1329" y="706"/>
                  </a:cubicBezTo>
                  <a:cubicBezTo>
                    <a:pt x="1329" y="299"/>
                    <a:pt x="1031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291675" y="-697950"/>
              <a:ext cx="35300" cy="35275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706" y="0"/>
                  </a:moveTo>
                  <a:cubicBezTo>
                    <a:pt x="326" y="0"/>
                    <a:pt x="1" y="298"/>
                    <a:pt x="1" y="705"/>
                  </a:cubicBezTo>
                  <a:cubicBezTo>
                    <a:pt x="1" y="1085"/>
                    <a:pt x="326" y="1411"/>
                    <a:pt x="706" y="1411"/>
                  </a:cubicBezTo>
                  <a:cubicBezTo>
                    <a:pt x="1113" y="1411"/>
                    <a:pt x="1411" y="1085"/>
                    <a:pt x="1411" y="705"/>
                  </a:cubicBezTo>
                  <a:cubicBezTo>
                    <a:pt x="1411" y="298"/>
                    <a:pt x="1113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350675" y="-757625"/>
              <a:ext cx="35975" cy="35950"/>
            </a:xfrm>
            <a:custGeom>
              <a:avLst/>
              <a:gdLst/>
              <a:ahLst/>
              <a:cxnLst/>
              <a:rect l="l" t="t" r="r" b="b"/>
              <a:pathLst>
                <a:path w="1439" h="1438" extrusionOk="0">
                  <a:moveTo>
                    <a:pt x="733" y="0"/>
                  </a:moveTo>
                  <a:cubicBezTo>
                    <a:pt x="326" y="0"/>
                    <a:pt x="1" y="326"/>
                    <a:pt x="1" y="705"/>
                  </a:cubicBezTo>
                  <a:cubicBezTo>
                    <a:pt x="1" y="1112"/>
                    <a:pt x="326" y="1438"/>
                    <a:pt x="733" y="1438"/>
                  </a:cubicBezTo>
                  <a:cubicBezTo>
                    <a:pt x="1113" y="1438"/>
                    <a:pt x="1438" y="1112"/>
                    <a:pt x="1438" y="705"/>
                  </a:cubicBezTo>
                  <a:cubicBezTo>
                    <a:pt x="1438" y="326"/>
                    <a:pt x="1113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240150" y="-757625"/>
              <a:ext cx="27825" cy="35950"/>
            </a:xfrm>
            <a:custGeom>
              <a:avLst/>
              <a:gdLst/>
              <a:ahLst/>
              <a:cxnLst/>
              <a:rect l="l" t="t" r="r" b="b"/>
              <a:pathLst>
                <a:path w="1113" h="1438" extrusionOk="0">
                  <a:moveTo>
                    <a:pt x="407" y="0"/>
                  </a:moveTo>
                  <a:cubicBezTo>
                    <a:pt x="244" y="0"/>
                    <a:pt x="136" y="54"/>
                    <a:pt x="0" y="109"/>
                  </a:cubicBezTo>
                  <a:cubicBezTo>
                    <a:pt x="55" y="543"/>
                    <a:pt x="109" y="977"/>
                    <a:pt x="190" y="1411"/>
                  </a:cubicBezTo>
                  <a:cubicBezTo>
                    <a:pt x="244" y="1411"/>
                    <a:pt x="326" y="1438"/>
                    <a:pt x="407" y="1438"/>
                  </a:cubicBezTo>
                  <a:cubicBezTo>
                    <a:pt x="787" y="1438"/>
                    <a:pt x="1112" y="1112"/>
                    <a:pt x="1112" y="705"/>
                  </a:cubicBezTo>
                  <a:cubicBezTo>
                    <a:pt x="1112" y="326"/>
                    <a:pt x="787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350675" y="-520300"/>
              <a:ext cx="35975" cy="35975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733" y="1"/>
                  </a:moveTo>
                  <a:cubicBezTo>
                    <a:pt x="326" y="1"/>
                    <a:pt x="1" y="326"/>
                    <a:pt x="1" y="706"/>
                  </a:cubicBezTo>
                  <a:cubicBezTo>
                    <a:pt x="1" y="1113"/>
                    <a:pt x="326" y="1438"/>
                    <a:pt x="733" y="1438"/>
                  </a:cubicBezTo>
                  <a:cubicBezTo>
                    <a:pt x="1113" y="1438"/>
                    <a:pt x="1438" y="1113"/>
                    <a:pt x="1438" y="706"/>
                  </a:cubicBezTo>
                  <a:cubicBezTo>
                    <a:pt x="1438" y="326"/>
                    <a:pt x="1113" y="1"/>
                    <a:pt x="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1" name="Google Shape;381;p18"/>
          <p:cNvSpPr txBox="1"/>
          <p:nvPr/>
        </p:nvSpPr>
        <p:spPr>
          <a:xfrm>
            <a:off x="5915100" y="3883100"/>
            <a:ext cx="47460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CREDITS:</a:t>
            </a:r>
            <a:r>
              <a:rPr lang="en" sz="1467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 This presentation template was created by </a:t>
            </a:r>
            <a:r>
              <a:rPr lang="en" sz="1467" b="1" u="sng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, and includes icons by </a:t>
            </a:r>
            <a:r>
              <a:rPr lang="en" sz="1467" b="1" u="sng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rPr>
              <a:t>, and infographics &amp; images by </a:t>
            </a:r>
            <a:r>
              <a:rPr lang="en" sz="1467" b="1" u="sng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 u="sng">
              <a:solidFill>
                <a:schemeClr val="dk1"/>
              </a:solidFill>
              <a:latin typeface="Sarabun"/>
              <a:ea typeface="Sarabun"/>
              <a:cs typeface="Sarabun"/>
              <a:sym typeface="Sarabun"/>
            </a:endParaRPr>
          </a:p>
        </p:txBody>
      </p:sp>
    </p:spTree>
    <p:extLst>
      <p:ext uri="{BB962C8B-B14F-4D97-AF65-F5344CB8AC3E}">
        <p14:creationId xmlns:p14="http://schemas.microsoft.com/office/powerpoint/2010/main" val="3024446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19"/>
          <p:cNvGrpSpPr/>
          <p:nvPr/>
        </p:nvGrpSpPr>
        <p:grpSpPr>
          <a:xfrm>
            <a:off x="1019183" y="4513340"/>
            <a:ext cx="1796703" cy="1797696"/>
            <a:chOff x="6649950" y="404850"/>
            <a:chExt cx="1068025" cy="1068700"/>
          </a:xfrm>
        </p:grpSpPr>
        <p:sp>
          <p:nvSpPr>
            <p:cNvPr id="384" name="Google Shape;384;p19"/>
            <p:cNvSpPr/>
            <p:nvPr/>
          </p:nvSpPr>
          <p:spPr>
            <a:xfrm>
              <a:off x="7180900" y="404850"/>
              <a:ext cx="25" cy="1068700"/>
            </a:xfrm>
            <a:custGeom>
              <a:avLst/>
              <a:gdLst/>
              <a:ahLst/>
              <a:cxnLst/>
              <a:rect l="l" t="t" r="r" b="b"/>
              <a:pathLst>
                <a:path w="1" h="42748" fill="none" extrusionOk="0">
                  <a:moveTo>
                    <a:pt x="1" y="0"/>
                  </a:moveTo>
                  <a:lnTo>
                    <a:pt x="1" y="4274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6948325" y="458400"/>
              <a:ext cx="468575" cy="960900"/>
            </a:xfrm>
            <a:custGeom>
              <a:avLst/>
              <a:gdLst/>
              <a:ahLst/>
              <a:cxnLst/>
              <a:rect l="l" t="t" r="r" b="b"/>
              <a:pathLst>
                <a:path w="18743" h="38436" fill="none" extrusionOk="0">
                  <a:moveTo>
                    <a:pt x="0" y="1"/>
                  </a:moveTo>
                  <a:lnTo>
                    <a:pt x="18743" y="3843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6763200" y="608275"/>
              <a:ext cx="841550" cy="659125"/>
            </a:xfrm>
            <a:custGeom>
              <a:avLst/>
              <a:gdLst/>
              <a:ahLst/>
              <a:cxnLst/>
              <a:rect l="l" t="t" r="r" b="b"/>
              <a:pathLst>
                <a:path w="33662" h="26365" fill="none" extrusionOk="0">
                  <a:moveTo>
                    <a:pt x="0" y="0"/>
                  </a:moveTo>
                  <a:lnTo>
                    <a:pt x="33661" y="2636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662150" y="823900"/>
              <a:ext cx="1044975" cy="224475"/>
            </a:xfrm>
            <a:custGeom>
              <a:avLst/>
              <a:gdLst/>
              <a:ahLst/>
              <a:cxnLst/>
              <a:rect l="l" t="t" r="r" b="b"/>
              <a:pathLst>
                <a:path w="41799" h="8979" fill="none" extrusionOk="0">
                  <a:moveTo>
                    <a:pt x="1" y="1"/>
                  </a:moveTo>
                  <a:lnTo>
                    <a:pt x="41799" y="897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665550" y="806275"/>
              <a:ext cx="1037525" cy="256350"/>
            </a:xfrm>
            <a:custGeom>
              <a:avLst/>
              <a:gdLst/>
              <a:ahLst/>
              <a:cxnLst/>
              <a:rect l="l" t="t" r="r" b="b"/>
              <a:pathLst>
                <a:path w="41501" h="10254" fill="none" extrusionOk="0">
                  <a:moveTo>
                    <a:pt x="1" y="10253"/>
                  </a:moveTo>
                  <a:lnTo>
                    <a:pt x="4150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6773375" y="590625"/>
              <a:ext cx="820525" cy="684900"/>
            </a:xfrm>
            <a:custGeom>
              <a:avLst/>
              <a:gdLst/>
              <a:ahLst/>
              <a:cxnLst/>
              <a:rect l="l" t="t" r="r" b="b"/>
              <a:pathLst>
                <a:path w="32821" h="27396" fill="none" extrusionOk="0">
                  <a:moveTo>
                    <a:pt x="0" y="27396"/>
                  </a:moveTo>
                  <a:lnTo>
                    <a:pt x="3282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6963225" y="444850"/>
              <a:ext cx="438775" cy="974450"/>
            </a:xfrm>
            <a:custGeom>
              <a:avLst/>
              <a:gdLst/>
              <a:ahLst/>
              <a:cxnLst/>
              <a:rect l="l" t="t" r="r" b="b"/>
              <a:pathLst>
                <a:path w="17551" h="38978" fill="none" extrusionOk="0">
                  <a:moveTo>
                    <a:pt x="1" y="38977"/>
                  </a:moveTo>
                  <a:lnTo>
                    <a:pt x="1755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7180900" y="404850"/>
              <a:ext cx="25" cy="1068700"/>
            </a:xfrm>
            <a:custGeom>
              <a:avLst/>
              <a:gdLst/>
              <a:ahLst/>
              <a:cxnLst/>
              <a:rect l="l" t="t" r="r" b="b"/>
              <a:pathLst>
                <a:path w="1" h="42748" fill="none" extrusionOk="0">
                  <a:moveTo>
                    <a:pt x="1" y="0"/>
                  </a:moveTo>
                  <a:lnTo>
                    <a:pt x="1" y="4274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6948325" y="458400"/>
              <a:ext cx="468575" cy="960900"/>
            </a:xfrm>
            <a:custGeom>
              <a:avLst/>
              <a:gdLst/>
              <a:ahLst/>
              <a:cxnLst/>
              <a:rect l="l" t="t" r="r" b="b"/>
              <a:pathLst>
                <a:path w="18743" h="38436" fill="none" extrusionOk="0">
                  <a:moveTo>
                    <a:pt x="0" y="1"/>
                  </a:moveTo>
                  <a:lnTo>
                    <a:pt x="18743" y="3843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6763200" y="608275"/>
              <a:ext cx="841550" cy="659125"/>
            </a:xfrm>
            <a:custGeom>
              <a:avLst/>
              <a:gdLst/>
              <a:ahLst/>
              <a:cxnLst/>
              <a:rect l="l" t="t" r="r" b="b"/>
              <a:pathLst>
                <a:path w="33662" h="26365" fill="none" extrusionOk="0">
                  <a:moveTo>
                    <a:pt x="0" y="0"/>
                  </a:moveTo>
                  <a:lnTo>
                    <a:pt x="33661" y="2636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6662150" y="823900"/>
              <a:ext cx="1044975" cy="224475"/>
            </a:xfrm>
            <a:custGeom>
              <a:avLst/>
              <a:gdLst/>
              <a:ahLst/>
              <a:cxnLst/>
              <a:rect l="l" t="t" r="r" b="b"/>
              <a:pathLst>
                <a:path w="41799" h="8979" fill="none" extrusionOk="0">
                  <a:moveTo>
                    <a:pt x="1" y="1"/>
                  </a:moveTo>
                  <a:lnTo>
                    <a:pt x="41799" y="897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6665550" y="806275"/>
              <a:ext cx="1037525" cy="256350"/>
            </a:xfrm>
            <a:custGeom>
              <a:avLst/>
              <a:gdLst/>
              <a:ahLst/>
              <a:cxnLst/>
              <a:rect l="l" t="t" r="r" b="b"/>
              <a:pathLst>
                <a:path w="41501" h="10254" fill="none" extrusionOk="0">
                  <a:moveTo>
                    <a:pt x="1" y="10253"/>
                  </a:moveTo>
                  <a:lnTo>
                    <a:pt x="4150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6773375" y="590625"/>
              <a:ext cx="820525" cy="684900"/>
            </a:xfrm>
            <a:custGeom>
              <a:avLst/>
              <a:gdLst/>
              <a:ahLst/>
              <a:cxnLst/>
              <a:rect l="l" t="t" r="r" b="b"/>
              <a:pathLst>
                <a:path w="32821" h="27396" fill="none" extrusionOk="0">
                  <a:moveTo>
                    <a:pt x="0" y="27396"/>
                  </a:moveTo>
                  <a:lnTo>
                    <a:pt x="3282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6963225" y="444850"/>
              <a:ext cx="438775" cy="974450"/>
            </a:xfrm>
            <a:custGeom>
              <a:avLst/>
              <a:gdLst/>
              <a:ahLst/>
              <a:cxnLst/>
              <a:rect l="l" t="t" r="r" b="b"/>
              <a:pathLst>
                <a:path w="17551" h="38978" fill="none" extrusionOk="0">
                  <a:moveTo>
                    <a:pt x="1" y="38977"/>
                  </a:moveTo>
                  <a:lnTo>
                    <a:pt x="1755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7053425" y="421125"/>
              <a:ext cx="255675" cy="1037500"/>
            </a:xfrm>
            <a:custGeom>
              <a:avLst/>
              <a:gdLst/>
              <a:ahLst/>
              <a:cxnLst/>
              <a:rect l="l" t="t" r="r" b="b"/>
              <a:pathLst>
                <a:path w="10227" h="41500" fill="none" extrusionOk="0">
                  <a:moveTo>
                    <a:pt x="0" y="0"/>
                  </a:moveTo>
                  <a:lnTo>
                    <a:pt x="10226" y="4149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6840500" y="528925"/>
              <a:ext cx="684225" cy="820525"/>
            </a:xfrm>
            <a:custGeom>
              <a:avLst/>
              <a:gdLst/>
              <a:ahLst/>
              <a:cxnLst/>
              <a:rect l="l" t="t" r="r" b="b"/>
              <a:pathLst>
                <a:path w="27369" h="32821" fill="none" extrusionOk="0">
                  <a:moveTo>
                    <a:pt x="0" y="1"/>
                  </a:moveTo>
                  <a:lnTo>
                    <a:pt x="27368" y="3282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6696075" y="718800"/>
              <a:ext cx="975125" cy="438075"/>
            </a:xfrm>
            <a:custGeom>
              <a:avLst/>
              <a:gdLst/>
              <a:ahLst/>
              <a:cxnLst/>
              <a:rect l="l" t="t" r="r" b="b"/>
              <a:pathLst>
                <a:path w="39005" h="17523" fill="none" extrusionOk="0">
                  <a:moveTo>
                    <a:pt x="0" y="0"/>
                  </a:moveTo>
                  <a:lnTo>
                    <a:pt x="39004" y="17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6649950" y="920200"/>
              <a:ext cx="1068025" cy="32575"/>
            </a:xfrm>
            <a:custGeom>
              <a:avLst/>
              <a:gdLst/>
              <a:ahLst/>
              <a:cxnLst/>
              <a:rect l="l" t="t" r="r" b="b"/>
              <a:pathLst>
                <a:path w="42721" h="1303" fill="none" extrusionOk="0">
                  <a:moveTo>
                    <a:pt x="1" y="1302"/>
                  </a:moveTo>
                  <a:lnTo>
                    <a:pt x="4272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6710300" y="686250"/>
              <a:ext cx="945975" cy="497075"/>
            </a:xfrm>
            <a:custGeom>
              <a:avLst/>
              <a:gdLst/>
              <a:ahLst/>
              <a:cxnLst/>
              <a:rect l="l" t="t" r="r" b="b"/>
              <a:pathLst>
                <a:path w="37839" h="19883" fill="none" extrusionOk="0">
                  <a:moveTo>
                    <a:pt x="1" y="19882"/>
                  </a:moveTo>
                  <a:lnTo>
                    <a:pt x="3783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6865600" y="503150"/>
              <a:ext cx="633350" cy="860550"/>
            </a:xfrm>
            <a:custGeom>
              <a:avLst/>
              <a:gdLst/>
              <a:ahLst/>
              <a:cxnLst/>
              <a:rect l="l" t="t" r="r" b="b"/>
              <a:pathLst>
                <a:path w="25334" h="34422" fill="none" extrusionOk="0">
                  <a:moveTo>
                    <a:pt x="0" y="34421"/>
                  </a:moveTo>
                  <a:lnTo>
                    <a:pt x="2533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7084625" y="406875"/>
              <a:ext cx="192600" cy="1051750"/>
            </a:xfrm>
            <a:custGeom>
              <a:avLst/>
              <a:gdLst/>
              <a:ahLst/>
              <a:cxnLst/>
              <a:rect l="l" t="t" r="r" b="b"/>
              <a:pathLst>
                <a:path w="7704" h="42070" fill="none" extrusionOk="0">
                  <a:moveTo>
                    <a:pt x="0" y="42069"/>
                  </a:moveTo>
                  <a:lnTo>
                    <a:pt x="770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63749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89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81800" y="3236333"/>
            <a:ext cx="7314000" cy="10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581800" y="1783033"/>
            <a:ext cx="42092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666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581800" y="4335800"/>
            <a:ext cx="73140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grpSp>
        <p:nvGrpSpPr>
          <p:cNvPr id="15" name="Google Shape;15;p3"/>
          <p:cNvGrpSpPr/>
          <p:nvPr/>
        </p:nvGrpSpPr>
        <p:grpSpPr>
          <a:xfrm>
            <a:off x="7985617" y="-413660"/>
            <a:ext cx="1796703" cy="1797696"/>
            <a:chOff x="6649950" y="404850"/>
            <a:chExt cx="1068025" cy="1068700"/>
          </a:xfrm>
        </p:grpSpPr>
        <p:sp>
          <p:nvSpPr>
            <p:cNvPr id="16" name="Google Shape;16;p3"/>
            <p:cNvSpPr/>
            <p:nvPr/>
          </p:nvSpPr>
          <p:spPr>
            <a:xfrm>
              <a:off x="7180900" y="404850"/>
              <a:ext cx="25" cy="1068700"/>
            </a:xfrm>
            <a:custGeom>
              <a:avLst/>
              <a:gdLst/>
              <a:ahLst/>
              <a:cxnLst/>
              <a:rect l="l" t="t" r="r" b="b"/>
              <a:pathLst>
                <a:path w="1" h="42748" fill="none" extrusionOk="0">
                  <a:moveTo>
                    <a:pt x="1" y="0"/>
                  </a:moveTo>
                  <a:lnTo>
                    <a:pt x="1" y="4274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6948325" y="458400"/>
              <a:ext cx="468575" cy="960900"/>
            </a:xfrm>
            <a:custGeom>
              <a:avLst/>
              <a:gdLst/>
              <a:ahLst/>
              <a:cxnLst/>
              <a:rect l="l" t="t" r="r" b="b"/>
              <a:pathLst>
                <a:path w="18743" h="38436" fill="none" extrusionOk="0">
                  <a:moveTo>
                    <a:pt x="0" y="1"/>
                  </a:moveTo>
                  <a:lnTo>
                    <a:pt x="18743" y="3843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6763200" y="608275"/>
              <a:ext cx="841550" cy="659125"/>
            </a:xfrm>
            <a:custGeom>
              <a:avLst/>
              <a:gdLst/>
              <a:ahLst/>
              <a:cxnLst/>
              <a:rect l="l" t="t" r="r" b="b"/>
              <a:pathLst>
                <a:path w="33662" h="26365" fill="none" extrusionOk="0">
                  <a:moveTo>
                    <a:pt x="0" y="0"/>
                  </a:moveTo>
                  <a:lnTo>
                    <a:pt x="33661" y="2636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6662150" y="823900"/>
              <a:ext cx="1044975" cy="224475"/>
            </a:xfrm>
            <a:custGeom>
              <a:avLst/>
              <a:gdLst/>
              <a:ahLst/>
              <a:cxnLst/>
              <a:rect l="l" t="t" r="r" b="b"/>
              <a:pathLst>
                <a:path w="41799" h="8979" fill="none" extrusionOk="0">
                  <a:moveTo>
                    <a:pt x="1" y="1"/>
                  </a:moveTo>
                  <a:lnTo>
                    <a:pt x="41799" y="897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6665550" y="806275"/>
              <a:ext cx="1037525" cy="256350"/>
            </a:xfrm>
            <a:custGeom>
              <a:avLst/>
              <a:gdLst/>
              <a:ahLst/>
              <a:cxnLst/>
              <a:rect l="l" t="t" r="r" b="b"/>
              <a:pathLst>
                <a:path w="41501" h="10254" fill="none" extrusionOk="0">
                  <a:moveTo>
                    <a:pt x="1" y="10253"/>
                  </a:moveTo>
                  <a:lnTo>
                    <a:pt x="4150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6773375" y="590625"/>
              <a:ext cx="820525" cy="684900"/>
            </a:xfrm>
            <a:custGeom>
              <a:avLst/>
              <a:gdLst/>
              <a:ahLst/>
              <a:cxnLst/>
              <a:rect l="l" t="t" r="r" b="b"/>
              <a:pathLst>
                <a:path w="32821" h="27396" fill="none" extrusionOk="0">
                  <a:moveTo>
                    <a:pt x="0" y="27396"/>
                  </a:moveTo>
                  <a:lnTo>
                    <a:pt x="3282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6963225" y="444850"/>
              <a:ext cx="438775" cy="974450"/>
            </a:xfrm>
            <a:custGeom>
              <a:avLst/>
              <a:gdLst/>
              <a:ahLst/>
              <a:cxnLst/>
              <a:rect l="l" t="t" r="r" b="b"/>
              <a:pathLst>
                <a:path w="17551" h="38978" fill="none" extrusionOk="0">
                  <a:moveTo>
                    <a:pt x="1" y="38977"/>
                  </a:moveTo>
                  <a:lnTo>
                    <a:pt x="1755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80900" y="404850"/>
              <a:ext cx="25" cy="1068700"/>
            </a:xfrm>
            <a:custGeom>
              <a:avLst/>
              <a:gdLst/>
              <a:ahLst/>
              <a:cxnLst/>
              <a:rect l="l" t="t" r="r" b="b"/>
              <a:pathLst>
                <a:path w="1" h="42748" fill="none" extrusionOk="0">
                  <a:moveTo>
                    <a:pt x="1" y="0"/>
                  </a:moveTo>
                  <a:lnTo>
                    <a:pt x="1" y="4274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6948325" y="458400"/>
              <a:ext cx="468575" cy="960900"/>
            </a:xfrm>
            <a:custGeom>
              <a:avLst/>
              <a:gdLst/>
              <a:ahLst/>
              <a:cxnLst/>
              <a:rect l="l" t="t" r="r" b="b"/>
              <a:pathLst>
                <a:path w="18743" h="38436" fill="none" extrusionOk="0">
                  <a:moveTo>
                    <a:pt x="0" y="1"/>
                  </a:moveTo>
                  <a:lnTo>
                    <a:pt x="18743" y="3843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6763200" y="608275"/>
              <a:ext cx="841550" cy="659125"/>
            </a:xfrm>
            <a:custGeom>
              <a:avLst/>
              <a:gdLst/>
              <a:ahLst/>
              <a:cxnLst/>
              <a:rect l="l" t="t" r="r" b="b"/>
              <a:pathLst>
                <a:path w="33662" h="26365" fill="none" extrusionOk="0">
                  <a:moveTo>
                    <a:pt x="0" y="0"/>
                  </a:moveTo>
                  <a:lnTo>
                    <a:pt x="33661" y="2636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662150" y="823900"/>
              <a:ext cx="1044975" cy="224475"/>
            </a:xfrm>
            <a:custGeom>
              <a:avLst/>
              <a:gdLst/>
              <a:ahLst/>
              <a:cxnLst/>
              <a:rect l="l" t="t" r="r" b="b"/>
              <a:pathLst>
                <a:path w="41799" h="8979" fill="none" extrusionOk="0">
                  <a:moveTo>
                    <a:pt x="1" y="1"/>
                  </a:moveTo>
                  <a:lnTo>
                    <a:pt x="41799" y="897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665550" y="806275"/>
              <a:ext cx="1037525" cy="256350"/>
            </a:xfrm>
            <a:custGeom>
              <a:avLst/>
              <a:gdLst/>
              <a:ahLst/>
              <a:cxnLst/>
              <a:rect l="l" t="t" r="r" b="b"/>
              <a:pathLst>
                <a:path w="41501" h="10254" fill="none" extrusionOk="0">
                  <a:moveTo>
                    <a:pt x="1" y="10253"/>
                  </a:moveTo>
                  <a:lnTo>
                    <a:pt x="4150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773375" y="590625"/>
              <a:ext cx="820525" cy="684900"/>
            </a:xfrm>
            <a:custGeom>
              <a:avLst/>
              <a:gdLst/>
              <a:ahLst/>
              <a:cxnLst/>
              <a:rect l="l" t="t" r="r" b="b"/>
              <a:pathLst>
                <a:path w="32821" h="27396" fill="none" extrusionOk="0">
                  <a:moveTo>
                    <a:pt x="0" y="27396"/>
                  </a:moveTo>
                  <a:lnTo>
                    <a:pt x="3282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6963225" y="444850"/>
              <a:ext cx="438775" cy="974450"/>
            </a:xfrm>
            <a:custGeom>
              <a:avLst/>
              <a:gdLst/>
              <a:ahLst/>
              <a:cxnLst/>
              <a:rect l="l" t="t" r="r" b="b"/>
              <a:pathLst>
                <a:path w="17551" h="38978" fill="none" extrusionOk="0">
                  <a:moveTo>
                    <a:pt x="1" y="38977"/>
                  </a:moveTo>
                  <a:lnTo>
                    <a:pt x="1755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053425" y="421125"/>
              <a:ext cx="255675" cy="1037500"/>
            </a:xfrm>
            <a:custGeom>
              <a:avLst/>
              <a:gdLst/>
              <a:ahLst/>
              <a:cxnLst/>
              <a:rect l="l" t="t" r="r" b="b"/>
              <a:pathLst>
                <a:path w="10227" h="41500" fill="none" extrusionOk="0">
                  <a:moveTo>
                    <a:pt x="0" y="0"/>
                  </a:moveTo>
                  <a:lnTo>
                    <a:pt x="10226" y="4149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40500" y="528925"/>
              <a:ext cx="684225" cy="820525"/>
            </a:xfrm>
            <a:custGeom>
              <a:avLst/>
              <a:gdLst/>
              <a:ahLst/>
              <a:cxnLst/>
              <a:rect l="l" t="t" r="r" b="b"/>
              <a:pathLst>
                <a:path w="27369" h="32821" fill="none" extrusionOk="0">
                  <a:moveTo>
                    <a:pt x="0" y="1"/>
                  </a:moveTo>
                  <a:lnTo>
                    <a:pt x="27368" y="3282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696075" y="718800"/>
              <a:ext cx="975125" cy="438075"/>
            </a:xfrm>
            <a:custGeom>
              <a:avLst/>
              <a:gdLst/>
              <a:ahLst/>
              <a:cxnLst/>
              <a:rect l="l" t="t" r="r" b="b"/>
              <a:pathLst>
                <a:path w="39005" h="17523" fill="none" extrusionOk="0">
                  <a:moveTo>
                    <a:pt x="0" y="0"/>
                  </a:moveTo>
                  <a:lnTo>
                    <a:pt x="39004" y="17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49950" y="920200"/>
              <a:ext cx="1068025" cy="32575"/>
            </a:xfrm>
            <a:custGeom>
              <a:avLst/>
              <a:gdLst/>
              <a:ahLst/>
              <a:cxnLst/>
              <a:rect l="l" t="t" r="r" b="b"/>
              <a:pathLst>
                <a:path w="42721" h="1303" fill="none" extrusionOk="0">
                  <a:moveTo>
                    <a:pt x="1" y="1302"/>
                  </a:moveTo>
                  <a:lnTo>
                    <a:pt x="4272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6710300" y="686250"/>
              <a:ext cx="945975" cy="497075"/>
            </a:xfrm>
            <a:custGeom>
              <a:avLst/>
              <a:gdLst/>
              <a:ahLst/>
              <a:cxnLst/>
              <a:rect l="l" t="t" r="r" b="b"/>
              <a:pathLst>
                <a:path w="37839" h="19883" fill="none" extrusionOk="0">
                  <a:moveTo>
                    <a:pt x="1" y="19882"/>
                  </a:moveTo>
                  <a:lnTo>
                    <a:pt x="3783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865600" y="503150"/>
              <a:ext cx="633350" cy="860550"/>
            </a:xfrm>
            <a:custGeom>
              <a:avLst/>
              <a:gdLst/>
              <a:ahLst/>
              <a:cxnLst/>
              <a:rect l="l" t="t" r="r" b="b"/>
              <a:pathLst>
                <a:path w="25334" h="34422" fill="none" extrusionOk="0">
                  <a:moveTo>
                    <a:pt x="0" y="34421"/>
                  </a:moveTo>
                  <a:lnTo>
                    <a:pt x="2533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084625" y="406875"/>
              <a:ext cx="192600" cy="1051750"/>
            </a:xfrm>
            <a:custGeom>
              <a:avLst/>
              <a:gdLst/>
              <a:ahLst/>
              <a:cxnLst/>
              <a:rect l="l" t="t" r="r" b="b"/>
              <a:pathLst>
                <a:path w="7704" h="42070" fill="none" extrusionOk="0">
                  <a:moveTo>
                    <a:pt x="0" y="42069"/>
                  </a:moveTo>
                  <a:lnTo>
                    <a:pt x="770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93429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834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3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767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Sarabun Light"/>
              <a:buChar char="●"/>
              <a:defRPr sz="1600"/>
            </a:lvl1pPr>
            <a:lvl2pPr marL="1219170" lvl="1" indent="-3979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 sz="1467"/>
            </a:lvl2pPr>
            <a:lvl3pPr marL="1828754" lvl="2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Nunito Light"/>
              <a:buChar char="■"/>
              <a:defRPr sz="1467"/>
            </a:lvl3pPr>
            <a:lvl4pPr marL="2438339" lvl="3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Nunito Light"/>
              <a:buChar char="●"/>
              <a:defRPr sz="1467"/>
            </a:lvl4pPr>
            <a:lvl5pPr marL="3047924" lvl="4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Nunito Light"/>
              <a:buChar char="○"/>
              <a:defRPr sz="1467"/>
            </a:lvl5pPr>
            <a:lvl6pPr marL="3657509" lvl="5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Nunito Light"/>
              <a:buChar char="■"/>
              <a:defRPr sz="1467"/>
            </a:lvl6pPr>
            <a:lvl7pPr marL="4267093" lvl="6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Nunito Light"/>
              <a:buChar char="●"/>
              <a:defRPr sz="1467"/>
            </a:lvl7pPr>
            <a:lvl8pPr marL="4876678" lvl="7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Nunito Light"/>
              <a:buChar char="○"/>
              <a:defRPr sz="1467"/>
            </a:lvl8pPr>
            <a:lvl9pPr marL="5486263" lvl="8" indent="-3979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Font typeface="Nunito Light"/>
              <a:buChar char="■"/>
              <a:defRPr sz="1467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251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2"/>
          </p:nvPr>
        </p:nvSpPr>
        <p:spPr>
          <a:xfrm>
            <a:off x="1590717" y="3169267"/>
            <a:ext cx="382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1590717" y="3813229"/>
            <a:ext cx="3828400" cy="1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3"/>
          </p:nvPr>
        </p:nvSpPr>
        <p:spPr>
          <a:xfrm>
            <a:off x="6772884" y="3169267"/>
            <a:ext cx="382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6772884" y="3813229"/>
            <a:ext cx="3828400" cy="13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19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837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6848033" y="1942733"/>
            <a:ext cx="4260400" cy="4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Nunito Light"/>
              <a:buChar char="■"/>
              <a:defRPr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  <p:sp>
        <p:nvSpPr>
          <p:cNvPr id="50" name="Google Shape;50;p7"/>
          <p:cNvSpPr>
            <a:spLocks noGrp="1"/>
          </p:cNvSpPr>
          <p:nvPr>
            <p:ph type="pic" idx="2"/>
          </p:nvPr>
        </p:nvSpPr>
        <p:spPr>
          <a:xfrm flipH="1">
            <a:off x="1097967" y="2005133"/>
            <a:ext cx="5115200" cy="40104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757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586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10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pt-PT"/>
              <a:t>Clique para editar o estilo de subtítulo do Modelo Global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11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960000" y="3049767"/>
            <a:ext cx="4202000" cy="3088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pt-PT"/>
              <a:t>Clique para editar o estilo de título do Modelo Global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925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000" y="7193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fair Display"/>
              <a:buNone/>
              <a:defRPr sz="35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Char char="●"/>
              <a:defRPr sz="11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lvl="1" indent="-298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Char char="○"/>
              <a:defRPr sz="11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lvl="2" indent="-298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Char char="■"/>
              <a:defRPr sz="11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lvl="3" indent="-298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Char char="●"/>
              <a:defRPr sz="11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lvl="4" indent="-298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Char char="○"/>
              <a:defRPr sz="11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lvl="5" indent="-298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Char char="■"/>
              <a:defRPr sz="11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lvl="6" indent="-298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Char char="●"/>
              <a:defRPr sz="11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lvl="7" indent="-298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Char char="○"/>
              <a:defRPr sz="11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lvl="8" indent="-298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Char char="■"/>
              <a:defRPr sz="1100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89628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  <p:sldLayoutId id="2147483817" r:id="rId1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8" name="Google Shape;408;p2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67187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pmn.i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icons?selected=Material+Icons" TargetMode="External"/><Relationship Id="rId2" Type="http://schemas.openxmlformats.org/officeDocument/2006/relationships/hyperlink" Target="https://www.mockflow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ntawesome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BD15B-62C7-E21C-DDE1-004C36A08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13" y="431376"/>
            <a:ext cx="11569958" cy="758891"/>
          </a:xfrm>
        </p:spPr>
        <p:txBody>
          <a:bodyPr>
            <a:noAutofit/>
          </a:bodyPr>
          <a:lstStyle/>
          <a:p>
            <a:r>
              <a:rPr lang="pt-PT" sz="5400" dirty="0">
                <a:solidFill>
                  <a:schemeClr val="bg1"/>
                </a:solidFill>
                <a:latin typeface="Sarabun"/>
              </a:rPr>
              <a:t>Loja de Roupa- </a:t>
            </a:r>
            <a:r>
              <a:rPr lang="pt-PT" sz="5400" dirty="0" err="1">
                <a:solidFill>
                  <a:schemeClr val="bg1"/>
                </a:solidFill>
                <a:latin typeface="Sarabun"/>
              </a:rPr>
              <a:t>The</a:t>
            </a:r>
            <a:r>
              <a:rPr lang="pt-PT" sz="5400" dirty="0">
                <a:solidFill>
                  <a:schemeClr val="bg1"/>
                </a:solidFill>
                <a:latin typeface="Sarabun"/>
              </a:rPr>
              <a:t> Face </a:t>
            </a:r>
            <a:r>
              <a:rPr lang="pt-PT" sz="5400" dirty="0" err="1">
                <a:solidFill>
                  <a:schemeClr val="bg1"/>
                </a:solidFill>
                <a:latin typeface="Sarabun"/>
              </a:rPr>
              <a:t>North</a:t>
            </a:r>
            <a:endParaRPr lang="pt-PT" sz="5400" dirty="0">
              <a:solidFill>
                <a:schemeClr val="bg1"/>
              </a:solidFill>
              <a:latin typeface="Sarabun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41416F-B433-2425-1312-C67CF4C45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0400" y="1902069"/>
            <a:ext cx="7347271" cy="3965096"/>
          </a:xfrm>
        </p:spPr>
        <p:txBody>
          <a:bodyPr>
            <a:normAutofit/>
          </a:bodyPr>
          <a:lstStyle/>
          <a:p>
            <a:pPr algn="just"/>
            <a:r>
              <a:rPr lang="pt-PT" sz="2000" dirty="0">
                <a:solidFill>
                  <a:schemeClr val="bg1"/>
                </a:solidFill>
              </a:rPr>
              <a:t>Este projeto foi desenvolvido para a disciplina de Arquitetura de Informação para a Web e Dispositivos Móveis, o objetivo é criar uma página web e uma aplicação para telemóvel. O serviço que pretendo apresentar chama-se “</a:t>
            </a:r>
            <a:r>
              <a:rPr lang="pt-PT" sz="2000" dirty="0" err="1">
                <a:solidFill>
                  <a:schemeClr val="bg1"/>
                </a:solidFill>
              </a:rPr>
              <a:t>The</a:t>
            </a:r>
            <a:r>
              <a:rPr lang="pt-PT" sz="2000" dirty="0">
                <a:solidFill>
                  <a:schemeClr val="bg1"/>
                </a:solidFill>
              </a:rPr>
              <a:t> Face </a:t>
            </a:r>
            <a:r>
              <a:rPr lang="pt-PT" sz="2000" dirty="0" err="1">
                <a:solidFill>
                  <a:schemeClr val="bg1"/>
                </a:solidFill>
              </a:rPr>
              <a:t>North</a:t>
            </a:r>
            <a:r>
              <a:rPr lang="pt-PT" sz="2000" dirty="0">
                <a:solidFill>
                  <a:schemeClr val="bg1"/>
                </a:solidFill>
              </a:rPr>
              <a:t>”, uma loja de roupa que permite aos utilizadores navegar num website muito apelativo, escolher novas roupas, adquirir diferentes peças de roupa e acessórios.</a:t>
            </a:r>
          </a:p>
          <a:p>
            <a:pPr algn="just"/>
            <a:r>
              <a:rPr lang="pt-PT" sz="2000" dirty="0">
                <a:solidFill>
                  <a:schemeClr val="bg1"/>
                </a:solidFill>
              </a:rPr>
              <a:t>A aplicação móvel terá uma funcionalidade exclusiva de descontos para os utilizadores, de maneira a convidar e convencer mais pessoas a usar a aplicação da loja</a:t>
            </a:r>
          </a:p>
        </p:txBody>
      </p:sp>
      <p:sp>
        <p:nvSpPr>
          <p:cNvPr id="4" name="Google Shape;56;p13">
            <a:extLst>
              <a:ext uri="{FF2B5EF4-FFF2-40B4-BE49-F238E27FC236}">
                <a16:creationId xmlns:a16="http://schemas.microsoft.com/office/drawing/2014/main" id="{8AB8AFD1-1BAA-E853-F49D-BF59437481AB}"/>
              </a:ext>
            </a:extLst>
          </p:cNvPr>
          <p:cNvSpPr txBox="1">
            <a:spLocks/>
          </p:cNvSpPr>
          <p:nvPr/>
        </p:nvSpPr>
        <p:spPr>
          <a:xfrm>
            <a:off x="272623" y="598146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"/>
              <a:buNone/>
              <a:defRPr sz="1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"/>
              <a:buNone/>
              <a:defRPr sz="6933" b="0" i="0" u="none" strike="noStrike" cap="none">
                <a:solidFill>
                  <a:srgbClr val="191919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"/>
              <a:buNone/>
              <a:defRPr sz="6933" b="0" i="0" u="none" strike="noStrike" cap="none">
                <a:solidFill>
                  <a:srgbClr val="191919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"/>
              <a:buNone/>
              <a:defRPr sz="6933" b="0" i="0" u="none" strike="noStrike" cap="none">
                <a:solidFill>
                  <a:srgbClr val="191919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"/>
              <a:buNone/>
              <a:defRPr sz="6933" b="0" i="0" u="none" strike="noStrike" cap="none">
                <a:solidFill>
                  <a:srgbClr val="191919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"/>
              <a:buNone/>
              <a:defRPr sz="6933" b="0" i="0" u="none" strike="noStrike" cap="none">
                <a:solidFill>
                  <a:srgbClr val="191919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"/>
              <a:buNone/>
              <a:defRPr sz="6933" b="0" i="0" u="none" strike="noStrike" cap="none">
                <a:solidFill>
                  <a:srgbClr val="191919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"/>
              <a:buNone/>
              <a:defRPr sz="6933" b="0" i="0" u="none" strike="noStrike" cap="none">
                <a:solidFill>
                  <a:srgbClr val="191919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"/>
              <a:buNone/>
              <a:defRPr sz="6933" b="0" i="0" u="none" strike="noStrike" cap="none">
                <a:solidFill>
                  <a:srgbClr val="191919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>
              <a:buSzPts val="2800"/>
            </a:pPr>
            <a:r>
              <a:rPr lang="pt-PT" sz="1900" dirty="0" err="1">
                <a:solidFill>
                  <a:schemeClr val="bg1"/>
                </a:solidFill>
                <a:latin typeface="Sarabun"/>
              </a:rPr>
              <a:t>IPMaia</a:t>
            </a:r>
            <a:r>
              <a:rPr lang="pt-PT" sz="1900" dirty="0">
                <a:solidFill>
                  <a:schemeClr val="bg1"/>
                </a:solidFill>
                <a:latin typeface="Sarabun"/>
              </a:rPr>
              <a:t>, 20 de Dezembro de 2022</a:t>
            </a:r>
          </a:p>
        </p:txBody>
      </p:sp>
      <p:sp>
        <p:nvSpPr>
          <p:cNvPr id="5" name="Google Shape;57;p13">
            <a:extLst>
              <a:ext uri="{FF2B5EF4-FFF2-40B4-BE49-F238E27FC236}">
                <a16:creationId xmlns:a16="http://schemas.microsoft.com/office/drawing/2014/main" id="{E2CAA9D4-EE8C-2731-BD17-B56BB893D6DF}"/>
              </a:ext>
            </a:extLst>
          </p:cNvPr>
          <p:cNvSpPr txBox="1">
            <a:spLocks/>
          </p:cNvSpPr>
          <p:nvPr/>
        </p:nvSpPr>
        <p:spPr>
          <a:xfrm>
            <a:off x="618413" y="4723565"/>
            <a:ext cx="291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fair Display"/>
              <a:buNone/>
              <a:defRPr sz="128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"/>
              <a:buNone/>
              <a:defRPr sz="6933" b="0" i="0" u="none" strike="noStrike" cap="none">
                <a:solidFill>
                  <a:srgbClr val="191919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"/>
              <a:buNone/>
              <a:defRPr sz="6933" b="0" i="0" u="none" strike="noStrike" cap="none">
                <a:solidFill>
                  <a:srgbClr val="191919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"/>
              <a:buNone/>
              <a:defRPr sz="6933" b="0" i="0" u="none" strike="noStrike" cap="none">
                <a:solidFill>
                  <a:srgbClr val="191919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"/>
              <a:buNone/>
              <a:defRPr sz="6933" b="0" i="0" u="none" strike="noStrike" cap="none">
                <a:solidFill>
                  <a:srgbClr val="191919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"/>
              <a:buNone/>
              <a:defRPr sz="6933" b="0" i="0" u="none" strike="noStrike" cap="none">
                <a:solidFill>
                  <a:srgbClr val="191919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"/>
              <a:buNone/>
              <a:defRPr sz="6933" b="0" i="0" u="none" strike="noStrike" cap="none">
                <a:solidFill>
                  <a:srgbClr val="191919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"/>
              <a:buNone/>
              <a:defRPr sz="6933" b="0" i="0" u="none" strike="noStrike" cap="none">
                <a:solidFill>
                  <a:srgbClr val="191919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"/>
              <a:buNone/>
              <a:defRPr sz="6933" b="0" i="0" u="none" strike="noStrike" cap="none">
                <a:solidFill>
                  <a:srgbClr val="191919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algn="ctr">
              <a:buSzPts val="2800"/>
            </a:pPr>
            <a:r>
              <a:rPr lang="pt-PT" sz="1700" dirty="0">
                <a:solidFill>
                  <a:schemeClr val="bg1"/>
                </a:solidFill>
                <a:latin typeface="Sarabun"/>
              </a:rPr>
              <a:t>A036784 - Bruno Almeida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068E3A8-2949-FDB3-FF64-3F6CC2D6A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24" y="2020201"/>
            <a:ext cx="2278577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1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741985DF-6A64-9DDF-8697-C18FE4EB54E2}"/>
              </a:ext>
            </a:extLst>
          </p:cNvPr>
          <p:cNvSpPr txBox="1">
            <a:spLocks/>
          </p:cNvSpPr>
          <p:nvPr/>
        </p:nvSpPr>
        <p:spPr>
          <a:xfrm>
            <a:off x="890039" y="648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>
              <a:buSzPct val="111111"/>
            </a:pPr>
            <a:r>
              <a:rPr lang="pt-PT" sz="2500" i="1" dirty="0">
                <a:solidFill>
                  <a:schemeClr val="bg1"/>
                </a:solidFill>
                <a:latin typeface="+mj-lt"/>
              </a:rPr>
              <a:t>Página Inicial</a:t>
            </a:r>
          </a:p>
        </p:txBody>
      </p:sp>
      <p:sp>
        <p:nvSpPr>
          <p:cNvPr id="6" name="Google Shape;64;p14">
            <a:extLst>
              <a:ext uri="{FF2B5EF4-FFF2-40B4-BE49-F238E27FC236}">
                <a16:creationId xmlns:a16="http://schemas.microsoft.com/office/drawing/2014/main" id="{328F20FB-03AF-1196-7F32-2550E0385F08}"/>
              </a:ext>
            </a:extLst>
          </p:cNvPr>
          <p:cNvSpPr txBox="1">
            <a:spLocks/>
          </p:cNvSpPr>
          <p:nvPr/>
        </p:nvSpPr>
        <p:spPr>
          <a:xfrm>
            <a:off x="474563" y="1534712"/>
            <a:ext cx="6447098" cy="476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2133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marR="0" lvl="6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marR="0" lvl="7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marR="0" lvl="8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dirty="0">
                <a:solidFill>
                  <a:schemeClr val="bg1"/>
                </a:solidFill>
              </a:rPr>
              <a:t>A página inicial é exibida ao utilizador, estando este </a:t>
            </a:r>
            <a:r>
              <a:rPr lang="pt-PT" sz="1800" dirty="0" err="1">
                <a:solidFill>
                  <a:schemeClr val="bg1"/>
                </a:solidFill>
              </a:rPr>
              <a:t>logado</a:t>
            </a:r>
            <a:r>
              <a:rPr lang="pt-PT" sz="1800" dirty="0">
                <a:solidFill>
                  <a:schemeClr val="bg1"/>
                </a:solidFill>
              </a:rPr>
              <a:t> ou não. A única diferença é que o utilizador </a:t>
            </a:r>
            <a:r>
              <a:rPr lang="pt-PT" sz="1800" dirty="0" err="1">
                <a:solidFill>
                  <a:schemeClr val="bg1"/>
                </a:solidFill>
              </a:rPr>
              <a:t>logado</a:t>
            </a:r>
            <a:r>
              <a:rPr lang="pt-PT" sz="1800" dirty="0">
                <a:solidFill>
                  <a:schemeClr val="bg1"/>
                </a:solidFill>
              </a:rPr>
              <a:t> poderá ver o menu de definições e as encomendas anteriormente realizadas (caso existam).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dirty="0">
                <a:solidFill>
                  <a:schemeClr val="bg1"/>
                </a:solidFill>
              </a:rPr>
              <a:t>A página inicial é composta pelos destaques escolhidos pela loja. Os destaques são sempre os mesmo, havendo apenas variação consoante os novos lançamentos. É possível verificar que estes destaques mencionados anteriormente, estão separados em três categorias diferentes (homem, mulher e criança), o que dá a possibilidade ao utilizador de escolher qual tipo de roupa quer adquirir. Apostei neste tipo de mecanismo de maneira a facilitar ao utilizador a sua escolha de produtos. 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dirty="0">
                <a:solidFill>
                  <a:schemeClr val="bg1"/>
                </a:solidFill>
              </a:rPr>
              <a:t>Ainda é possível observar que existe uma caixa de texto onde o utilizador pode inserir um email exclusivamente para receber códigos de desconto ou promocionais.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80E0F9-5B02-17F6-5EB4-CF32CF67C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051" y="2049914"/>
            <a:ext cx="4547941" cy="352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1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741985DF-6A64-9DDF-8697-C18FE4EB54E2}"/>
              </a:ext>
            </a:extLst>
          </p:cNvPr>
          <p:cNvSpPr txBox="1">
            <a:spLocks/>
          </p:cNvSpPr>
          <p:nvPr/>
        </p:nvSpPr>
        <p:spPr>
          <a:xfrm>
            <a:off x="890039" y="648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>
              <a:buSzPct val="111111"/>
            </a:pPr>
            <a:r>
              <a:rPr lang="pt-PT" sz="2500" i="1" dirty="0">
                <a:solidFill>
                  <a:schemeClr val="bg1"/>
                </a:solidFill>
                <a:latin typeface="+mj-lt"/>
              </a:rPr>
              <a:t>Página Inicial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2AF3ACD-A586-88D1-AF29-768302B93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985" y="1220925"/>
            <a:ext cx="2168324" cy="473763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CE496E4-0974-1727-7BA1-5ACC5B4DF67C}"/>
              </a:ext>
            </a:extLst>
          </p:cNvPr>
          <p:cNvSpPr txBox="1"/>
          <p:nvPr/>
        </p:nvSpPr>
        <p:spPr>
          <a:xfrm>
            <a:off x="839883" y="2189490"/>
            <a:ext cx="5256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800" dirty="0">
                <a:solidFill>
                  <a:schemeClr val="bg1"/>
                </a:solidFill>
                <a:latin typeface="Sarabun"/>
                <a:sym typeface="Sarabun"/>
              </a:rPr>
              <a:t>No dispositivo móvel podemos verificar que existe um </a:t>
            </a:r>
            <a:r>
              <a:rPr lang="pt-PT" sz="1800" dirty="0" err="1">
                <a:solidFill>
                  <a:schemeClr val="bg1"/>
                </a:solidFill>
                <a:latin typeface="Sarabun"/>
                <a:sym typeface="Sarabun"/>
              </a:rPr>
              <a:t>dropdown</a:t>
            </a:r>
            <a:r>
              <a:rPr lang="pt-PT" sz="1800" dirty="0">
                <a:solidFill>
                  <a:schemeClr val="bg1"/>
                </a:solidFill>
                <a:latin typeface="Sarabun"/>
                <a:sym typeface="Sarabun"/>
              </a:rPr>
              <a:t> em que o utilizador poderá escolher para que tipo de género quer adquirir roupa. Existe também uma </a:t>
            </a:r>
            <a:r>
              <a:rPr lang="pt-PT" sz="1800" dirty="0" err="1">
                <a:solidFill>
                  <a:schemeClr val="bg1"/>
                </a:solidFill>
                <a:latin typeface="Sarabun"/>
                <a:sym typeface="Sarabun"/>
              </a:rPr>
              <a:t>navbar</a:t>
            </a:r>
            <a:r>
              <a:rPr lang="pt-PT" sz="1800" dirty="0">
                <a:solidFill>
                  <a:schemeClr val="bg1"/>
                </a:solidFill>
                <a:latin typeface="Sarabun"/>
                <a:sym typeface="Sarabun"/>
              </a:rPr>
              <a:t> extra na parte de baixo que dá acesso ao conteúdo vendido pela loja desde roupa até acessórios. Decidir colocar a plataforma desta forma para que a experiência que o utilizador tenha se foque principalmente na página inicial, visto que é a primeira coisa que o mesmo se irá deparar. A meu ver, se a página inicial tiver uma boa apresentação junto de algo minimalista e simples, torna-se algo muito mais cativante ao cérebro humano.</a:t>
            </a:r>
          </a:p>
        </p:txBody>
      </p:sp>
    </p:spTree>
    <p:extLst>
      <p:ext uri="{BB962C8B-B14F-4D97-AF65-F5344CB8AC3E}">
        <p14:creationId xmlns:p14="http://schemas.microsoft.com/office/powerpoint/2010/main" val="419774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741985DF-6A64-9DDF-8697-C18FE4EB54E2}"/>
              </a:ext>
            </a:extLst>
          </p:cNvPr>
          <p:cNvSpPr txBox="1">
            <a:spLocks/>
          </p:cNvSpPr>
          <p:nvPr/>
        </p:nvSpPr>
        <p:spPr>
          <a:xfrm>
            <a:off x="890039" y="648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>
              <a:buSzPct val="111111"/>
            </a:pPr>
            <a:r>
              <a:rPr lang="pt-PT" sz="2500" i="1" dirty="0">
                <a:solidFill>
                  <a:schemeClr val="bg1"/>
                </a:solidFill>
                <a:latin typeface="+mj-lt"/>
              </a:rPr>
              <a:t>Página de Pesquisa</a:t>
            </a:r>
          </a:p>
        </p:txBody>
      </p:sp>
      <p:sp>
        <p:nvSpPr>
          <p:cNvPr id="6" name="Google Shape;64;p14">
            <a:extLst>
              <a:ext uri="{FF2B5EF4-FFF2-40B4-BE49-F238E27FC236}">
                <a16:creationId xmlns:a16="http://schemas.microsoft.com/office/drawing/2014/main" id="{328F20FB-03AF-1196-7F32-2550E0385F08}"/>
              </a:ext>
            </a:extLst>
          </p:cNvPr>
          <p:cNvSpPr txBox="1">
            <a:spLocks/>
          </p:cNvSpPr>
          <p:nvPr/>
        </p:nvSpPr>
        <p:spPr>
          <a:xfrm>
            <a:off x="262718" y="1852932"/>
            <a:ext cx="5213954" cy="476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2133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marR="0" lvl="6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marR="0" lvl="7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marR="0" lvl="8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>
                <a:solidFill>
                  <a:schemeClr val="bg1"/>
                </a:solidFill>
              </a:rPr>
              <a:t>Ao entrar na página de pesquisa, o utilizador irá se deparar com os produtos apresentados de acordo com o género escolhido na página inicial (como mencionado no slide anterior). Por baixo de cada imagem apresentada pela plataforma, é possível ver o nome do produto a negrito e o seu preço. Quando colocado o cursor por cima dessa mesma imagem, é apresentado um menu que apresenta os tamanhos disponíveis para escolha do utilizador. 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>
                <a:solidFill>
                  <a:schemeClr val="bg1"/>
                </a:solidFill>
              </a:rPr>
              <a:t>A página apenas contêm os produtos que se encontrem em stock, evitando um possível arrependimento por parte do utilizador ao ver que algum dos seus produtos escolhidos estejam fora de stock.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80E0F9-5B02-17F6-5EB4-CF32CF67C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836" y="1266017"/>
            <a:ext cx="4316446" cy="334921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CE496E4-0974-1727-7BA1-5ACC5B4DF67C}"/>
              </a:ext>
            </a:extLst>
          </p:cNvPr>
          <p:cNvSpPr txBox="1"/>
          <p:nvPr/>
        </p:nvSpPr>
        <p:spPr>
          <a:xfrm>
            <a:off x="5790331" y="4841850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>
                <a:solidFill>
                  <a:schemeClr val="bg1"/>
                </a:solidFill>
                <a:latin typeface="Sarabun"/>
                <a:sym typeface="Sarabun"/>
              </a:rPr>
              <a:t>No dispositivo móvel, a página de pesquisa é muito semelhante, mas devido as reduzidas dimensões apenas é possível mostrar quarto imagens de cada vez, enquanto que na versão do dispositivo fixo são apresentadas oito imagens na totalidade. Apesar deste pequenino problema, em ambos os casos é possível dar </a:t>
            </a:r>
            <a:r>
              <a:rPr lang="pt-PT" sz="1800" dirty="0" err="1">
                <a:solidFill>
                  <a:schemeClr val="bg1"/>
                </a:solidFill>
                <a:latin typeface="Sarabun"/>
                <a:sym typeface="Sarabun"/>
              </a:rPr>
              <a:t>scroll</a:t>
            </a:r>
            <a:r>
              <a:rPr lang="pt-PT" sz="1800" dirty="0">
                <a:solidFill>
                  <a:schemeClr val="bg1"/>
                </a:solidFill>
                <a:latin typeface="Sarabun"/>
                <a:sym typeface="Sarabun"/>
              </a:rPr>
              <a:t> para visualizar novos produtos.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2DFC957-4AF1-DA24-333A-31D833CD4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331" y="1264652"/>
            <a:ext cx="1652227" cy="337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09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741985DF-6A64-9DDF-8697-C18FE4EB54E2}"/>
              </a:ext>
            </a:extLst>
          </p:cNvPr>
          <p:cNvSpPr txBox="1">
            <a:spLocks/>
          </p:cNvSpPr>
          <p:nvPr/>
        </p:nvSpPr>
        <p:spPr>
          <a:xfrm>
            <a:off x="890039" y="648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>
              <a:buSzPct val="111111"/>
            </a:pPr>
            <a:r>
              <a:rPr lang="pt-PT" sz="2500" i="1" dirty="0">
                <a:solidFill>
                  <a:schemeClr val="bg1"/>
                </a:solidFill>
                <a:latin typeface="+mj-lt"/>
              </a:rPr>
              <a:t>Página de Pesquisa - Filtros</a:t>
            </a:r>
          </a:p>
        </p:txBody>
      </p:sp>
      <p:sp>
        <p:nvSpPr>
          <p:cNvPr id="6" name="Google Shape;64;p14">
            <a:extLst>
              <a:ext uri="{FF2B5EF4-FFF2-40B4-BE49-F238E27FC236}">
                <a16:creationId xmlns:a16="http://schemas.microsoft.com/office/drawing/2014/main" id="{328F20FB-03AF-1196-7F32-2550E0385F08}"/>
              </a:ext>
            </a:extLst>
          </p:cNvPr>
          <p:cNvSpPr txBox="1">
            <a:spLocks/>
          </p:cNvSpPr>
          <p:nvPr/>
        </p:nvSpPr>
        <p:spPr>
          <a:xfrm>
            <a:off x="212641" y="1760335"/>
            <a:ext cx="5213954" cy="476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2133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marR="0" lvl="6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marR="0" lvl="7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marR="0" lvl="8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>
                <a:solidFill>
                  <a:schemeClr val="bg1"/>
                </a:solidFill>
              </a:rPr>
              <a:t>Ainda na página de pesquisa, é possível reparar que a nossa direita existe um menu em forma de lista que nos disponibiliza tudo o que é vendido na loja. A opção selecionada é representada com uma opacidade menor. No dispositivo movel, como a quantidade de ecrã disponível é menor, optei por colocar os filtros numa página separada. Estes filtros têm apenas como objetivo guiar o utilizador na escolha acertada e não numa escolha direta, isto é, como a quantidade de produtos que a loja tem é enorme, é preferível guiar o cliente para uma boa escolha (algo que o agrade) do que propriamente para algo mais lucrativo para a loja. Isto faz com que o cliente seja atraído para uma compra mais recorrente e comece a visitar mais a loja.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6CB4051-58E3-0131-0ABF-D32F1F9CF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331" y="2169761"/>
            <a:ext cx="4562582" cy="354813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4E24E9C-69D0-56A2-CC80-C1E31345D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139" y="2169762"/>
            <a:ext cx="1754068" cy="354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62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741985DF-6A64-9DDF-8697-C18FE4EB54E2}"/>
              </a:ext>
            </a:extLst>
          </p:cNvPr>
          <p:cNvSpPr txBox="1">
            <a:spLocks/>
          </p:cNvSpPr>
          <p:nvPr/>
        </p:nvSpPr>
        <p:spPr>
          <a:xfrm>
            <a:off x="890039" y="648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>
              <a:buSzPct val="111111"/>
            </a:pPr>
            <a:r>
              <a:rPr lang="pt-PT" sz="2500" i="1" dirty="0">
                <a:solidFill>
                  <a:schemeClr val="bg1"/>
                </a:solidFill>
                <a:latin typeface="+mj-lt"/>
              </a:rPr>
              <a:t>Perfil </a:t>
            </a:r>
          </a:p>
        </p:txBody>
      </p:sp>
      <p:sp>
        <p:nvSpPr>
          <p:cNvPr id="6" name="Google Shape;64;p14">
            <a:extLst>
              <a:ext uri="{FF2B5EF4-FFF2-40B4-BE49-F238E27FC236}">
                <a16:creationId xmlns:a16="http://schemas.microsoft.com/office/drawing/2014/main" id="{328F20FB-03AF-1196-7F32-2550E0385F08}"/>
              </a:ext>
            </a:extLst>
          </p:cNvPr>
          <p:cNvSpPr txBox="1">
            <a:spLocks/>
          </p:cNvSpPr>
          <p:nvPr/>
        </p:nvSpPr>
        <p:spPr>
          <a:xfrm>
            <a:off x="382725" y="2065039"/>
            <a:ext cx="5213954" cy="476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2133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marR="0" lvl="6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marR="0" lvl="7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marR="0" lvl="8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marL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pt-PT" sz="1800" dirty="0">
                <a:solidFill>
                  <a:schemeClr val="bg1"/>
                </a:solidFill>
              </a:rPr>
              <a:t>No perfil, o utilizador irá se deparar com duas simples opções:</a:t>
            </a:r>
          </a:p>
          <a:p>
            <a:pPr marL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pt-PT" sz="1800" dirty="0">
                <a:solidFill>
                  <a:schemeClr val="bg1"/>
                </a:solidFill>
              </a:rPr>
              <a:t>	- Aceder à página de encomendas</a:t>
            </a:r>
          </a:p>
          <a:p>
            <a:pPr marL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pt-PT" sz="1800" dirty="0">
                <a:solidFill>
                  <a:schemeClr val="bg1"/>
                </a:solidFill>
              </a:rPr>
              <a:t>	- Aceder à página de definições</a:t>
            </a:r>
          </a:p>
          <a:p>
            <a:pPr marL="1143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pt-PT" sz="1800" dirty="0">
                <a:solidFill>
                  <a:schemeClr val="bg1"/>
                </a:solidFill>
              </a:rPr>
              <a:t>A página do perfil também contém alguma informação simples como o nome da pessoa e desde quando ela é membro (utilizador registado). A página do perfil apenas estará funcional para quem está registado na plataforma. Quando algum convidado tenta aceder ao seu perfil, ele é redirecionado para a página de registo.</a:t>
            </a:r>
          </a:p>
          <a:p>
            <a: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pt-PT" sz="1800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E496E4-0974-1727-7BA1-5ACC5B4DF67C}"/>
              </a:ext>
            </a:extLst>
          </p:cNvPr>
          <p:cNvSpPr txBox="1"/>
          <p:nvPr/>
        </p:nvSpPr>
        <p:spPr>
          <a:xfrm>
            <a:off x="5859780" y="4448316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>
                <a:solidFill>
                  <a:schemeClr val="bg1"/>
                </a:solidFill>
                <a:latin typeface="Sarabun"/>
                <a:sym typeface="Sarabun"/>
              </a:rPr>
              <a:t>No dispositivo móvel o perfil é quase semelhante, à exceção de apresentar quatro links externos acessíveis. Também se pode reparar que a </a:t>
            </a:r>
            <a:r>
              <a:rPr lang="pt-PT" sz="1800" dirty="0" err="1">
                <a:solidFill>
                  <a:schemeClr val="bg1"/>
                </a:solidFill>
                <a:latin typeface="Sarabun"/>
                <a:sym typeface="Sarabun"/>
              </a:rPr>
              <a:t>navbar</a:t>
            </a:r>
            <a:r>
              <a:rPr lang="pt-PT" sz="1800" dirty="0">
                <a:solidFill>
                  <a:schemeClr val="bg1"/>
                </a:solidFill>
                <a:latin typeface="Sarabun"/>
                <a:sym typeface="Sarabun"/>
              </a:rPr>
              <a:t> no dispositivo fixo desapareceu em comparação ao dispositivo móvel. Decidi colocar assim de maneira a que o utilizador consiga navegar pela plataforma sem dar uso ao botão de retroceder.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57C970-CD6F-D009-8345-45DA728A0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099" y="511473"/>
            <a:ext cx="4514184" cy="352230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67B7418-5CB2-77B4-88E1-60D378D56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812" y="511473"/>
            <a:ext cx="1632020" cy="35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65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741985DF-6A64-9DDF-8697-C18FE4EB54E2}"/>
              </a:ext>
            </a:extLst>
          </p:cNvPr>
          <p:cNvSpPr txBox="1">
            <a:spLocks/>
          </p:cNvSpPr>
          <p:nvPr/>
        </p:nvSpPr>
        <p:spPr>
          <a:xfrm>
            <a:off x="890039" y="648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>
              <a:buSzPct val="111111"/>
            </a:pPr>
            <a:r>
              <a:rPr lang="pt-PT" sz="2500" i="1" dirty="0">
                <a:solidFill>
                  <a:schemeClr val="bg1"/>
                </a:solidFill>
                <a:latin typeface="+mj-lt"/>
              </a:rPr>
              <a:t>Encomendas</a:t>
            </a:r>
          </a:p>
        </p:txBody>
      </p:sp>
      <p:sp>
        <p:nvSpPr>
          <p:cNvPr id="6" name="Google Shape;64;p14">
            <a:extLst>
              <a:ext uri="{FF2B5EF4-FFF2-40B4-BE49-F238E27FC236}">
                <a16:creationId xmlns:a16="http://schemas.microsoft.com/office/drawing/2014/main" id="{328F20FB-03AF-1196-7F32-2550E0385F08}"/>
              </a:ext>
            </a:extLst>
          </p:cNvPr>
          <p:cNvSpPr txBox="1">
            <a:spLocks/>
          </p:cNvSpPr>
          <p:nvPr/>
        </p:nvSpPr>
        <p:spPr>
          <a:xfrm>
            <a:off x="262718" y="1876086"/>
            <a:ext cx="5213954" cy="476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2133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marR="0" lvl="6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marR="0" lvl="7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marR="0" lvl="8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dirty="0">
                <a:solidFill>
                  <a:schemeClr val="bg1"/>
                </a:solidFill>
              </a:rPr>
              <a:t>Nesta página, o utilizador conseguirá ver o seu histórico de encomendas passadas (caso ele exista).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dirty="0">
                <a:solidFill>
                  <a:schemeClr val="bg1"/>
                </a:solidFill>
              </a:rPr>
              <a:t>Todas as encomendas previamente feitas estão apresentadas nesta página com uma imagem do produto, o nome do produto e o tamanho encomendado. Existem dois botões ao lado da encomenda que permitem efetuar a mesma compra novamente e ver/gerir o estado da encomenda, respetivamente.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dirty="0">
                <a:solidFill>
                  <a:schemeClr val="bg1"/>
                </a:solidFill>
              </a:rPr>
              <a:t>Quando se clica no ver/gerir, irá abrir o link fornecido pela empresa de logística que tratou dessa mesma encomenda.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pt-PT" sz="1800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E496E4-0974-1727-7BA1-5ACC5B4DF67C}"/>
              </a:ext>
            </a:extLst>
          </p:cNvPr>
          <p:cNvSpPr txBox="1"/>
          <p:nvPr/>
        </p:nvSpPr>
        <p:spPr>
          <a:xfrm>
            <a:off x="5859780" y="4749255"/>
            <a:ext cx="594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800" dirty="0">
                <a:solidFill>
                  <a:schemeClr val="bg1"/>
                </a:solidFill>
                <a:latin typeface="Sarabun"/>
                <a:sym typeface="Sarabun"/>
              </a:rPr>
              <a:t>No dispositivo móvel a página também é bastante semelhante há exceção de também mostrar quanto custou o produto. A localização do botão também foi alterada para o fim da imagem do produto devido à quantidade de espaço disponível.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AFEF084-0B22-E28E-3FF9-045624DA2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36" y="1220925"/>
            <a:ext cx="4389818" cy="34221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BE7CD64-7C6C-DF1D-3D89-64CFAC521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949" y="1107567"/>
            <a:ext cx="1715617" cy="359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52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741985DF-6A64-9DDF-8697-C18FE4EB54E2}"/>
              </a:ext>
            </a:extLst>
          </p:cNvPr>
          <p:cNvSpPr txBox="1">
            <a:spLocks/>
          </p:cNvSpPr>
          <p:nvPr/>
        </p:nvSpPr>
        <p:spPr>
          <a:xfrm>
            <a:off x="890039" y="648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>
              <a:buSzPct val="111111"/>
            </a:pPr>
            <a:r>
              <a:rPr lang="pt-PT" sz="2500" i="1" dirty="0">
                <a:solidFill>
                  <a:schemeClr val="bg1"/>
                </a:solidFill>
                <a:latin typeface="+mj-lt"/>
              </a:rPr>
              <a:t>Definições</a:t>
            </a:r>
          </a:p>
        </p:txBody>
      </p:sp>
      <p:sp>
        <p:nvSpPr>
          <p:cNvPr id="6" name="Google Shape;64;p14">
            <a:extLst>
              <a:ext uri="{FF2B5EF4-FFF2-40B4-BE49-F238E27FC236}">
                <a16:creationId xmlns:a16="http://schemas.microsoft.com/office/drawing/2014/main" id="{328F20FB-03AF-1196-7F32-2550E0385F08}"/>
              </a:ext>
            </a:extLst>
          </p:cNvPr>
          <p:cNvSpPr txBox="1">
            <a:spLocks/>
          </p:cNvSpPr>
          <p:nvPr/>
        </p:nvSpPr>
        <p:spPr>
          <a:xfrm>
            <a:off x="262718" y="2211753"/>
            <a:ext cx="5213954" cy="3749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2133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marR="0" lvl="6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marR="0" lvl="7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marR="0" lvl="8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dirty="0">
                <a:solidFill>
                  <a:schemeClr val="bg1"/>
                </a:solidFill>
              </a:rPr>
              <a:t>Nesta página o utilizador poderá efetuar a troca da sua password ou até mesmo do endereço do email (em caso de se esquecer).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dirty="0">
                <a:solidFill>
                  <a:schemeClr val="bg1"/>
                </a:solidFill>
              </a:rPr>
              <a:t>Está também presente um campo de texto para se efetuar a adição ou alteração de morada, algo importante visto se tratar de uma loja online..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dirty="0">
                <a:solidFill>
                  <a:schemeClr val="bg1"/>
                </a:solidFill>
              </a:rPr>
              <a:t>Por fim existe um botão presente para a exclusão da conta em ultimo caso.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83F6D47-24DF-C8F5-3543-703BD86B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909" y="1760335"/>
            <a:ext cx="1647463" cy="354623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85A578F-7A83-5180-D23D-8DE2D18C2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609" y="1793548"/>
            <a:ext cx="4504672" cy="353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30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741985DF-6A64-9DDF-8697-C18FE4EB54E2}"/>
              </a:ext>
            </a:extLst>
          </p:cNvPr>
          <p:cNvSpPr txBox="1">
            <a:spLocks/>
          </p:cNvSpPr>
          <p:nvPr/>
        </p:nvSpPr>
        <p:spPr>
          <a:xfrm>
            <a:off x="890039" y="648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>
              <a:buSzPct val="111111"/>
            </a:pPr>
            <a:r>
              <a:rPr lang="pt-PT" sz="2500" i="1" dirty="0">
                <a:solidFill>
                  <a:schemeClr val="bg1"/>
                </a:solidFill>
                <a:latin typeface="+mj-lt"/>
              </a:rPr>
              <a:t>Carrinho</a:t>
            </a:r>
          </a:p>
        </p:txBody>
      </p:sp>
      <p:sp>
        <p:nvSpPr>
          <p:cNvPr id="6" name="Google Shape;64;p14">
            <a:extLst>
              <a:ext uri="{FF2B5EF4-FFF2-40B4-BE49-F238E27FC236}">
                <a16:creationId xmlns:a16="http://schemas.microsoft.com/office/drawing/2014/main" id="{328F20FB-03AF-1196-7F32-2550E0385F08}"/>
              </a:ext>
            </a:extLst>
          </p:cNvPr>
          <p:cNvSpPr txBox="1">
            <a:spLocks/>
          </p:cNvSpPr>
          <p:nvPr/>
        </p:nvSpPr>
        <p:spPr>
          <a:xfrm>
            <a:off x="262718" y="1528843"/>
            <a:ext cx="5213954" cy="476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2133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marR="0" lvl="6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marR="0" lvl="7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marR="0" lvl="8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dirty="0">
                <a:solidFill>
                  <a:schemeClr val="bg1"/>
                </a:solidFill>
              </a:rPr>
              <a:t>Como mencionado anteriormente, a página do carrinho não “existe” mas está presente em todas as outras páginas à exceção do perfil.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dirty="0">
                <a:solidFill>
                  <a:schemeClr val="bg1"/>
                </a:solidFill>
              </a:rPr>
              <a:t>Quando adicionado algum produto ao carrinho, aparece um menu </a:t>
            </a:r>
            <a:r>
              <a:rPr lang="pt-PT" sz="1800" dirty="0" err="1">
                <a:solidFill>
                  <a:schemeClr val="bg1"/>
                </a:solidFill>
              </a:rPr>
              <a:t>dropdown</a:t>
            </a:r>
            <a:r>
              <a:rPr lang="pt-PT" sz="1800" dirty="0">
                <a:solidFill>
                  <a:schemeClr val="bg1"/>
                </a:solidFill>
              </a:rPr>
              <a:t> extra que informa o utilizador sobre qual peça foi adicionada e qual o seu preço.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dirty="0">
                <a:solidFill>
                  <a:schemeClr val="bg1"/>
                </a:solidFill>
              </a:rPr>
              <a:t>O mesmo acontece no dispositivo movel, apesar do espaço ser reduzido, consegui inserir o mesmo método que é utilizado no dispositivo fixo.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dirty="0">
                <a:solidFill>
                  <a:schemeClr val="bg1"/>
                </a:solidFill>
              </a:rPr>
              <a:t>Quando o carrinho é aberto, existe uma opção de remover algum artigo caso já não seja mais desejado.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21D71F-45E1-27B7-C767-0258B8C2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263" y="168510"/>
            <a:ext cx="1534134" cy="319735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27E825E-C011-BDF5-35B6-167AA101D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545" y="168510"/>
            <a:ext cx="4138969" cy="319735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8CEEB5A-F0BC-5505-53A3-EFB360D70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545" y="3451811"/>
            <a:ext cx="4138969" cy="323767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FF3E1B6-582D-43D2-C705-793C2250F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261" y="3433436"/>
            <a:ext cx="1534135" cy="331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34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741985DF-6A64-9DDF-8697-C18FE4EB54E2}"/>
              </a:ext>
            </a:extLst>
          </p:cNvPr>
          <p:cNvSpPr txBox="1">
            <a:spLocks/>
          </p:cNvSpPr>
          <p:nvPr/>
        </p:nvSpPr>
        <p:spPr>
          <a:xfrm>
            <a:off x="890039" y="648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>
              <a:buSzPct val="111111"/>
            </a:pPr>
            <a:r>
              <a:rPr lang="pt-PT" sz="2500" i="1" dirty="0">
                <a:solidFill>
                  <a:schemeClr val="bg1"/>
                </a:solidFill>
                <a:latin typeface="+mj-lt"/>
              </a:rPr>
              <a:t>Termos de Utilização</a:t>
            </a:r>
          </a:p>
        </p:txBody>
      </p:sp>
      <p:sp>
        <p:nvSpPr>
          <p:cNvPr id="6" name="Google Shape;64;p14">
            <a:extLst>
              <a:ext uri="{FF2B5EF4-FFF2-40B4-BE49-F238E27FC236}">
                <a16:creationId xmlns:a16="http://schemas.microsoft.com/office/drawing/2014/main" id="{328F20FB-03AF-1196-7F32-2550E0385F08}"/>
              </a:ext>
            </a:extLst>
          </p:cNvPr>
          <p:cNvSpPr txBox="1">
            <a:spLocks/>
          </p:cNvSpPr>
          <p:nvPr/>
        </p:nvSpPr>
        <p:spPr>
          <a:xfrm>
            <a:off x="262718" y="2454818"/>
            <a:ext cx="5213954" cy="476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2133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marR="0" lvl="6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marR="0" lvl="7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marR="0" lvl="8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dirty="0">
                <a:solidFill>
                  <a:schemeClr val="bg1"/>
                </a:solidFill>
              </a:rPr>
              <a:t>Esta página apesar de parecer apenas algo mais “banal” é utilizada quando o utilizador está a efetuar o registo na plataforma. 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dirty="0">
                <a:solidFill>
                  <a:schemeClr val="bg1"/>
                </a:solidFill>
              </a:rPr>
              <a:t>Esta página apresenta todos os termos de utilização da plataforma bem como algumas “regras” do uso da mesma.</a:t>
            </a:r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pt-PT" sz="1800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E1E68AD-221B-C325-5478-9827AD5DA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388" y="1989542"/>
            <a:ext cx="1575568" cy="32755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20827E1-620A-E4AA-096C-3A5D592A8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671" y="1887861"/>
            <a:ext cx="4463611" cy="34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741985DF-6A64-9DDF-8697-C18FE4EB54E2}"/>
              </a:ext>
            </a:extLst>
          </p:cNvPr>
          <p:cNvSpPr txBox="1">
            <a:spLocks/>
          </p:cNvSpPr>
          <p:nvPr/>
        </p:nvSpPr>
        <p:spPr>
          <a:xfrm>
            <a:off x="890039" y="648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>
              <a:buSzPct val="111111"/>
            </a:pPr>
            <a:r>
              <a:rPr lang="pt-PT" sz="2500" i="1" dirty="0">
                <a:solidFill>
                  <a:schemeClr val="bg1"/>
                </a:solidFill>
                <a:latin typeface="+mj-lt"/>
              </a:rPr>
              <a:t>Contacto</a:t>
            </a:r>
          </a:p>
        </p:txBody>
      </p:sp>
      <p:sp>
        <p:nvSpPr>
          <p:cNvPr id="6" name="Google Shape;64;p14">
            <a:extLst>
              <a:ext uri="{FF2B5EF4-FFF2-40B4-BE49-F238E27FC236}">
                <a16:creationId xmlns:a16="http://schemas.microsoft.com/office/drawing/2014/main" id="{328F20FB-03AF-1196-7F32-2550E0385F08}"/>
              </a:ext>
            </a:extLst>
          </p:cNvPr>
          <p:cNvSpPr txBox="1">
            <a:spLocks/>
          </p:cNvSpPr>
          <p:nvPr/>
        </p:nvSpPr>
        <p:spPr>
          <a:xfrm>
            <a:off x="262718" y="1945532"/>
            <a:ext cx="5213954" cy="476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2133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marR="0" lvl="6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marR="0" lvl="7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marR="0" lvl="8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dirty="0">
                <a:solidFill>
                  <a:schemeClr val="bg1"/>
                </a:solidFill>
              </a:rPr>
              <a:t>Existe também uma página com os contactos que a plataforma tem.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dirty="0">
                <a:solidFill>
                  <a:schemeClr val="bg1"/>
                </a:solidFill>
              </a:rPr>
              <a:t>Todos os contactos são representados com texto a negrito reforçado com uma imagem representativa.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dirty="0">
                <a:solidFill>
                  <a:schemeClr val="bg1"/>
                </a:solidFill>
              </a:rPr>
              <a:t>Quando o suporte não está disponível aparece um texto a vermelho por baixo indicando a que horas está aberto ou irá abrir.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dirty="0">
                <a:solidFill>
                  <a:schemeClr val="bg1"/>
                </a:solidFill>
              </a:rPr>
              <a:t>Quando o suporte se encontra disponível o texto aparece a uma cor verde.</a:t>
            </a:r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pt-PT" sz="1800" dirty="0"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70AB613-AD9D-35BA-2E81-375A97024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256" y="2066864"/>
            <a:ext cx="1541830" cy="334239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2F5739C-929B-C8AD-4E51-E7C1B0FEB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670" y="2066864"/>
            <a:ext cx="4463612" cy="348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741985DF-6A64-9DDF-8697-C18FE4EB54E2}"/>
              </a:ext>
            </a:extLst>
          </p:cNvPr>
          <p:cNvSpPr txBox="1">
            <a:spLocks/>
          </p:cNvSpPr>
          <p:nvPr/>
        </p:nvSpPr>
        <p:spPr>
          <a:xfrm>
            <a:off x="890039" y="648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>
              <a:buSzPct val="111111"/>
            </a:pPr>
            <a:r>
              <a:rPr lang="pt-PT" sz="2500" i="1" dirty="0" err="1">
                <a:solidFill>
                  <a:schemeClr val="bg1"/>
                </a:solidFill>
                <a:latin typeface="+mj-lt"/>
              </a:rPr>
              <a:t>Sitemap</a:t>
            </a:r>
            <a:endParaRPr lang="pt-PT" sz="25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Google Shape;64;p14">
            <a:extLst>
              <a:ext uri="{FF2B5EF4-FFF2-40B4-BE49-F238E27FC236}">
                <a16:creationId xmlns:a16="http://schemas.microsoft.com/office/drawing/2014/main" id="{328F20FB-03AF-1196-7F32-2550E0385F08}"/>
              </a:ext>
            </a:extLst>
          </p:cNvPr>
          <p:cNvSpPr txBox="1">
            <a:spLocks/>
          </p:cNvSpPr>
          <p:nvPr/>
        </p:nvSpPr>
        <p:spPr>
          <a:xfrm>
            <a:off x="890039" y="2027798"/>
            <a:ext cx="8208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2133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marR="0" lvl="6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marR="0" lvl="7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marR="0" lvl="8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indent="-342900" algn="just">
              <a:lnSpc>
                <a:spcPct val="115000"/>
              </a:lnSpc>
              <a:buSzPts val="1800"/>
              <a:buFont typeface="Sarabun"/>
              <a:buChar char="●"/>
            </a:pPr>
            <a:r>
              <a:rPr lang="pt-PT" dirty="0">
                <a:solidFill>
                  <a:schemeClr val="bg1"/>
                </a:solidFill>
              </a:rPr>
              <a:t>O </a:t>
            </a:r>
            <a:r>
              <a:rPr lang="pt-PT" i="1" dirty="0" err="1">
                <a:solidFill>
                  <a:schemeClr val="bg1"/>
                </a:solidFill>
              </a:rPr>
              <a:t>sitemap</a:t>
            </a:r>
            <a:r>
              <a:rPr lang="pt-PT" dirty="0">
                <a:solidFill>
                  <a:schemeClr val="bg1"/>
                </a:solidFill>
              </a:rPr>
              <a:t> é algo extremamente importante. Através do </a:t>
            </a:r>
            <a:r>
              <a:rPr lang="pt-PT" i="1" dirty="0" err="1">
                <a:solidFill>
                  <a:schemeClr val="bg1"/>
                </a:solidFill>
              </a:rPr>
              <a:t>sitemap</a:t>
            </a:r>
            <a:r>
              <a:rPr lang="pt-PT" i="1" dirty="0">
                <a:solidFill>
                  <a:schemeClr val="bg1"/>
                </a:solidFill>
              </a:rPr>
              <a:t> </a:t>
            </a:r>
            <a:r>
              <a:rPr lang="pt-PT" dirty="0">
                <a:solidFill>
                  <a:schemeClr val="bg1"/>
                </a:solidFill>
              </a:rPr>
              <a:t>é muito mais fácil de perceber e identificar o que é necessário para o serviço e diferenciar o que é importante na página web e na aplicação para </a:t>
            </a:r>
            <a:r>
              <a:rPr lang="pt-PT" sz="2000" dirty="0">
                <a:solidFill>
                  <a:schemeClr val="bg1"/>
                </a:solidFill>
              </a:rPr>
              <a:t>telemóvel</a:t>
            </a:r>
            <a:r>
              <a:rPr lang="pt-PT" dirty="0">
                <a:solidFill>
                  <a:schemeClr val="bg1"/>
                </a:solidFill>
              </a:rPr>
              <a:t>.</a:t>
            </a:r>
          </a:p>
          <a:p>
            <a:pPr indent="-342900" algn="just">
              <a:lnSpc>
                <a:spcPct val="115000"/>
              </a:lnSpc>
              <a:buSzPts val="1800"/>
              <a:buFont typeface="Sarabun"/>
              <a:buChar char="●"/>
            </a:pPr>
            <a:r>
              <a:rPr lang="pt-PT" dirty="0">
                <a:solidFill>
                  <a:schemeClr val="bg1"/>
                </a:solidFill>
              </a:rPr>
              <a:t>Utilizei o </a:t>
            </a:r>
            <a:r>
              <a:rPr lang="pt-PT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bpmn.io</a:t>
            </a:r>
            <a:r>
              <a:rPr lang="pt-PT" dirty="0">
                <a:solidFill>
                  <a:schemeClr val="bg1"/>
                </a:solidFill>
              </a:rPr>
              <a:t> para criar os </a:t>
            </a:r>
            <a:r>
              <a:rPr lang="pt-PT" i="1" dirty="0" err="1">
                <a:solidFill>
                  <a:schemeClr val="bg1"/>
                </a:solidFill>
              </a:rPr>
              <a:t>sitemaps</a:t>
            </a:r>
            <a:r>
              <a:rPr lang="pt-PT" i="1" dirty="0">
                <a:solidFill>
                  <a:schemeClr val="bg1"/>
                </a:solidFill>
              </a:rPr>
              <a:t> </a:t>
            </a:r>
            <a:r>
              <a:rPr lang="pt-PT" dirty="0">
                <a:solidFill>
                  <a:schemeClr val="bg1"/>
                </a:solidFill>
              </a:rPr>
              <a:t>do site e da aplicação móvel.</a:t>
            </a:r>
          </a:p>
          <a:p>
            <a:pPr indent="-342900" algn="just">
              <a:lnSpc>
                <a:spcPct val="115000"/>
              </a:lnSpc>
              <a:buSzPts val="1800"/>
              <a:buFont typeface="Sarabun"/>
              <a:buChar char="●"/>
            </a:pPr>
            <a:r>
              <a:rPr lang="pt-PT" dirty="0">
                <a:solidFill>
                  <a:schemeClr val="bg1"/>
                </a:solidFill>
              </a:rPr>
              <a:t>Já utilizei previamente o </a:t>
            </a:r>
            <a:r>
              <a:rPr lang="pt-PT" dirty="0" err="1">
                <a:solidFill>
                  <a:schemeClr val="bg1"/>
                </a:solidFill>
              </a:rPr>
              <a:t>bpmn</a:t>
            </a:r>
            <a:r>
              <a:rPr lang="pt-PT" dirty="0">
                <a:solidFill>
                  <a:schemeClr val="bg1"/>
                </a:solidFill>
              </a:rPr>
              <a:t>, sendo para mim uma ótima </a:t>
            </a:r>
            <a:r>
              <a:rPr lang="pt-PT" dirty="0" err="1">
                <a:solidFill>
                  <a:schemeClr val="bg1"/>
                </a:solidFill>
              </a:rPr>
              <a:t>ferramente</a:t>
            </a:r>
            <a:r>
              <a:rPr lang="pt-PT" dirty="0">
                <a:solidFill>
                  <a:schemeClr val="bg1"/>
                </a:solidFill>
              </a:rPr>
              <a:t> para desenhar o </a:t>
            </a:r>
            <a:r>
              <a:rPr lang="pt-PT" dirty="0" err="1">
                <a:solidFill>
                  <a:schemeClr val="bg1"/>
                </a:solidFill>
              </a:rPr>
              <a:t>sitemap</a:t>
            </a:r>
            <a:r>
              <a:rPr lang="pt-PT" dirty="0">
                <a:solidFill>
                  <a:schemeClr val="bg1"/>
                </a:solidFill>
              </a:rPr>
              <a:t> do nosso serviço.</a:t>
            </a:r>
          </a:p>
        </p:txBody>
      </p:sp>
    </p:spTree>
    <p:extLst>
      <p:ext uri="{BB962C8B-B14F-4D97-AF65-F5344CB8AC3E}">
        <p14:creationId xmlns:p14="http://schemas.microsoft.com/office/powerpoint/2010/main" val="2422854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741985DF-6A64-9DDF-8697-C18FE4EB54E2}"/>
              </a:ext>
            </a:extLst>
          </p:cNvPr>
          <p:cNvSpPr txBox="1">
            <a:spLocks/>
          </p:cNvSpPr>
          <p:nvPr/>
        </p:nvSpPr>
        <p:spPr>
          <a:xfrm>
            <a:off x="890039" y="648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>
              <a:buSzPct val="111111"/>
            </a:pPr>
            <a:r>
              <a:rPr lang="pt-PT" sz="2500" i="1" dirty="0">
                <a:solidFill>
                  <a:schemeClr val="bg1"/>
                </a:solidFill>
                <a:latin typeface="+mj-lt"/>
              </a:rPr>
              <a:t>Localização</a:t>
            </a:r>
          </a:p>
        </p:txBody>
      </p:sp>
      <p:sp>
        <p:nvSpPr>
          <p:cNvPr id="6" name="Google Shape;64;p14">
            <a:extLst>
              <a:ext uri="{FF2B5EF4-FFF2-40B4-BE49-F238E27FC236}">
                <a16:creationId xmlns:a16="http://schemas.microsoft.com/office/drawing/2014/main" id="{328F20FB-03AF-1196-7F32-2550E0385F08}"/>
              </a:ext>
            </a:extLst>
          </p:cNvPr>
          <p:cNvSpPr txBox="1">
            <a:spLocks/>
          </p:cNvSpPr>
          <p:nvPr/>
        </p:nvSpPr>
        <p:spPr>
          <a:xfrm>
            <a:off x="262718" y="1945532"/>
            <a:ext cx="5213954" cy="476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2133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marR="0" lvl="6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marR="0" lvl="7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marR="0" lvl="8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dirty="0">
                <a:solidFill>
                  <a:schemeClr val="bg1"/>
                </a:solidFill>
              </a:rPr>
              <a:t>Por fim existe uma página que informa o utilizador quais são as lojas mais próximas conforme a sua localização atual.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dirty="0">
                <a:solidFill>
                  <a:schemeClr val="bg1"/>
                </a:solidFill>
              </a:rPr>
              <a:t>Esta página é constituída por um mapa interativo que se situa bem no centro do ecrã.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dirty="0">
                <a:solidFill>
                  <a:schemeClr val="bg1"/>
                </a:solidFill>
              </a:rPr>
              <a:t>Além deste mapa, ainda está escrito por texto a localização da loja principal e distribuidora, juntamente com o número de telefone dessa mesma loja.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dirty="0">
                <a:solidFill>
                  <a:schemeClr val="bg1"/>
                </a:solidFill>
              </a:rPr>
              <a:t>Existe também a opção de colocar a localidade ou o código postal da cidade em questão para aprofundar a busca.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592B623-0C6C-C496-E107-328F3CBC4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256" y="2113162"/>
            <a:ext cx="1564302" cy="33423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5CE98B9-77AE-D3D7-829E-BB18D0AF7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142" y="2020563"/>
            <a:ext cx="4417595" cy="341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11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741985DF-6A64-9DDF-8697-C18FE4EB54E2}"/>
              </a:ext>
            </a:extLst>
          </p:cNvPr>
          <p:cNvSpPr txBox="1">
            <a:spLocks/>
          </p:cNvSpPr>
          <p:nvPr/>
        </p:nvSpPr>
        <p:spPr>
          <a:xfrm>
            <a:off x="890039" y="648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>
              <a:buSzPct val="111111"/>
            </a:pPr>
            <a:r>
              <a:rPr lang="pt-PT" sz="2500" i="1" dirty="0">
                <a:solidFill>
                  <a:schemeClr val="bg1"/>
                </a:solidFill>
                <a:latin typeface="+mj-lt"/>
              </a:rPr>
              <a:t>Pagamento</a:t>
            </a:r>
          </a:p>
        </p:txBody>
      </p:sp>
      <p:sp>
        <p:nvSpPr>
          <p:cNvPr id="6" name="Google Shape;64;p14">
            <a:extLst>
              <a:ext uri="{FF2B5EF4-FFF2-40B4-BE49-F238E27FC236}">
                <a16:creationId xmlns:a16="http://schemas.microsoft.com/office/drawing/2014/main" id="{328F20FB-03AF-1196-7F32-2550E0385F08}"/>
              </a:ext>
            </a:extLst>
          </p:cNvPr>
          <p:cNvSpPr txBox="1">
            <a:spLocks/>
          </p:cNvSpPr>
          <p:nvPr/>
        </p:nvSpPr>
        <p:spPr>
          <a:xfrm>
            <a:off x="262718" y="1945532"/>
            <a:ext cx="11728654" cy="476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2133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marR="0" lvl="6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marR="0" lvl="7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marR="0" lvl="8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2000" dirty="0">
                <a:solidFill>
                  <a:schemeClr val="bg1"/>
                </a:solidFill>
              </a:rPr>
              <a:t>Para efetuar o pagamento, o utilizador tem que o fazer através de transferência bancária, indicando o montante e na descrição da transferência o código da reserva. Após isso, o mesmo tem que ser validado manualmente por algum membro da equipa, evitando assim fraudes online.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2000" dirty="0">
                <a:solidFill>
                  <a:schemeClr val="bg1"/>
                </a:solidFill>
              </a:rPr>
              <a:t>Decidi não colocar nenhuma página dedicada a isto pois grande parte das maiores empresas utilizam sistemas de pagamento de terceiros tais como:</a:t>
            </a:r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pt-PT" sz="2000" dirty="0">
                <a:solidFill>
                  <a:schemeClr val="bg1"/>
                </a:solidFill>
              </a:rPr>
              <a:t>	- A </a:t>
            </a:r>
            <a:r>
              <a:rPr lang="pt-PT" sz="2000" dirty="0" err="1">
                <a:solidFill>
                  <a:schemeClr val="bg1"/>
                </a:solidFill>
              </a:rPr>
              <a:t>stripe</a:t>
            </a:r>
            <a:endParaRPr lang="pt-PT" sz="2000" dirty="0">
              <a:solidFill>
                <a:schemeClr val="bg1"/>
              </a:solidFill>
            </a:endParaRPr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pt-PT" sz="2000" dirty="0">
                <a:solidFill>
                  <a:schemeClr val="bg1"/>
                </a:solidFill>
              </a:rPr>
              <a:t>	- A </a:t>
            </a:r>
            <a:r>
              <a:rPr lang="pt-PT" sz="2000" dirty="0" err="1">
                <a:solidFill>
                  <a:schemeClr val="bg1"/>
                </a:solidFill>
              </a:rPr>
              <a:t>Coinbase</a:t>
            </a:r>
            <a:r>
              <a:rPr lang="pt-PT" sz="2000" dirty="0">
                <a:solidFill>
                  <a:schemeClr val="bg1"/>
                </a:solidFill>
              </a:rPr>
              <a:t> (</a:t>
            </a:r>
            <a:r>
              <a:rPr lang="pt-PT" sz="2000" dirty="0" err="1">
                <a:solidFill>
                  <a:schemeClr val="bg1"/>
                </a:solidFill>
              </a:rPr>
              <a:t>criptomoedas</a:t>
            </a:r>
            <a:r>
              <a:rPr lang="pt-PT" sz="2000" dirty="0">
                <a:solidFill>
                  <a:schemeClr val="bg1"/>
                </a:solidFill>
              </a:rPr>
              <a:t>)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pt-P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777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741985DF-6A64-9DDF-8697-C18FE4EB54E2}"/>
              </a:ext>
            </a:extLst>
          </p:cNvPr>
          <p:cNvSpPr txBox="1">
            <a:spLocks/>
          </p:cNvSpPr>
          <p:nvPr/>
        </p:nvSpPr>
        <p:spPr>
          <a:xfrm>
            <a:off x="890039" y="648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>
              <a:buSzPct val="111111"/>
            </a:pPr>
            <a:r>
              <a:rPr lang="pt-PT" sz="2500" i="1" dirty="0">
                <a:solidFill>
                  <a:schemeClr val="bg1"/>
                </a:solidFill>
                <a:latin typeface="+mj-lt"/>
              </a:rPr>
              <a:t>O futuro da plataforma</a:t>
            </a:r>
          </a:p>
        </p:txBody>
      </p:sp>
      <p:sp>
        <p:nvSpPr>
          <p:cNvPr id="6" name="Google Shape;64;p14">
            <a:extLst>
              <a:ext uri="{FF2B5EF4-FFF2-40B4-BE49-F238E27FC236}">
                <a16:creationId xmlns:a16="http://schemas.microsoft.com/office/drawing/2014/main" id="{328F20FB-03AF-1196-7F32-2550E0385F08}"/>
              </a:ext>
            </a:extLst>
          </p:cNvPr>
          <p:cNvSpPr txBox="1">
            <a:spLocks/>
          </p:cNvSpPr>
          <p:nvPr/>
        </p:nvSpPr>
        <p:spPr>
          <a:xfrm>
            <a:off x="262718" y="1945532"/>
            <a:ext cx="11728654" cy="476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2133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marR="0" lvl="6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marR="0" lvl="7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marR="0" lvl="8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2000" dirty="0">
                <a:solidFill>
                  <a:schemeClr val="bg1"/>
                </a:solidFill>
              </a:rPr>
              <a:t>O que foi apresentado neste projeto é uma pequena ideia sobre uma possível Loja Online de Roupa. Na minha opinião, ainda existem diversas opções que poderiam ser adicionadas, tais como:</a:t>
            </a:r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pt-PT" sz="2000" dirty="0">
                <a:solidFill>
                  <a:schemeClr val="bg1"/>
                </a:solidFill>
              </a:rPr>
              <a:t>	- Algum tipo de desconto fornecido a quem utilizasse a plataforma móvel, por exemplo, desconto em algumas peças de roupa que não estão a vender tanto, etc.</a:t>
            </a:r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pt-PT" sz="2000" dirty="0">
                <a:solidFill>
                  <a:schemeClr val="bg1"/>
                </a:solidFill>
              </a:rPr>
              <a:t>	- Colocar anúncios nos dispositivos moveis, de maneira reduzir os custos que existe ao ter uma plataforma a correr em mobile.</a:t>
            </a:r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pt-P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903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741985DF-6A64-9DDF-8697-C18FE4EB54E2}"/>
              </a:ext>
            </a:extLst>
          </p:cNvPr>
          <p:cNvSpPr txBox="1">
            <a:spLocks/>
          </p:cNvSpPr>
          <p:nvPr/>
        </p:nvSpPr>
        <p:spPr>
          <a:xfrm>
            <a:off x="890039" y="648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>
              <a:buSzPct val="111111"/>
            </a:pPr>
            <a:r>
              <a:rPr lang="pt-PT" sz="2500" i="1" dirty="0">
                <a:solidFill>
                  <a:schemeClr val="bg1"/>
                </a:solidFill>
                <a:latin typeface="+mj-lt"/>
              </a:rPr>
              <a:t>Conclusão</a:t>
            </a:r>
          </a:p>
        </p:txBody>
      </p:sp>
      <p:sp>
        <p:nvSpPr>
          <p:cNvPr id="6" name="Google Shape;64;p14">
            <a:extLst>
              <a:ext uri="{FF2B5EF4-FFF2-40B4-BE49-F238E27FC236}">
                <a16:creationId xmlns:a16="http://schemas.microsoft.com/office/drawing/2014/main" id="{328F20FB-03AF-1196-7F32-2550E0385F08}"/>
              </a:ext>
            </a:extLst>
          </p:cNvPr>
          <p:cNvSpPr txBox="1">
            <a:spLocks/>
          </p:cNvSpPr>
          <p:nvPr/>
        </p:nvSpPr>
        <p:spPr>
          <a:xfrm>
            <a:off x="262718" y="1945532"/>
            <a:ext cx="11728654" cy="476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2133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marR="0" lvl="6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marR="0" lvl="7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marR="0" lvl="8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2000" dirty="0">
                <a:solidFill>
                  <a:schemeClr val="bg1"/>
                </a:solidFill>
              </a:rPr>
              <a:t>Através do desenvolvimento deste trabalho, fui capaz de aplicar todo o conhecimento que obtive ao longo do semestre , nesta cadeira, quer no desenvolvimento do serviço web , quer para os  dispositivos móveis, tendo em conta as suas características, como por exemplo usar a localização GPS para encontrar as lojas mais próximas do consumidor.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2000" dirty="0">
                <a:solidFill>
                  <a:schemeClr val="bg1"/>
                </a:solidFill>
              </a:rPr>
              <a:t>Este projeto foi bastante enriquecedor, pois fez-me estuda e empenhar mais sobre o a relação entre dispositivos moveis e páginas web. 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2000" dirty="0">
                <a:solidFill>
                  <a:schemeClr val="bg1"/>
                </a:solidFill>
              </a:rPr>
              <a:t>Queria deixar o agradecimento ao docente por me ter colocado este desafio enriquecedor.</a:t>
            </a:r>
          </a:p>
          <a:p>
            <a:pPr marL="1143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pt-P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35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741985DF-6A64-9DDF-8697-C18FE4EB54E2}"/>
              </a:ext>
            </a:extLst>
          </p:cNvPr>
          <p:cNvSpPr txBox="1">
            <a:spLocks/>
          </p:cNvSpPr>
          <p:nvPr/>
        </p:nvSpPr>
        <p:spPr>
          <a:xfrm>
            <a:off x="890039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algn="ctr">
              <a:buSzPct val="111111"/>
            </a:pPr>
            <a:r>
              <a:rPr lang="pt-PT" sz="2500" i="1" dirty="0" err="1">
                <a:solidFill>
                  <a:schemeClr val="bg1"/>
                </a:solidFill>
                <a:latin typeface="+mj-lt"/>
              </a:rPr>
              <a:t>Sitemap</a:t>
            </a:r>
            <a:endParaRPr lang="pt-PT" sz="25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Google Shape;64;p14">
            <a:extLst>
              <a:ext uri="{FF2B5EF4-FFF2-40B4-BE49-F238E27FC236}">
                <a16:creationId xmlns:a16="http://schemas.microsoft.com/office/drawing/2014/main" id="{328F20FB-03AF-1196-7F32-2550E0385F08}"/>
              </a:ext>
            </a:extLst>
          </p:cNvPr>
          <p:cNvSpPr txBox="1">
            <a:spLocks/>
          </p:cNvSpPr>
          <p:nvPr/>
        </p:nvSpPr>
        <p:spPr>
          <a:xfrm>
            <a:off x="140677" y="625230"/>
            <a:ext cx="5205961" cy="645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2133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marR="0" lvl="6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marR="0" lvl="7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marR="0" lvl="8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indent="-342900" algn="just">
              <a:lnSpc>
                <a:spcPct val="115000"/>
              </a:lnSpc>
              <a:buSzPts val="1800"/>
              <a:buFont typeface="Sarabun"/>
              <a:buChar char="●"/>
            </a:pPr>
            <a:r>
              <a:rPr lang="pt-PT" sz="1400" dirty="0">
                <a:solidFill>
                  <a:schemeClr val="bg1"/>
                </a:solidFill>
              </a:rPr>
              <a:t>Quando o utilizador entrar no website, irá deparar-se com a página inicial. Esta, contêm os destaques que o serviço acha mais conveniente mostrar (roupa mais vendida, roupa em desconto, </a:t>
            </a:r>
            <a:r>
              <a:rPr lang="pt-PT" sz="1400" dirty="0" err="1">
                <a:solidFill>
                  <a:schemeClr val="bg1"/>
                </a:solidFill>
              </a:rPr>
              <a:t>etc</a:t>
            </a:r>
            <a:r>
              <a:rPr lang="pt-PT" sz="1400" dirty="0">
                <a:solidFill>
                  <a:schemeClr val="bg1"/>
                </a:solidFill>
              </a:rPr>
              <a:t>).</a:t>
            </a:r>
          </a:p>
          <a:p>
            <a:pPr indent="-342900" algn="just">
              <a:lnSpc>
                <a:spcPct val="115000"/>
              </a:lnSpc>
              <a:buSzPts val="1800"/>
              <a:buFont typeface="Sarabun"/>
              <a:buChar char="●"/>
            </a:pPr>
            <a:r>
              <a:rPr lang="pt-PT" sz="1400" dirty="0">
                <a:solidFill>
                  <a:schemeClr val="bg1"/>
                </a:solidFill>
              </a:rPr>
              <a:t>O utilizador poderá também escolher entre diversas opções desde a loja em si que contêm as roupas todas, até consultar os termos de devolução (tudo isto apresentado ainda na página inicial)</a:t>
            </a:r>
          </a:p>
          <a:p>
            <a:pPr indent="-342900" algn="just">
              <a:lnSpc>
                <a:spcPct val="115000"/>
              </a:lnSpc>
              <a:buSzPts val="1800"/>
              <a:buFont typeface="Sarabun"/>
              <a:buChar char="●"/>
            </a:pPr>
            <a:r>
              <a:rPr lang="pt-PT" sz="1400" dirty="0">
                <a:solidFill>
                  <a:schemeClr val="bg1"/>
                </a:solidFill>
              </a:rPr>
              <a:t>Entrando na loja, é apresentado também um conjunto de filtros de maneira a tornar mais fácil e intuitiva a sua pesquisa pelas roupas que se adequam ao seu estilo. A loja apresenta as roupas em filas de 4 imagens juntamente com o seu preço e nome, dando logicamente a opção de dar </a:t>
            </a:r>
            <a:r>
              <a:rPr lang="pt-PT" sz="1400" dirty="0" err="1">
                <a:solidFill>
                  <a:schemeClr val="bg1"/>
                </a:solidFill>
              </a:rPr>
              <a:t>scroll</a:t>
            </a:r>
            <a:r>
              <a:rPr lang="pt-PT" sz="1400" dirty="0">
                <a:solidFill>
                  <a:schemeClr val="bg1"/>
                </a:solidFill>
              </a:rPr>
              <a:t> para baixo para ver novas roupas. </a:t>
            </a:r>
          </a:p>
          <a:p>
            <a:pPr indent="-342900" algn="just">
              <a:lnSpc>
                <a:spcPct val="115000"/>
              </a:lnSpc>
              <a:buSzPts val="1800"/>
              <a:buFont typeface="Sarabun"/>
              <a:buChar char="●"/>
            </a:pPr>
            <a:r>
              <a:rPr lang="pt-PT" sz="1400" dirty="0">
                <a:solidFill>
                  <a:schemeClr val="bg1"/>
                </a:solidFill>
              </a:rPr>
              <a:t>Quando o utilizador aproxima o cursor de qualquer roupa, é exibido um menu com 4 tamanhos possíveis (S, M, L , XL) para que seja possível escolher o tamanho da roupa apropriado.</a:t>
            </a:r>
          </a:p>
          <a:p>
            <a:pPr indent="-342900" algn="just">
              <a:lnSpc>
                <a:spcPct val="115000"/>
              </a:lnSpc>
              <a:buSzPts val="1800"/>
              <a:buFont typeface="Sarabun"/>
              <a:buChar char="●"/>
            </a:pPr>
            <a:r>
              <a:rPr lang="pt-PT" sz="1400" dirty="0">
                <a:solidFill>
                  <a:schemeClr val="bg1"/>
                </a:solidFill>
              </a:rPr>
              <a:t>Voltando para a página inicial, será possível aceder ao Perfil (caso o utilizador esteja </a:t>
            </a:r>
            <a:r>
              <a:rPr lang="pt-PT" sz="1400" dirty="0" err="1">
                <a:solidFill>
                  <a:schemeClr val="bg1"/>
                </a:solidFill>
              </a:rPr>
              <a:t>logado</a:t>
            </a:r>
            <a:r>
              <a:rPr lang="pt-PT" sz="1400" dirty="0">
                <a:solidFill>
                  <a:schemeClr val="bg1"/>
                </a:solidFill>
              </a:rPr>
              <a:t>), onde poderá se alterar algumas definições ou verificar algumas informações das encomendas.</a:t>
            </a:r>
          </a:p>
          <a:p>
            <a:pPr indent="-342900" algn="just">
              <a:lnSpc>
                <a:spcPct val="115000"/>
              </a:lnSpc>
              <a:buSzPts val="1800"/>
              <a:buFont typeface="Sarabun"/>
              <a:buChar char="●"/>
            </a:pPr>
            <a:r>
              <a:rPr lang="pt-PT" sz="1400" dirty="0">
                <a:solidFill>
                  <a:schemeClr val="bg1"/>
                </a:solidFill>
              </a:rPr>
              <a:t>Nas definições o utilizador conseguirá alterar a morada de envio, onde receberá as encomendas, adicionar o número de telemóvel caso queira receber certas notificações via SMS ou até mesmo mudar a sua password.</a:t>
            </a:r>
          </a:p>
          <a:p>
            <a:pPr marL="114300" indent="0" algn="just">
              <a:lnSpc>
                <a:spcPct val="115000"/>
              </a:lnSpc>
              <a:buSzPts val="1800"/>
            </a:pPr>
            <a:endParaRPr lang="pt-PT" sz="1400" dirty="0">
              <a:solidFill>
                <a:schemeClr val="bg1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105BDB92-F0B0-55A5-7C76-76E90F996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1773" y="828430"/>
            <a:ext cx="6479550" cy="583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0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741985DF-6A64-9DDF-8697-C18FE4EB54E2}"/>
              </a:ext>
            </a:extLst>
          </p:cNvPr>
          <p:cNvSpPr txBox="1">
            <a:spLocks/>
          </p:cNvSpPr>
          <p:nvPr/>
        </p:nvSpPr>
        <p:spPr>
          <a:xfrm>
            <a:off x="890039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algn="ctr">
              <a:buSzPct val="111111"/>
            </a:pPr>
            <a:r>
              <a:rPr lang="pt-PT" sz="2500" i="1" dirty="0" err="1">
                <a:solidFill>
                  <a:schemeClr val="bg1"/>
                </a:solidFill>
                <a:latin typeface="+mj-lt"/>
              </a:rPr>
              <a:t>Sitemap</a:t>
            </a:r>
            <a:endParaRPr lang="pt-PT" sz="25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Google Shape;64;p14">
            <a:extLst>
              <a:ext uri="{FF2B5EF4-FFF2-40B4-BE49-F238E27FC236}">
                <a16:creationId xmlns:a16="http://schemas.microsoft.com/office/drawing/2014/main" id="{328F20FB-03AF-1196-7F32-2550E0385F08}"/>
              </a:ext>
            </a:extLst>
          </p:cNvPr>
          <p:cNvSpPr txBox="1">
            <a:spLocks/>
          </p:cNvSpPr>
          <p:nvPr/>
        </p:nvSpPr>
        <p:spPr>
          <a:xfrm>
            <a:off x="140677" y="714130"/>
            <a:ext cx="5431096" cy="624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2133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marR="0" lvl="6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marR="0" lvl="7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marR="0" lvl="8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indent="-342900" algn="just">
              <a:lnSpc>
                <a:spcPct val="115000"/>
              </a:lnSpc>
              <a:buSzPts val="1800"/>
              <a:buFont typeface="Sarabun"/>
              <a:buChar char="●"/>
            </a:pPr>
            <a:r>
              <a:rPr lang="pt-PT" sz="1800" dirty="0">
                <a:solidFill>
                  <a:schemeClr val="bg1"/>
                </a:solidFill>
              </a:rPr>
              <a:t>Na página de encomendas, o utilizador conseguirá ver e gerir encomendas passadas ou comprar novamente qualquer produto previamente adquirido.</a:t>
            </a:r>
          </a:p>
          <a:p>
            <a:pPr indent="-342900" algn="just">
              <a:lnSpc>
                <a:spcPct val="115000"/>
              </a:lnSpc>
              <a:buSzPts val="1800"/>
              <a:buFont typeface="Sarabun"/>
              <a:buChar char="●"/>
            </a:pPr>
            <a:r>
              <a:rPr lang="pt-PT" sz="1800" dirty="0">
                <a:solidFill>
                  <a:schemeClr val="bg1"/>
                </a:solidFill>
              </a:rPr>
              <a:t>Na página “Termos de Utilízação”, é possivel ler e analisar todas as “regras” que o serviço apresenta para ser utilizado.</a:t>
            </a:r>
          </a:p>
          <a:p>
            <a:pPr indent="-342900" algn="just">
              <a:lnSpc>
                <a:spcPct val="115000"/>
              </a:lnSpc>
              <a:buSzPts val="1800"/>
              <a:buFont typeface="Sarabun"/>
              <a:buChar char="●"/>
            </a:pPr>
            <a:r>
              <a:rPr lang="pt-PT" sz="1800" dirty="0">
                <a:solidFill>
                  <a:schemeClr val="bg1"/>
                </a:solidFill>
              </a:rPr>
              <a:t>O serviço também dispõe de uma página que fornece ao utilizador um pequeno mapa mostrando onde se situam a/as lojas mais perto da sua localização atual.</a:t>
            </a:r>
          </a:p>
          <a:p>
            <a:pPr indent="-342900" algn="just">
              <a:lnSpc>
                <a:spcPct val="115000"/>
              </a:lnSpc>
              <a:buSzPts val="1800"/>
              <a:buFont typeface="Sarabun"/>
              <a:buChar char="●"/>
            </a:pPr>
            <a:r>
              <a:rPr lang="pt-PT" sz="1800" dirty="0">
                <a:solidFill>
                  <a:schemeClr val="bg1"/>
                </a:solidFill>
              </a:rPr>
              <a:t>Por ultimo, é também fornecido ao utilizador, um carrinho (localizado na página que estiver aberta) que apresenta todas as suas escolhas adicionadas. Ainda dentro do carrinho, é possivel remover roupas adicionadas, alterar quantidades e finalmente aceder ao checkout.</a:t>
            </a:r>
          </a:p>
          <a:p>
            <a:pPr indent="-342900" algn="just">
              <a:lnSpc>
                <a:spcPct val="115000"/>
              </a:lnSpc>
              <a:buSzPts val="1800"/>
              <a:buFont typeface="Sarabun"/>
              <a:buChar char="●"/>
            </a:pPr>
            <a:r>
              <a:rPr lang="pt-PT" sz="1800" dirty="0">
                <a:solidFill>
                  <a:schemeClr val="bg1"/>
                </a:solidFill>
              </a:rPr>
              <a:t>Na parte do pagamento, o serviço calcula tudo o que está no carrinho e apresenta ao utilizador o valor final já considerando o shipping (caso seja de fora da europa). Como o utilizador já inseriu a morada previamente, a página do pagamento é algo muito simples quase mostrando apenas a informação e um botão de pagamento.</a:t>
            </a:r>
          </a:p>
          <a:p>
            <a:pPr indent="-342900" algn="just">
              <a:lnSpc>
                <a:spcPct val="115000"/>
              </a:lnSpc>
              <a:buSzPts val="1800"/>
              <a:buFont typeface="Sarabun"/>
              <a:buChar char="●"/>
            </a:pPr>
            <a:endParaRPr lang="pt-PT" sz="1800" dirty="0">
              <a:solidFill>
                <a:schemeClr val="bg1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105BDB92-F0B0-55A5-7C76-76E90F996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1773" y="828430"/>
            <a:ext cx="6479550" cy="583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2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741985DF-6A64-9DDF-8697-C18FE4EB54E2}"/>
              </a:ext>
            </a:extLst>
          </p:cNvPr>
          <p:cNvSpPr txBox="1">
            <a:spLocks/>
          </p:cNvSpPr>
          <p:nvPr/>
        </p:nvSpPr>
        <p:spPr>
          <a:xfrm>
            <a:off x="890039" y="648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>
              <a:buSzPct val="111111"/>
            </a:pPr>
            <a:r>
              <a:rPr lang="pt-PT" sz="2500" i="1" dirty="0" err="1">
                <a:solidFill>
                  <a:schemeClr val="bg1"/>
                </a:solidFill>
                <a:latin typeface="+mj-lt"/>
              </a:rPr>
              <a:t>Wireframes</a:t>
            </a:r>
            <a:endParaRPr lang="pt-PT" sz="25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Google Shape;64;p14">
            <a:extLst>
              <a:ext uri="{FF2B5EF4-FFF2-40B4-BE49-F238E27FC236}">
                <a16:creationId xmlns:a16="http://schemas.microsoft.com/office/drawing/2014/main" id="{328F20FB-03AF-1196-7F32-2550E0385F08}"/>
              </a:ext>
            </a:extLst>
          </p:cNvPr>
          <p:cNvSpPr txBox="1">
            <a:spLocks/>
          </p:cNvSpPr>
          <p:nvPr/>
        </p:nvSpPr>
        <p:spPr>
          <a:xfrm>
            <a:off x="890039" y="2027798"/>
            <a:ext cx="8208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2133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marR="0" lvl="6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marR="0" lvl="7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marR="0" lvl="8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>
                <a:solidFill>
                  <a:schemeClr val="bg1"/>
                </a:solidFill>
              </a:rPr>
              <a:t>Nos próximos slides, mostro os </a:t>
            </a:r>
            <a:r>
              <a:rPr lang="pt-PT" i="1" dirty="0">
                <a:solidFill>
                  <a:schemeClr val="bg1"/>
                </a:solidFill>
              </a:rPr>
              <a:t>wireframes </a:t>
            </a:r>
            <a:r>
              <a:rPr lang="pt-PT" dirty="0">
                <a:solidFill>
                  <a:schemeClr val="bg1"/>
                </a:solidFill>
              </a:rPr>
              <a:t>do meu projeto  para os dispositivos fixos e móveis, bem como, a sua explicação.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>
                <a:solidFill>
                  <a:schemeClr val="bg1"/>
                </a:solidFill>
              </a:rPr>
              <a:t>Utilizei o </a:t>
            </a:r>
            <a:r>
              <a:rPr lang="pt-PT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MockFlow</a:t>
            </a:r>
            <a:r>
              <a:rPr lang="pt-PT" dirty="0">
                <a:solidFill>
                  <a:schemeClr val="bg1"/>
                </a:solidFill>
              </a:rPr>
              <a:t> para desenhar os </a:t>
            </a:r>
            <a:r>
              <a:rPr lang="pt-PT" i="1" dirty="0">
                <a:solidFill>
                  <a:schemeClr val="bg1"/>
                </a:solidFill>
              </a:rPr>
              <a:t>wireframes</a:t>
            </a:r>
            <a:r>
              <a:rPr lang="pt-PT" dirty="0">
                <a:solidFill>
                  <a:schemeClr val="bg1"/>
                </a:solidFill>
              </a:rPr>
              <a:t> por me parecer o melhor</a:t>
            </a:r>
            <a:r>
              <a:rPr lang="pt-PT" i="1" dirty="0">
                <a:solidFill>
                  <a:schemeClr val="bg1"/>
                </a:solidFill>
              </a:rPr>
              <a:t> </a:t>
            </a:r>
            <a:r>
              <a:rPr lang="pt-PT" dirty="0">
                <a:solidFill>
                  <a:schemeClr val="bg1"/>
                </a:solidFill>
              </a:rPr>
              <a:t>serviço e devido aos exemplos mostrados pelo docente da disciplina. 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>
                <a:solidFill>
                  <a:schemeClr val="bg1"/>
                </a:solidFill>
              </a:rPr>
              <a:t>Os icones utilizados nos </a:t>
            </a:r>
            <a:r>
              <a:rPr lang="pt-PT" i="1" dirty="0">
                <a:solidFill>
                  <a:schemeClr val="bg1"/>
                </a:solidFill>
              </a:rPr>
              <a:t>wireframes</a:t>
            </a:r>
            <a:r>
              <a:rPr lang="pt-PT" dirty="0">
                <a:solidFill>
                  <a:schemeClr val="bg1"/>
                </a:solidFill>
              </a:rPr>
              <a:t> pertecem ao </a:t>
            </a:r>
            <a:r>
              <a:rPr lang="pt-PT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</a:t>
            </a:r>
            <a:r>
              <a:rPr lang="pt-PT" u="sng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Fonts</a:t>
            </a:r>
            <a:r>
              <a:rPr lang="pt-PT" u="sng" dirty="0">
                <a:solidFill>
                  <a:schemeClr val="bg1"/>
                </a:solidFill>
              </a:rPr>
              <a:t>,</a:t>
            </a:r>
            <a:r>
              <a:rPr lang="pt-PT" dirty="0">
                <a:solidFill>
                  <a:schemeClr val="bg1"/>
                </a:solidFill>
              </a:rPr>
              <a:t> e ao </a:t>
            </a:r>
            <a:r>
              <a:rPr lang="pt-PT" dirty="0" err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FontAwesome</a:t>
            </a:r>
            <a:r>
              <a:rPr lang="pt-PT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542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741985DF-6A64-9DDF-8697-C18FE4EB54E2}"/>
              </a:ext>
            </a:extLst>
          </p:cNvPr>
          <p:cNvSpPr txBox="1">
            <a:spLocks/>
          </p:cNvSpPr>
          <p:nvPr/>
        </p:nvSpPr>
        <p:spPr>
          <a:xfrm>
            <a:off x="890039" y="648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>
              <a:buSzPct val="111111"/>
            </a:pPr>
            <a:r>
              <a:rPr lang="pt-PT" sz="2500" i="1" dirty="0">
                <a:solidFill>
                  <a:schemeClr val="bg1"/>
                </a:solidFill>
                <a:latin typeface="+mj-lt"/>
              </a:rPr>
              <a:t>Menu</a:t>
            </a:r>
          </a:p>
        </p:txBody>
      </p:sp>
      <p:sp>
        <p:nvSpPr>
          <p:cNvPr id="6" name="Google Shape;64;p14">
            <a:extLst>
              <a:ext uri="{FF2B5EF4-FFF2-40B4-BE49-F238E27FC236}">
                <a16:creationId xmlns:a16="http://schemas.microsoft.com/office/drawing/2014/main" id="{328F20FB-03AF-1196-7F32-2550E0385F08}"/>
              </a:ext>
            </a:extLst>
          </p:cNvPr>
          <p:cNvSpPr txBox="1">
            <a:spLocks/>
          </p:cNvSpPr>
          <p:nvPr/>
        </p:nvSpPr>
        <p:spPr>
          <a:xfrm>
            <a:off x="262718" y="2293612"/>
            <a:ext cx="1125409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2133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marR="0" lvl="6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marR="0" lvl="7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marR="0" lvl="8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>
                <a:solidFill>
                  <a:schemeClr val="bg1"/>
                </a:solidFill>
              </a:rPr>
              <a:t>Em relação ao tipo de </a:t>
            </a:r>
            <a:r>
              <a:rPr lang="pt-PT" i="1" dirty="0">
                <a:solidFill>
                  <a:schemeClr val="bg1"/>
                </a:solidFill>
              </a:rPr>
              <a:t>menu</a:t>
            </a:r>
            <a:r>
              <a:rPr lang="pt-PT" dirty="0">
                <a:solidFill>
                  <a:schemeClr val="bg1"/>
                </a:solidFill>
              </a:rPr>
              <a:t> usado no website, utilizei o clássico header / navbar com diversas opções. Se o utilizador estiver logado, aparece um icon de um boneco, caso não esteja, aparece a opção de se registar ou dar login. No dispositivo movel, utilizei o mesmo sistema mas em vez de estar localizado no topo, coloquei em baixo para facilitar o uso da aplicação.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dirty="0">
                <a:solidFill>
                  <a:schemeClr val="bg1"/>
                </a:solidFill>
              </a:rPr>
              <a:t>Os </a:t>
            </a:r>
            <a:r>
              <a:rPr lang="pt-PT" i="1" dirty="0">
                <a:solidFill>
                  <a:schemeClr val="bg1"/>
                </a:solidFill>
              </a:rPr>
              <a:t>menus</a:t>
            </a:r>
            <a:r>
              <a:rPr lang="pt-PT" dirty="0">
                <a:solidFill>
                  <a:schemeClr val="bg1"/>
                </a:solidFill>
              </a:rPr>
              <a:t> no dispositivo movel estão fixos, facilitando também que o utilizador não esteja constantemente a dar “scroll” para encontrar os </a:t>
            </a:r>
            <a:r>
              <a:rPr lang="pt-PT" i="1" dirty="0">
                <a:solidFill>
                  <a:schemeClr val="bg1"/>
                </a:solidFill>
              </a:rPr>
              <a:t>menus</a:t>
            </a:r>
            <a:r>
              <a:rPr lang="pt-PT" dirty="0">
                <a:solidFill>
                  <a:schemeClr val="bg1"/>
                </a:solidFill>
              </a:rPr>
              <a:t>. Em ambos os casos (Web e Dispositivo móvel) é possivel encontrar alguns dropdowns na página onde se encontram os filtros.</a:t>
            </a:r>
          </a:p>
        </p:txBody>
      </p:sp>
    </p:spTree>
    <p:extLst>
      <p:ext uri="{BB962C8B-B14F-4D97-AF65-F5344CB8AC3E}">
        <p14:creationId xmlns:p14="http://schemas.microsoft.com/office/powerpoint/2010/main" val="389688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741985DF-6A64-9DDF-8697-C18FE4EB54E2}"/>
              </a:ext>
            </a:extLst>
          </p:cNvPr>
          <p:cNvSpPr txBox="1">
            <a:spLocks/>
          </p:cNvSpPr>
          <p:nvPr/>
        </p:nvSpPr>
        <p:spPr>
          <a:xfrm>
            <a:off x="890039" y="648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>
              <a:buSzPct val="111111"/>
            </a:pPr>
            <a:r>
              <a:rPr lang="pt-PT" sz="2500" i="1" dirty="0">
                <a:solidFill>
                  <a:schemeClr val="bg1"/>
                </a:solidFill>
                <a:latin typeface="+mj-lt"/>
              </a:rPr>
              <a:t>Inicio</a:t>
            </a:r>
          </a:p>
        </p:txBody>
      </p:sp>
      <p:sp>
        <p:nvSpPr>
          <p:cNvPr id="6" name="Google Shape;64;p14">
            <a:extLst>
              <a:ext uri="{FF2B5EF4-FFF2-40B4-BE49-F238E27FC236}">
                <a16:creationId xmlns:a16="http://schemas.microsoft.com/office/drawing/2014/main" id="{328F20FB-03AF-1196-7F32-2550E0385F08}"/>
              </a:ext>
            </a:extLst>
          </p:cNvPr>
          <p:cNvSpPr txBox="1">
            <a:spLocks/>
          </p:cNvSpPr>
          <p:nvPr/>
        </p:nvSpPr>
        <p:spPr>
          <a:xfrm>
            <a:off x="262718" y="1910807"/>
            <a:ext cx="5213954" cy="476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2133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marR="0" lvl="6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marR="0" lvl="7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marR="0" lvl="8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dirty="0">
                <a:solidFill>
                  <a:schemeClr val="bg1"/>
                </a:solidFill>
              </a:rPr>
              <a:t>Quando entramos no serviço pela primeira vez, deparamo-nos, em ambos os casos, com os destaques mais importantes da loja. Também é possível notar que no dispositivo fixo, a </a:t>
            </a:r>
            <a:r>
              <a:rPr lang="pt-PT" sz="1800" dirty="0" err="1">
                <a:solidFill>
                  <a:schemeClr val="bg1"/>
                </a:solidFill>
              </a:rPr>
              <a:t>navbar</a:t>
            </a:r>
            <a:r>
              <a:rPr lang="pt-PT" sz="1800" dirty="0">
                <a:solidFill>
                  <a:schemeClr val="bg1"/>
                </a:solidFill>
              </a:rPr>
              <a:t> encontra-se com texto escrito, enquanto que no dispositivo móvel a mesma é apresentada com ícones para facilitar a navegação do utilizador. Qualquer utilizador poderá ter acesso ao website sem efetuar o login, como descrito antes no </a:t>
            </a:r>
            <a:r>
              <a:rPr lang="pt-PT" sz="1800" dirty="0" err="1">
                <a:solidFill>
                  <a:schemeClr val="bg1"/>
                </a:solidFill>
              </a:rPr>
              <a:t>sitemap</a:t>
            </a:r>
            <a:endParaRPr lang="pt-PT" sz="1800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2AE32B-EE43-7AAE-9946-2DA6A4399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76" y="2208886"/>
            <a:ext cx="4291243" cy="335907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CEF1E03-326A-3079-C4F5-DC4856871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687" y="2245173"/>
            <a:ext cx="1494085" cy="335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5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741985DF-6A64-9DDF-8697-C18FE4EB54E2}"/>
              </a:ext>
            </a:extLst>
          </p:cNvPr>
          <p:cNvSpPr txBox="1">
            <a:spLocks/>
          </p:cNvSpPr>
          <p:nvPr/>
        </p:nvSpPr>
        <p:spPr>
          <a:xfrm>
            <a:off x="890039" y="648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>
              <a:buSzPct val="111111"/>
            </a:pPr>
            <a:r>
              <a:rPr lang="pt-PT" sz="2500" i="1" dirty="0">
                <a:solidFill>
                  <a:schemeClr val="bg1"/>
                </a:solidFill>
                <a:latin typeface="+mj-lt"/>
              </a:rPr>
              <a:t>Registo de Utilizador</a:t>
            </a:r>
          </a:p>
        </p:txBody>
      </p:sp>
      <p:sp>
        <p:nvSpPr>
          <p:cNvPr id="6" name="Google Shape;64;p14">
            <a:extLst>
              <a:ext uri="{FF2B5EF4-FFF2-40B4-BE49-F238E27FC236}">
                <a16:creationId xmlns:a16="http://schemas.microsoft.com/office/drawing/2014/main" id="{328F20FB-03AF-1196-7F32-2550E0385F08}"/>
              </a:ext>
            </a:extLst>
          </p:cNvPr>
          <p:cNvSpPr txBox="1">
            <a:spLocks/>
          </p:cNvSpPr>
          <p:nvPr/>
        </p:nvSpPr>
        <p:spPr>
          <a:xfrm>
            <a:off x="262718" y="1540416"/>
            <a:ext cx="5213954" cy="539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2133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marR="0" lvl="6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marR="0" lvl="7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marR="0" lvl="8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dirty="0">
                <a:solidFill>
                  <a:schemeClr val="bg1"/>
                </a:solidFill>
              </a:rPr>
              <a:t>Na página de registo o utilizador poderá  criar uma conta na Loja. Para criar uma conta de utilizador, terá de introduzir o email (é importante que seja único, pois é fundamental para efetuar o login) e tem de introduzir a sua password (no mínimo 8 caracteres com maiúsculas e minúsculas). Por fim o utilizador terá que aceitar obrigatoriamente (após a sua leitura) os termos e condições apresentados pela loja.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dirty="0">
                <a:solidFill>
                  <a:schemeClr val="bg1"/>
                </a:solidFill>
              </a:rPr>
              <a:t>Não coloquei qualquer tipo de desafio para o utilizador realizar (seja </a:t>
            </a:r>
            <a:r>
              <a:rPr lang="pt-PT" sz="1800" dirty="0" err="1">
                <a:solidFill>
                  <a:schemeClr val="bg1"/>
                </a:solidFill>
              </a:rPr>
              <a:t>captcha</a:t>
            </a:r>
            <a:r>
              <a:rPr lang="pt-PT" sz="1800" dirty="0">
                <a:solidFill>
                  <a:schemeClr val="bg1"/>
                </a:solidFill>
              </a:rPr>
              <a:t> ou pergunta de segurança) porque a própria plataforma já apresenta um sistema </a:t>
            </a:r>
            <a:r>
              <a:rPr lang="pt-PT" sz="1800" dirty="0" err="1">
                <a:solidFill>
                  <a:schemeClr val="bg1"/>
                </a:solidFill>
              </a:rPr>
              <a:t>anti-bots</a:t>
            </a:r>
            <a:r>
              <a:rPr lang="pt-PT" sz="1800" dirty="0">
                <a:solidFill>
                  <a:schemeClr val="bg1"/>
                </a:solidFill>
              </a:rPr>
              <a:t> que verifica os movimentos do rato por parte do utilizador, detetando se é um Bot ou uma pessoa real.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799B3AE-6067-50BD-3F76-3F33192E9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059" y="2433140"/>
            <a:ext cx="1710738" cy="347648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4486291-F231-98DB-1B0D-E1786B65B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121" y="2427048"/>
            <a:ext cx="4453028" cy="34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5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741985DF-6A64-9DDF-8697-C18FE4EB54E2}"/>
              </a:ext>
            </a:extLst>
          </p:cNvPr>
          <p:cNvSpPr txBox="1">
            <a:spLocks/>
          </p:cNvSpPr>
          <p:nvPr/>
        </p:nvSpPr>
        <p:spPr>
          <a:xfrm>
            <a:off x="890039" y="648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fair Display"/>
              <a:buNone/>
              <a:defRPr sz="6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"/>
              <a:buNone/>
              <a:defRPr sz="4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>
              <a:buSzPct val="111111"/>
            </a:pPr>
            <a:r>
              <a:rPr lang="pt-PT" sz="2500" i="1">
                <a:solidFill>
                  <a:schemeClr val="bg1"/>
                </a:solidFill>
                <a:latin typeface="+mj-lt"/>
              </a:rPr>
              <a:t>Login</a:t>
            </a:r>
            <a:endParaRPr lang="pt-PT" sz="25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Google Shape;64;p14">
            <a:extLst>
              <a:ext uri="{FF2B5EF4-FFF2-40B4-BE49-F238E27FC236}">
                <a16:creationId xmlns:a16="http://schemas.microsoft.com/office/drawing/2014/main" id="{328F20FB-03AF-1196-7F32-2550E0385F08}"/>
              </a:ext>
            </a:extLst>
          </p:cNvPr>
          <p:cNvSpPr txBox="1">
            <a:spLocks/>
          </p:cNvSpPr>
          <p:nvPr/>
        </p:nvSpPr>
        <p:spPr>
          <a:xfrm>
            <a:off x="262718" y="1887657"/>
            <a:ext cx="5213954" cy="476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2133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1pPr>
            <a:lvl2pPr marL="914400" marR="0" lvl="1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2pPr>
            <a:lvl3pPr marL="1371600" marR="0" lvl="2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3pPr>
            <a:lvl4pPr marL="1828800" marR="0" lvl="3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4pPr>
            <a:lvl5pPr marL="2286000" marR="0" lvl="4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5pPr>
            <a:lvl6pPr marL="2743200" marR="0" lvl="5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6pPr>
            <a:lvl7pPr marL="3200400" marR="0" lvl="6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7pPr>
            <a:lvl8pPr marL="3657600" marR="0" lvl="7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8pPr>
            <a:lvl9pPr marL="4114800" marR="0" lvl="8" indent="-2984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arabun"/>
              <a:buNone/>
              <a:defRPr sz="1100" b="0" i="0" u="none" strike="noStrike" cap="none">
                <a:solidFill>
                  <a:schemeClr val="dk1"/>
                </a:solidFill>
                <a:latin typeface="Sarabun"/>
                <a:ea typeface="Sarabun"/>
                <a:cs typeface="Sarabun"/>
                <a:sym typeface="Sarabun"/>
              </a:defRPr>
            </a:lvl9pPr>
          </a:lstStyle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 dirty="0">
                <a:solidFill>
                  <a:schemeClr val="bg1"/>
                </a:solidFill>
              </a:rPr>
              <a:t>Na página de  login, o utilizador pode iniciar sessão com a sua conta da loja ao introduzir o email e password, poderá também fazer login com o Facebook ou com a Google. Esta página também terá a operação de se registar na plataforma. Na versão para a web, o fundo é um imagem sólida branca, enquanto que na versão móvel, o fundo é uma cor sólida preta. Como o tema da loja é centrado nas cores neutras absolutas, decidi colocar o login e o página de registo da mesmas cores, adequando então ao tema da plataforma.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49DAD07-E198-C43A-0B0E-77D3EE845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591" y="1704656"/>
            <a:ext cx="5435885" cy="427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53835"/>
      </p:ext>
    </p:extLst>
  </p:cSld>
  <p:clrMapOvr>
    <a:masterClrMapping/>
  </p:clrMapOvr>
</p:sld>
</file>

<file path=ppt/theme/theme1.xml><?xml version="1.0" encoding="utf-8"?>
<a:theme xmlns:a="http://schemas.openxmlformats.org/drawingml/2006/main" name="Dark Modern - Business Basic Template by Slidesgo">
  <a:themeElements>
    <a:clrScheme name="Simple Light">
      <a:dk1>
        <a:srgbClr val="FFFFFF"/>
      </a:dk1>
      <a:lt1>
        <a:srgbClr val="000000"/>
      </a:lt1>
      <a:dk2>
        <a:srgbClr val="2C2C2C"/>
      </a:dk2>
      <a:lt2>
        <a:srgbClr val="5F5F5F"/>
      </a:lt2>
      <a:accent1>
        <a:srgbClr val="CCCCC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 Modern - Business Basic Template by Slidesgo</Template>
  <TotalTime>1970</TotalTime>
  <Words>2601</Words>
  <Application>Microsoft Office PowerPoint</Application>
  <PresentationFormat>Ecrã Panorâmico</PresentationFormat>
  <Paragraphs>94</Paragraphs>
  <Slides>23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23</vt:i4>
      </vt:variant>
    </vt:vector>
  </HeadingPairs>
  <TitlesOfParts>
    <vt:vector size="32" baseType="lpstr">
      <vt:lpstr>Arial</vt:lpstr>
      <vt:lpstr>Lexend</vt:lpstr>
      <vt:lpstr>Nunito Light</vt:lpstr>
      <vt:lpstr>Playfair Display</vt:lpstr>
      <vt:lpstr>Proxima Nova</vt:lpstr>
      <vt:lpstr>Sarabun</vt:lpstr>
      <vt:lpstr>Sarabun Light</vt:lpstr>
      <vt:lpstr>Dark Modern - Business Basic Template by Slidesgo</vt:lpstr>
      <vt:lpstr>Slidesgo Final Pages</vt:lpstr>
      <vt:lpstr>Loja de Roupa- The Face North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Gonçalo da Silva Almeida</dc:creator>
  <cp:lastModifiedBy>Mariana Patrícia Bastos Costa</cp:lastModifiedBy>
  <cp:revision>56</cp:revision>
  <dcterms:created xsi:type="dcterms:W3CDTF">2022-12-20T14:50:02Z</dcterms:created>
  <dcterms:modified xsi:type="dcterms:W3CDTF">2022-12-30T13:15:54Z</dcterms:modified>
</cp:coreProperties>
</file>