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StTy6iJiM+LxwCu4Hp3MfJIfP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8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8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8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8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 Panorâmica com Legenda">
  <p:cSld name="Fotografia Panorâmica com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9" name="Google Shape;99;p2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9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 com Citação">
  <p:cSld name="Cartão de Nome com Citaçã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3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4" name="Google Shape;114;p3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3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3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7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7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7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ockflow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684212" y="685799"/>
            <a:ext cx="4137954" cy="563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pt-PT"/>
              <a:t>	</a:t>
            </a:r>
            <a:r>
              <a:rPr lang="pt-PT">
                <a:solidFill>
                  <a:schemeClr val="lt1"/>
                </a:solidFill>
              </a:rPr>
              <a:t>Eduardo Azevedo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pt-PT">
                <a:solidFill>
                  <a:schemeClr val="lt1"/>
                </a:solidFill>
              </a:rPr>
              <a:t>IPMAIA, 09 de Janeiro de 2023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5434642" y="638354"/>
            <a:ext cx="628865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projeto, desenvolvido para a unidade curricular de Arquitetura de Informação para a Web e Dispositivos Móveis, consiste na criação de um serviço com uma aplicação móvel e website. Neste caso decidi criar a forYou. Esta tem como função facilitar ao utilizador o acesso a informação como por exemplo passos diários, planos de treino e muito mais.</a:t>
            </a:r>
            <a:endParaRPr/>
          </a:p>
        </p:txBody>
      </p:sp>
      <p:pic>
        <p:nvPicPr>
          <p:cNvPr descr="Uma imagem com pessoa, edifício, exterior, homem&#10;&#10;Descrição gerada automaticamente"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489" y="1794473"/>
            <a:ext cx="2387023" cy="2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/>
        </p:nvSpPr>
        <p:spPr>
          <a:xfrm>
            <a:off x="2984740" y="414464"/>
            <a:ext cx="7392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Plano de treino (continuação…)</a:t>
            </a:r>
            <a:endParaRPr/>
          </a:p>
        </p:txBody>
      </p:sp>
      <p:pic>
        <p:nvPicPr>
          <p:cNvPr descr="Uma imagem com texto&#10;&#10;Descrição gerada automaticamente" id="202" name="Google Shape;202;p12"/>
          <p:cNvPicPr preferRelativeResize="0"/>
          <p:nvPr/>
        </p:nvPicPr>
        <p:blipFill rotWithShape="1">
          <a:blip r:embed="rId3">
            <a:alphaModFix/>
          </a:blip>
          <a:srcRect b="9359" l="5438" r="11502" t="539"/>
          <a:stretch/>
        </p:blipFill>
        <p:spPr>
          <a:xfrm>
            <a:off x="865517" y="1205877"/>
            <a:ext cx="2340828" cy="4971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texto&#10;&#10;Descrição gerada automaticamente" id="203" name="Google Shape;203;p12"/>
          <p:cNvPicPr preferRelativeResize="0"/>
          <p:nvPr/>
        </p:nvPicPr>
        <p:blipFill rotWithShape="1">
          <a:blip r:embed="rId4">
            <a:alphaModFix/>
          </a:blip>
          <a:srcRect b="10185" l="5965" r="11238" t="0"/>
          <a:stretch/>
        </p:blipFill>
        <p:spPr>
          <a:xfrm>
            <a:off x="3572442" y="1205877"/>
            <a:ext cx="2340828" cy="497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5">
            <a:alphaModFix/>
          </a:blip>
          <a:srcRect b="9925" l="5702" r="11765" t="545"/>
          <a:stretch/>
        </p:blipFill>
        <p:spPr>
          <a:xfrm>
            <a:off x="6274473" y="1192775"/>
            <a:ext cx="2340828" cy="49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6">
            <a:alphaModFix/>
          </a:blip>
          <a:srcRect b="9925" l="5023" r="11501" t="0"/>
          <a:stretch/>
        </p:blipFill>
        <p:spPr>
          <a:xfrm>
            <a:off x="8976504" y="1205876"/>
            <a:ext cx="2340828" cy="494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>
            <a:off x="4796287" y="500332"/>
            <a:ext cx="61333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forYou+</a:t>
            </a:r>
            <a:endParaRPr/>
          </a:p>
        </p:txBody>
      </p:sp>
      <p:pic>
        <p:nvPicPr>
          <p:cNvPr descr="Uma imagem com texto&#10;&#10;Descrição gerada automaticamente" id="211" name="Google Shape;211;p13"/>
          <p:cNvPicPr preferRelativeResize="0"/>
          <p:nvPr/>
        </p:nvPicPr>
        <p:blipFill rotWithShape="1">
          <a:blip r:embed="rId3">
            <a:alphaModFix/>
          </a:blip>
          <a:srcRect b="9495" l="5174" r="11503" t="404"/>
          <a:stretch/>
        </p:blipFill>
        <p:spPr>
          <a:xfrm>
            <a:off x="628072" y="339436"/>
            <a:ext cx="2918691" cy="617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/>
        </p:nvSpPr>
        <p:spPr>
          <a:xfrm>
            <a:off x="4765964" y="1570182"/>
            <a:ext cx="62437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última opção do menu é o plano alimentar, mas sendo esta exclusiva a membros do forYou+, talvez seja melhor explicar o que é.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forYou+ é uma subscrição mensal que permite o utilizador aceder a planos alimentares, adaptados a si, a pensar nos seus objetivos.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Também os membros do forYou+ ficam isentos de anúncios durante a utilização da aplicação.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subscrição tem o custo de 2,99€, que serão cobrados mensalmente, através de Débito Direto ou então MBWay.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4123426" y="586596"/>
            <a:ext cx="61161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Plano Alimentar</a:t>
            </a:r>
            <a:endParaRPr/>
          </a:p>
        </p:txBody>
      </p:sp>
      <p:pic>
        <p:nvPicPr>
          <p:cNvPr descr="Uma imagem com texto&#10;&#10;Descrição gerada automaticamente" id="218" name="Google Shape;218;p14"/>
          <p:cNvPicPr preferRelativeResize="0"/>
          <p:nvPr/>
        </p:nvPicPr>
        <p:blipFill rotWithShape="1">
          <a:blip r:embed="rId3">
            <a:alphaModFix/>
          </a:blip>
          <a:srcRect b="9629" l="5437" r="11767" t="0"/>
          <a:stretch/>
        </p:blipFill>
        <p:spPr>
          <a:xfrm>
            <a:off x="502336" y="330200"/>
            <a:ext cx="2900218" cy="61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4239490" y="1997839"/>
            <a:ext cx="698269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Passando agora sim á última opção do menu, como o nome sugere, é apresentado um plano alimentar moldado para o utilizador, podendo este ser alterado se os objetivos do utilizador também se alterarem.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plano é desenvolvido de acordo com o utilizador, para verificar se este possa ter algum tipo de alergias a alimentos.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possível o utilizador navegar pelos vários dias e aceder a todos os planos alimentares em qualquer dia da semana.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888521" y="793630"/>
            <a:ext cx="9696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Potencialidades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888521" y="2551837"/>
            <a:ext cx="100584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forYou tem bastante margem de progressão, podendo no futuro ter ainda mais funcionalidades, relacionadas com smartwatches ou smartbands por exemplo.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interação com o utilizador é bastante boa, tendo este poder absoluto nas suas escolhas e, com isso, receber ajuda da aplicação para conseguir atingir os seus objetivos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/>
        </p:nvSpPr>
        <p:spPr>
          <a:xfrm>
            <a:off x="1017917" y="672860"/>
            <a:ext cx="102568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1017917" y="2277373"/>
            <a:ext cx="102567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Tendo esta aplicação a necessidade do uso de GPS, não seria prático haver um website, até porque geralmente as pessoas andam acompanhadas sempre do seu smartphone, o que torna mais prático o uso da forYou.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o conhecimento adquirido nas aulas, este projeto tornou-se mais fácil e intuitivo.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Foi possível aliar o conhecimento </a:t>
            </a:r>
            <a:r>
              <a:rPr lang="pt-PT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à imaginação</a:t>
            </a:r>
            <a:r>
              <a:rPr lang="pt-PT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conseguir ter um produto final que achei bastante interessante e tenciono colocá-lo em prática no futuro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810883" y="577970"/>
            <a:ext cx="102481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Wireframes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931652" y="2277374"/>
            <a:ext cx="102481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próximos slides, mostro os </a:t>
            </a:r>
            <a:r>
              <a:rPr b="0" i="1" lang="pt-PT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wireframes </a:t>
            </a:r>
            <a:r>
              <a:rPr b="0" i="0" lang="pt-PT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 aplicação forYou, bem como a sua explicação.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Utilizei o </a:t>
            </a:r>
            <a:r>
              <a:rPr b="0" i="0" lang="pt-PT" sz="1800" u="sng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MockFlow</a:t>
            </a:r>
            <a:r>
              <a:rPr b="0" i="0" lang="pt-PT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desenhar os </a:t>
            </a:r>
            <a:r>
              <a:rPr b="0" i="1" lang="pt-PT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wireframes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3869635" y="3014870"/>
            <a:ext cx="76552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primeira experiência que um novo utilizador tem com a forYou, após o download, é o fornecimento de alguns dados para que a aplicação possa guardar e o utilizador possa ver a sua evolução ao longo do tempo.</a:t>
            </a:r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9318" l="5211" r="11191" t="139"/>
          <a:stretch/>
        </p:blipFill>
        <p:spPr>
          <a:xfrm>
            <a:off x="667109" y="586594"/>
            <a:ext cx="2648309" cy="56157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/>
        </p:nvSpPr>
        <p:spPr>
          <a:xfrm>
            <a:off x="3869635" y="794241"/>
            <a:ext cx="7215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/>
        </p:nvSpPr>
        <p:spPr>
          <a:xfrm>
            <a:off x="4294909" y="767751"/>
            <a:ext cx="70143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Página Inicial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9225" l="4717" r="10455" t="0"/>
          <a:stretch/>
        </p:blipFill>
        <p:spPr>
          <a:xfrm>
            <a:off x="775855" y="618836"/>
            <a:ext cx="2429163" cy="508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4276436" y="1773382"/>
            <a:ext cx="701963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página inicial é apresentado ao utilizador um resumo da sua atividade diária, sendo possível ver em específico, se a atividade foi feita a andar, correr, caminhar ou bicicleta. Deste modo, o utilizador pode abrir brevemente a aplicação e ver os dados de uma forma mais resumida.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Também na página inicial é apresentado ao utilizador um gráfico com a variação do seu peso ao longo das semanas, visto que a forYou pede a este, ao fim de cada semana, o peso atual.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fim, no fundo da página inicial, o utilizador pode clicar para aceder ao forYou+ (explicado mais á frente).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4494362" y="664234"/>
            <a:ext cx="67458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9495" l="5438" r="10975" t="404"/>
          <a:stretch/>
        </p:blipFill>
        <p:spPr>
          <a:xfrm>
            <a:off x="646545" y="339436"/>
            <a:ext cx="2927927" cy="617912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4590473" y="1616364"/>
            <a:ext cx="674585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canto superior direito, é possível aceder á secção “Sobre Mim”, na qual são apresentadas várias informações acerca do utilizador, tais como nome, data de nascimento, altura, peso atual, meta de peso e número de telefone.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Aqui também é possível que o utilizador altere informações e mude a foto de perfil.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4235570" y="698740"/>
            <a:ext cx="70477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Menu</a:t>
            </a:r>
            <a:endParaRPr/>
          </a:p>
        </p:txBody>
      </p:sp>
      <p:pic>
        <p:nvPicPr>
          <p:cNvPr descr="Uma imagem com texto&#10;&#10;Descrição gerada automaticamente" id="174" name="Google Shape;174;p8"/>
          <p:cNvPicPr preferRelativeResize="0"/>
          <p:nvPr/>
        </p:nvPicPr>
        <p:blipFill rotWithShape="1">
          <a:blip r:embed="rId3">
            <a:alphaModFix/>
          </a:blip>
          <a:srcRect b="9091" l="113547" r="-97662" t="0"/>
          <a:stretch/>
        </p:blipFill>
        <p:spPr>
          <a:xfrm>
            <a:off x="4525819" y="0"/>
            <a:ext cx="2946400" cy="6234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texto&#10;&#10;Descrição gerada automaticamente" id="175" name="Google Shape;175;p8"/>
          <p:cNvPicPr preferRelativeResize="0"/>
          <p:nvPr/>
        </p:nvPicPr>
        <p:blipFill rotWithShape="1">
          <a:blip r:embed="rId3">
            <a:alphaModFix/>
          </a:blip>
          <a:srcRect b="9091" l="5174" r="10711" t="0"/>
          <a:stretch/>
        </p:blipFill>
        <p:spPr>
          <a:xfrm>
            <a:off x="714687" y="311727"/>
            <a:ext cx="2946400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4359564" y="1810327"/>
            <a:ext cx="70477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possível aceder ao menu da aplicação clicando no canto superior esquerdo, sendo apresentadas as várias opções disponíveis, tais como: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Contador de passos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Gestão de peso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Plano de treino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Plano alimentar (exclusivo a aderentes forYou+)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Usei um menu hambúrguer porque, além de ser o mais popular, pode guardar um maior número de itens e poupar algum espaço no ecrã.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3819585" y="638355"/>
            <a:ext cx="75049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Contador de passos</a:t>
            </a:r>
            <a:endParaRPr/>
          </a:p>
        </p:txBody>
      </p:sp>
      <p:pic>
        <p:nvPicPr>
          <p:cNvPr descr="Uma imagem com texto, captura de ecrã, telemóvel&#10;&#10;Descrição gerada automaticamente" id="182" name="Google Shape;182;p9"/>
          <p:cNvPicPr preferRelativeResize="0"/>
          <p:nvPr/>
        </p:nvPicPr>
        <p:blipFill rotWithShape="1">
          <a:blip r:embed="rId3">
            <a:alphaModFix/>
          </a:blip>
          <a:srcRect b="9225" l="5197" r="10952" t="270"/>
          <a:stretch/>
        </p:blipFill>
        <p:spPr>
          <a:xfrm>
            <a:off x="387928" y="325581"/>
            <a:ext cx="2937163" cy="6206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3823855" y="1764145"/>
            <a:ext cx="748145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Nesta opção, o utilizador pode aceder a um gráfico que indica o número de passos dados num determinado tempo, ao longo de dia, para o utilizador ter uma noção de quando andou mais, quando percorreu mais Km’s,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Também é possível visualizar a meta de passos diários, definida pelo utilizador, sendo possível alterar a qualquer momento.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exibido o total de passos do utilizador até ao momento, naquele dia, bem como a percentagem de passos dados a andar, correr, caminhar ou até mesmo de bicicleta, sendo neste último caso, cada passo equivalente a 50cm percorridos.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132053" y="672860"/>
            <a:ext cx="69442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Gestão de Peso</a:t>
            </a:r>
            <a:endParaRPr/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9361" l="5174" r="10975" t="403"/>
          <a:stretch/>
        </p:blipFill>
        <p:spPr>
          <a:xfrm>
            <a:off x="563417" y="334818"/>
            <a:ext cx="2937164" cy="618836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4257964" y="1958109"/>
            <a:ext cx="681835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clicar nesta opção, é apresentado ao utilizador o seu peso atual, correspondente ao último peso colocado na avaliação semanal, bem como a meta de peso, dias restantes, não sendo esta opção obrigatória, achei interessante pois pode motivar mais o utilizador ao estipular um prazo para atingir um certo peso. Por fim, baseado na altura, peso e passos dados, é calculada uma média de Kcal gastas pelo utilizador.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Abaixo podemos encontrar o gráfico, presente também na página inicial, referente á variação de peso do utilizador ao longo das semanas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/>
        </p:nvSpPr>
        <p:spPr>
          <a:xfrm>
            <a:off x="4767532" y="664234"/>
            <a:ext cx="59867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Plano Treino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1052423" y="1587260"/>
            <a:ext cx="997213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opção plano é a que o utilizador mais irá aceder com certeza, pois dispõe de planos de treino adequados ás necessidades de cada utilizador.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Dependendo das escolhas do utilizador, poderão ser apresentados diferentes planos de treino, podendo ser substituído um dia de musculação por um dia de cardio, se a pessoa tiver estipulado uma meta de dias para um peso específico.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norma a forYou escolhe sempre o Domingo como dia de descanso mas o utilizador pode gerir a sua agenda da maneira que pretender, podendo trocar o dia no canto superior esquerdo e aceder a outro plano.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próximo slide mostra um exemplo de alguns planos de treino, bem como o dia de descanso que, por definição, é ao domingo.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tor">
  <a:themeElements>
    <a:clrScheme name="Setor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2023-01-08T20:15:30Z</dcterms:created>
  <dc:creator>Eduardo Luís Oliveira Azevedo</dc:creator>
</cp:coreProperties>
</file>