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63" r:id="rId5"/>
    <p:sldId id="260" r:id="rId6"/>
    <p:sldId id="262" r:id="rId7"/>
    <p:sldId id="258" r:id="rId8"/>
    <p:sldId id="261" r:id="rId9"/>
    <p:sldId id="266" r:id="rId10"/>
    <p:sldId id="265" r:id="rId11"/>
    <p:sldId id="267" r:id="rId12"/>
    <p:sldId id="270" r:id="rId13"/>
    <p:sldId id="272" r:id="rId14"/>
    <p:sldId id="273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2347E5-1675-42EF-AD04-5D35F2CCF2C8}" v="411" dt="2022-10-11T23:44:31.816"/>
    <p1510:client id="{7E1AEB12-8055-4465-D428-463276169DB2}" v="751" dt="2022-11-05T17:26:46.468"/>
    <p1510:client id="{9A608E89-D775-AFC8-6FD1-9A8FF6A840E8}" v="172" dt="2022-10-15T18:16:07.798"/>
    <p1510:client id="{A638FACD-26FD-61E5-0D71-5246D6858589}" v="476" dt="2022-11-01T01:28:44.887"/>
    <p1510:client id="{B6435EEC-DBDD-0B89-7EDD-A5592328143F}" v="150" dt="2022-10-22T16:50:20.990"/>
    <p1510:client id="{BC86F62D-378F-04EF-A872-4B3DA08409AB}" v="316" dt="2022-10-25T17:21:59.160"/>
    <p1510:client id="{C22CBB07-3919-3493-BB3B-421634BCE8BF}" v="166" dt="2022-10-25T18:02:47.6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9" d="100"/>
          <a:sy n="89" d="100"/>
        </p:scale>
        <p:origin x="1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uno Miguel Magalhães Ribeiro Almeida Cardoso" userId="S::a036785@ipmaia.pt::10cec68a-12eb-4a29-8d6a-7409ab190e74" providerId="AD" clId="Web-{4B2347E5-1675-42EF-AD04-5D35F2CCF2C8}"/>
    <pc:docChg chg="addSld delSld modSld sldOrd">
      <pc:chgData name="Nuno Miguel Magalhães Ribeiro Almeida Cardoso" userId="S::a036785@ipmaia.pt::10cec68a-12eb-4a29-8d6a-7409ab190e74" providerId="AD" clId="Web-{4B2347E5-1675-42EF-AD04-5D35F2CCF2C8}" dt="2022-10-11T23:44:31.816" v="410" actId="20577"/>
      <pc:docMkLst>
        <pc:docMk/>
      </pc:docMkLst>
      <pc:sldChg chg="addSp delSp modSp mod setBg setClrOvrMap">
        <pc:chgData name="Nuno Miguel Magalhães Ribeiro Almeida Cardoso" userId="S::a036785@ipmaia.pt::10cec68a-12eb-4a29-8d6a-7409ab190e74" providerId="AD" clId="Web-{4B2347E5-1675-42EF-AD04-5D35F2CCF2C8}" dt="2022-10-11T22:59:07.485" v="47" actId="14100"/>
        <pc:sldMkLst>
          <pc:docMk/>
          <pc:sldMk cId="109857222" sldId="256"/>
        </pc:sldMkLst>
        <pc:spChg chg="mod">
          <ac:chgData name="Nuno Miguel Magalhães Ribeiro Almeida Cardoso" userId="S::a036785@ipmaia.pt::10cec68a-12eb-4a29-8d6a-7409ab190e74" providerId="AD" clId="Web-{4B2347E5-1675-42EF-AD04-5D35F2CCF2C8}" dt="2022-10-11T22:56:56.496" v="29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Nuno Miguel Magalhães Ribeiro Almeida Cardoso" userId="S::a036785@ipmaia.pt::10cec68a-12eb-4a29-8d6a-7409ab190e74" providerId="AD" clId="Web-{4B2347E5-1675-42EF-AD04-5D35F2CCF2C8}" dt="2022-10-11T22:59:07.485" v="47" actId="14100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Nuno Miguel Magalhães Ribeiro Almeida Cardoso" userId="S::a036785@ipmaia.pt::10cec68a-12eb-4a29-8d6a-7409ab190e74" providerId="AD" clId="Web-{4B2347E5-1675-42EF-AD04-5D35F2CCF2C8}" dt="2022-10-11T22:56:10.417" v="17"/>
          <ac:spMkLst>
            <pc:docMk/>
            <pc:sldMk cId="109857222" sldId="256"/>
            <ac:spMk id="10" creationId="{0DE6A193-4755-479A-BC6F-A7EBCA73BE1A}"/>
          </ac:spMkLst>
        </pc:spChg>
        <pc:spChg chg="add">
          <ac:chgData name="Nuno Miguel Magalhães Ribeiro Almeida Cardoso" userId="S::a036785@ipmaia.pt::10cec68a-12eb-4a29-8d6a-7409ab190e74" providerId="AD" clId="Web-{4B2347E5-1675-42EF-AD04-5D35F2CCF2C8}" dt="2022-10-11T22:56:10.417" v="17"/>
          <ac:spMkLst>
            <pc:docMk/>
            <pc:sldMk cId="109857222" sldId="256"/>
            <ac:spMk id="12" creationId="{AB8B8498-A488-40AF-99EB-F622ED9AD6B8}"/>
          </ac:spMkLst>
        </pc:spChg>
        <pc:spChg chg="add">
          <ac:chgData name="Nuno Miguel Magalhães Ribeiro Almeida Cardoso" userId="S::a036785@ipmaia.pt::10cec68a-12eb-4a29-8d6a-7409ab190e74" providerId="AD" clId="Web-{4B2347E5-1675-42EF-AD04-5D35F2CCF2C8}" dt="2022-10-11T22:56:10.417" v="17"/>
          <ac:spMkLst>
            <pc:docMk/>
            <pc:sldMk cId="109857222" sldId="256"/>
            <ac:spMk id="14" creationId="{2F033D07-FE42-4E5C-A00A-FFE1D42C0FFD}"/>
          </ac:spMkLst>
        </pc:spChg>
        <pc:graphicFrameChg chg="add del mod">
          <ac:chgData name="Nuno Miguel Magalhães Ribeiro Almeida Cardoso" userId="S::a036785@ipmaia.pt::10cec68a-12eb-4a29-8d6a-7409ab190e74" providerId="AD" clId="Web-{4B2347E5-1675-42EF-AD04-5D35F2CCF2C8}" dt="2022-10-11T22:57:30.435" v="39"/>
          <ac:graphicFrameMkLst>
            <pc:docMk/>
            <pc:sldMk cId="109857222" sldId="256"/>
            <ac:graphicFrameMk id="7" creationId="{E3FEEBED-7881-D42E-28CA-5F0244ED2E7A}"/>
          </ac:graphicFrameMkLst>
        </pc:graphicFrameChg>
        <pc:graphicFrameChg chg="add del mod">
          <ac:chgData name="Nuno Miguel Magalhães Ribeiro Almeida Cardoso" userId="S::a036785@ipmaia.pt::10cec68a-12eb-4a29-8d6a-7409ab190e74" providerId="AD" clId="Web-{4B2347E5-1675-42EF-AD04-5D35F2CCF2C8}" dt="2022-10-11T22:57:40.201" v="41"/>
          <ac:graphicFrameMkLst>
            <pc:docMk/>
            <pc:sldMk cId="109857222" sldId="256"/>
            <ac:graphicFrameMk id="9" creationId="{2944E34D-A62E-DB67-3A51-965AE33CF62C}"/>
          </ac:graphicFrameMkLst>
        </pc:graphicFrameChg>
        <pc:picChg chg="add mod ord">
          <ac:chgData name="Nuno Miguel Magalhães Ribeiro Almeida Cardoso" userId="S::a036785@ipmaia.pt::10cec68a-12eb-4a29-8d6a-7409ab190e74" providerId="AD" clId="Web-{4B2347E5-1675-42EF-AD04-5D35F2CCF2C8}" dt="2022-10-11T22:56:33.777" v="24" actId="1076"/>
          <ac:picMkLst>
            <pc:docMk/>
            <pc:sldMk cId="109857222" sldId="256"/>
            <ac:picMk id="4" creationId="{E16DB1BF-E175-8E04-21BF-C844123AFD3E}"/>
          </ac:picMkLst>
        </pc:picChg>
        <pc:picChg chg="add mod ord">
          <ac:chgData name="Nuno Miguel Magalhães Ribeiro Almeida Cardoso" userId="S::a036785@ipmaia.pt::10cec68a-12eb-4a29-8d6a-7409ab190e74" providerId="AD" clId="Web-{4B2347E5-1675-42EF-AD04-5D35F2CCF2C8}" dt="2022-10-11T22:56:10.417" v="17"/>
          <ac:picMkLst>
            <pc:docMk/>
            <pc:sldMk cId="109857222" sldId="256"/>
            <ac:picMk id="5" creationId="{4EC218A3-49BC-F687-6610-F0A8A123F1B7}"/>
          </ac:picMkLst>
        </pc:picChg>
      </pc:sldChg>
      <pc:sldChg chg="new del">
        <pc:chgData name="Nuno Miguel Magalhães Ribeiro Almeida Cardoso" userId="S::a036785@ipmaia.pt::10cec68a-12eb-4a29-8d6a-7409ab190e74" providerId="AD" clId="Web-{4B2347E5-1675-42EF-AD04-5D35F2CCF2C8}" dt="2022-10-11T22:52:57.184" v="3"/>
        <pc:sldMkLst>
          <pc:docMk/>
          <pc:sldMk cId="662278006" sldId="257"/>
        </pc:sldMkLst>
      </pc:sldChg>
      <pc:sldChg chg="modSp new">
        <pc:chgData name="Nuno Miguel Magalhães Ribeiro Almeida Cardoso" userId="S::a036785@ipmaia.pt::10cec68a-12eb-4a29-8d6a-7409ab190e74" providerId="AD" clId="Web-{4B2347E5-1675-42EF-AD04-5D35F2CCF2C8}" dt="2022-10-11T23:01:32.537" v="53" actId="20577"/>
        <pc:sldMkLst>
          <pc:docMk/>
          <pc:sldMk cId="830613240" sldId="257"/>
        </pc:sldMkLst>
        <pc:spChg chg="mod">
          <ac:chgData name="Nuno Miguel Magalhães Ribeiro Almeida Cardoso" userId="S::a036785@ipmaia.pt::10cec68a-12eb-4a29-8d6a-7409ab190e74" providerId="AD" clId="Web-{4B2347E5-1675-42EF-AD04-5D35F2CCF2C8}" dt="2022-10-11T23:01:32.537" v="53" actId="20577"/>
          <ac:spMkLst>
            <pc:docMk/>
            <pc:sldMk cId="830613240" sldId="257"/>
            <ac:spMk id="2" creationId="{50451B2D-09E3-A9B9-169D-4DE1D5EBB93E}"/>
          </ac:spMkLst>
        </pc:spChg>
      </pc:sldChg>
      <pc:sldChg chg="addSp delSp modSp new mod setBg">
        <pc:chgData name="Nuno Miguel Magalhães Ribeiro Almeida Cardoso" userId="S::a036785@ipmaia.pt::10cec68a-12eb-4a29-8d6a-7409ab190e74" providerId="AD" clId="Web-{4B2347E5-1675-42EF-AD04-5D35F2CCF2C8}" dt="2022-10-11T23:11:40.046" v="96" actId="1076"/>
        <pc:sldMkLst>
          <pc:docMk/>
          <pc:sldMk cId="4185820615" sldId="258"/>
        </pc:sldMkLst>
        <pc:spChg chg="mod">
          <ac:chgData name="Nuno Miguel Magalhães Ribeiro Almeida Cardoso" userId="S::a036785@ipmaia.pt::10cec68a-12eb-4a29-8d6a-7409ab190e74" providerId="AD" clId="Web-{4B2347E5-1675-42EF-AD04-5D35F2CCF2C8}" dt="2022-10-11T23:11:01.263" v="86"/>
          <ac:spMkLst>
            <pc:docMk/>
            <pc:sldMk cId="4185820615" sldId="258"/>
            <ac:spMk id="2" creationId="{EBC3CBA2-8B2E-3B3B-602A-808A948CE845}"/>
          </ac:spMkLst>
        </pc:spChg>
        <pc:spChg chg="del">
          <ac:chgData name="Nuno Miguel Magalhães Ribeiro Almeida Cardoso" userId="S::a036785@ipmaia.pt::10cec68a-12eb-4a29-8d6a-7409ab190e74" providerId="AD" clId="Web-{4B2347E5-1675-42EF-AD04-5D35F2CCF2C8}" dt="2022-10-11T23:03:04.540" v="62"/>
          <ac:spMkLst>
            <pc:docMk/>
            <pc:sldMk cId="4185820615" sldId="258"/>
            <ac:spMk id="3" creationId="{C77995FD-48FF-4383-D1CC-091113AD85E8}"/>
          </ac:spMkLst>
        </pc:spChg>
        <pc:spChg chg="add del mod">
          <ac:chgData name="Nuno Miguel Magalhães Ribeiro Almeida Cardoso" userId="S::a036785@ipmaia.pt::10cec68a-12eb-4a29-8d6a-7409ab190e74" providerId="AD" clId="Web-{4B2347E5-1675-42EF-AD04-5D35F2CCF2C8}" dt="2022-10-11T23:03:54.058" v="68"/>
          <ac:spMkLst>
            <pc:docMk/>
            <pc:sldMk cId="4185820615" sldId="258"/>
            <ac:spMk id="6" creationId="{E68F0A74-4682-3E0A-D999-A44EB3FA7A19}"/>
          </ac:spMkLst>
        </pc:spChg>
        <pc:spChg chg="add">
          <ac:chgData name="Nuno Miguel Magalhães Ribeiro Almeida Cardoso" userId="S::a036785@ipmaia.pt::10cec68a-12eb-4a29-8d6a-7409ab190e74" providerId="AD" clId="Web-{4B2347E5-1675-42EF-AD04-5D35F2CCF2C8}" dt="2022-10-11T23:11:01.263" v="86"/>
          <ac:spMkLst>
            <pc:docMk/>
            <pc:sldMk cId="4185820615" sldId="258"/>
            <ac:spMk id="14" creationId="{823AC064-BC96-4F32-8AE1-B2FD38754823}"/>
          </ac:spMkLst>
        </pc:spChg>
        <pc:picChg chg="add del mod ord">
          <ac:chgData name="Nuno Miguel Magalhães Ribeiro Almeida Cardoso" userId="S::a036785@ipmaia.pt::10cec68a-12eb-4a29-8d6a-7409ab190e74" providerId="AD" clId="Web-{4B2347E5-1675-42EF-AD04-5D35F2CCF2C8}" dt="2022-10-11T23:03:43.557" v="65"/>
          <ac:picMkLst>
            <pc:docMk/>
            <pc:sldMk cId="4185820615" sldId="258"/>
            <ac:picMk id="4" creationId="{28CF17BD-4B3E-2614-FA23-30FD4552187F}"/>
          </ac:picMkLst>
        </pc:picChg>
        <pc:picChg chg="add del mod ord">
          <ac:chgData name="Nuno Miguel Magalhães Ribeiro Almeida Cardoso" userId="S::a036785@ipmaia.pt::10cec68a-12eb-4a29-8d6a-7409ab190e74" providerId="AD" clId="Web-{4B2347E5-1675-42EF-AD04-5D35F2CCF2C8}" dt="2022-10-11T23:03:47.510" v="67"/>
          <ac:picMkLst>
            <pc:docMk/>
            <pc:sldMk cId="4185820615" sldId="258"/>
            <ac:picMk id="7" creationId="{DA75EFA6-0511-FB45-0BF7-F9541C25308C}"/>
          </ac:picMkLst>
        </pc:picChg>
        <pc:picChg chg="add mod ord">
          <ac:chgData name="Nuno Miguel Magalhães Ribeiro Almeida Cardoso" userId="S::a036785@ipmaia.pt::10cec68a-12eb-4a29-8d6a-7409ab190e74" providerId="AD" clId="Web-{4B2347E5-1675-42EF-AD04-5D35F2CCF2C8}" dt="2022-10-11T23:11:40.046" v="96" actId="1076"/>
          <ac:picMkLst>
            <pc:docMk/>
            <pc:sldMk cId="4185820615" sldId="258"/>
            <ac:picMk id="8" creationId="{CC59DDB5-0E1E-1A48-C7E3-32FFECD73A7F}"/>
          </ac:picMkLst>
        </pc:picChg>
        <pc:picChg chg="add mod">
          <ac:chgData name="Nuno Miguel Magalhães Ribeiro Almeida Cardoso" userId="S::a036785@ipmaia.pt::10cec68a-12eb-4a29-8d6a-7409ab190e74" providerId="AD" clId="Web-{4B2347E5-1675-42EF-AD04-5D35F2CCF2C8}" dt="2022-10-11T23:11:39.109" v="95" actId="1076"/>
          <ac:picMkLst>
            <pc:docMk/>
            <pc:sldMk cId="4185820615" sldId="258"/>
            <ac:picMk id="9" creationId="{1940EB13-9031-7DFC-F9CB-649C940DC8FE}"/>
          </ac:picMkLst>
        </pc:picChg>
        <pc:cxnChg chg="add">
          <ac:chgData name="Nuno Miguel Magalhães Ribeiro Almeida Cardoso" userId="S::a036785@ipmaia.pt::10cec68a-12eb-4a29-8d6a-7409ab190e74" providerId="AD" clId="Web-{4B2347E5-1675-42EF-AD04-5D35F2CCF2C8}" dt="2022-10-11T23:11:01.263" v="86"/>
          <ac:cxnSpMkLst>
            <pc:docMk/>
            <pc:sldMk cId="4185820615" sldId="258"/>
            <ac:cxnSpMk id="16" creationId="{7E7C77BC-7138-40B1-A15B-20F57A494629}"/>
          </ac:cxnSpMkLst>
        </pc:cxnChg>
        <pc:cxnChg chg="add">
          <ac:chgData name="Nuno Miguel Magalhães Ribeiro Almeida Cardoso" userId="S::a036785@ipmaia.pt::10cec68a-12eb-4a29-8d6a-7409ab190e74" providerId="AD" clId="Web-{4B2347E5-1675-42EF-AD04-5D35F2CCF2C8}" dt="2022-10-11T23:11:01.263" v="86"/>
          <ac:cxnSpMkLst>
            <pc:docMk/>
            <pc:sldMk cId="4185820615" sldId="258"/>
            <ac:cxnSpMk id="18" creationId="{DB146403-F3D6-484B-B2ED-97F9565D0370}"/>
          </ac:cxnSpMkLst>
        </pc:cxnChg>
      </pc:sldChg>
      <pc:sldChg chg="addSp delSp modSp new mod setBg">
        <pc:chgData name="Nuno Miguel Magalhães Ribeiro Almeida Cardoso" userId="S::a036785@ipmaia.pt::10cec68a-12eb-4a29-8d6a-7409ab190e74" providerId="AD" clId="Web-{4B2347E5-1675-42EF-AD04-5D35F2CCF2C8}" dt="2022-10-11T23:34:58.093" v="320" actId="20577"/>
        <pc:sldMkLst>
          <pc:docMk/>
          <pc:sldMk cId="2641688633" sldId="259"/>
        </pc:sldMkLst>
        <pc:spChg chg="mod">
          <ac:chgData name="Nuno Miguel Magalhães Ribeiro Almeida Cardoso" userId="S::a036785@ipmaia.pt::10cec68a-12eb-4a29-8d6a-7409ab190e74" providerId="AD" clId="Web-{4B2347E5-1675-42EF-AD04-5D35F2CCF2C8}" dt="2022-10-11T23:34:58.093" v="320" actId="20577"/>
          <ac:spMkLst>
            <pc:docMk/>
            <pc:sldMk cId="2641688633" sldId="259"/>
            <ac:spMk id="2" creationId="{593EA0A1-0AA6-4CF8-CDFB-82CF6D7A5DE0}"/>
          </ac:spMkLst>
        </pc:spChg>
        <pc:spChg chg="del">
          <ac:chgData name="Nuno Miguel Magalhães Ribeiro Almeida Cardoso" userId="S::a036785@ipmaia.pt::10cec68a-12eb-4a29-8d6a-7409ab190e74" providerId="AD" clId="Web-{4B2347E5-1675-42EF-AD04-5D35F2CCF2C8}" dt="2022-10-11T23:15:49.529" v="102"/>
          <ac:spMkLst>
            <pc:docMk/>
            <pc:sldMk cId="2641688633" sldId="259"/>
            <ac:spMk id="3" creationId="{932D065E-22C1-BE2A-A88A-9A730FE804FB}"/>
          </ac:spMkLst>
        </pc:spChg>
        <pc:spChg chg="add del">
          <ac:chgData name="Nuno Miguel Magalhães Ribeiro Almeida Cardoso" userId="S::a036785@ipmaia.pt::10cec68a-12eb-4a29-8d6a-7409ab190e74" providerId="AD" clId="Web-{4B2347E5-1675-42EF-AD04-5D35F2CCF2C8}" dt="2022-10-11T23:34:02.060" v="315"/>
          <ac:spMkLst>
            <pc:docMk/>
            <pc:sldMk cId="2641688633" sldId="259"/>
            <ac:spMk id="8" creationId="{E8E99301-B764-E99F-DF20-2F63F4400EB1}"/>
          </ac:spMkLst>
        </pc:spChg>
        <pc:spChg chg="add del">
          <ac:chgData name="Nuno Miguel Magalhães Ribeiro Almeida Cardoso" userId="S::a036785@ipmaia.pt::10cec68a-12eb-4a29-8d6a-7409ab190e74" providerId="AD" clId="Web-{4B2347E5-1675-42EF-AD04-5D35F2CCF2C8}" dt="2022-10-11T23:34:02.060" v="315"/>
          <ac:spMkLst>
            <pc:docMk/>
            <pc:sldMk cId="2641688633" sldId="259"/>
            <ac:spMk id="11" creationId="{FF9B822F-893E-44C8-963C-64F50ACECBB2}"/>
          </ac:spMkLst>
        </pc:spChg>
        <pc:spChg chg="add del">
          <ac:chgData name="Nuno Miguel Magalhães Ribeiro Almeida Cardoso" userId="S::a036785@ipmaia.pt::10cec68a-12eb-4a29-8d6a-7409ab190e74" providerId="AD" clId="Web-{4B2347E5-1675-42EF-AD04-5D35F2CCF2C8}" dt="2022-10-11T23:34:02.060" v="315"/>
          <ac:spMkLst>
            <pc:docMk/>
            <pc:sldMk cId="2641688633" sldId="259"/>
            <ac:spMk id="13" creationId="{EBF87945-A001-489F-9D9B-7D9435F0B9CA}"/>
          </ac:spMkLst>
        </pc:spChg>
        <pc:spChg chg="add">
          <ac:chgData name="Nuno Miguel Magalhães Ribeiro Almeida Cardoso" userId="S::a036785@ipmaia.pt::10cec68a-12eb-4a29-8d6a-7409ab190e74" providerId="AD" clId="Web-{4B2347E5-1675-42EF-AD04-5D35F2CCF2C8}" dt="2022-10-11T23:34:02.060" v="316"/>
          <ac:spMkLst>
            <pc:docMk/>
            <pc:sldMk cId="2641688633" sldId="259"/>
            <ac:spMk id="16" creationId="{7F57BEA8-497D-4AA8-8A18-BDCD696B25FE}"/>
          </ac:spMkLst>
        </pc:spChg>
        <pc:picChg chg="add mod ord">
          <ac:chgData name="Nuno Miguel Magalhães Ribeiro Almeida Cardoso" userId="S::a036785@ipmaia.pt::10cec68a-12eb-4a29-8d6a-7409ab190e74" providerId="AD" clId="Web-{4B2347E5-1675-42EF-AD04-5D35F2CCF2C8}" dt="2022-10-11T23:34:02.060" v="316"/>
          <ac:picMkLst>
            <pc:docMk/>
            <pc:sldMk cId="2641688633" sldId="259"/>
            <ac:picMk id="4" creationId="{5966FE26-EEAD-E7BE-BE92-F0765D9DCAD2}"/>
          </ac:picMkLst>
        </pc:picChg>
        <pc:cxnChg chg="add">
          <ac:chgData name="Nuno Miguel Magalhães Ribeiro Almeida Cardoso" userId="S::a036785@ipmaia.pt::10cec68a-12eb-4a29-8d6a-7409ab190e74" providerId="AD" clId="Web-{4B2347E5-1675-42EF-AD04-5D35F2CCF2C8}" dt="2022-10-11T23:34:02.060" v="316"/>
          <ac:cxnSpMkLst>
            <pc:docMk/>
            <pc:sldMk cId="2641688633" sldId="259"/>
            <ac:cxnSpMk id="9" creationId="{D2E961F1-4A28-4A5F-BBD4-6E400E5E6C75}"/>
          </ac:cxnSpMkLst>
        </pc:cxnChg>
        <pc:cxnChg chg="add">
          <ac:chgData name="Nuno Miguel Magalhães Ribeiro Almeida Cardoso" userId="S::a036785@ipmaia.pt::10cec68a-12eb-4a29-8d6a-7409ab190e74" providerId="AD" clId="Web-{4B2347E5-1675-42EF-AD04-5D35F2CCF2C8}" dt="2022-10-11T23:34:02.060" v="316"/>
          <ac:cxnSpMkLst>
            <pc:docMk/>
            <pc:sldMk cId="2641688633" sldId="259"/>
            <ac:cxnSpMk id="15" creationId="{AD7193FB-6AE6-4B3B-8F89-56B55DD63B4D}"/>
          </ac:cxnSpMkLst>
        </pc:cxnChg>
        <pc:cxnChg chg="add">
          <ac:chgData name="Nuno Miguel Magalhães Ribeiro Almeida Cardoso" userId="S::a036785@ipmaia.pt::10cec68a-12eb-4a29-8d6a-7409ab190e74" providerId="AD" clId="Web-{4B2347E5-1675-42EF-AD04-5D35F2CCF2C8}" dt="2022-10-11T23:34:02.060" v="316"/>
          <ac:cxnSpMkLst>
            <pc:docMk/>
            <pc:sldMk cId="2641688633" sldId="259"/>
            <ac:cxnSpMk id="17" creationId="{A82415D3-DDE5-4D63-8CB3-23A5EC581B27}"/>
          </ac:cxnSpMkLst>
        </pc:cxnChg>
      </pc:sldChg>
      <pc:sldChg chg="addSp delSp modSp new mod ord setBg">
        <pc:chgData name="Nuno Miguel Magalhães Ribeiro Almeida Cardoso" userId="S::a036785@ipmaia.pt::10cec68a-12eb-4a29-8d6a-7409ab190e74" providerId="AD" clId="Web-{4B2347E5-1675-42EF-AD04-5D35F2CCF2C8}" dt="2022-10-11T23:15:10.871" v="101" actId="20577"/>
        <pc:sldMkLst>
          <pc:docMk/>
          <pc:sldMk cId="143316302" sldId="260"/>
        </pc:sldMkLst>
        <pc:spChg chg="mod">
          <ac:chgData name="Nuno Miguel Magalhães Ribeiro Almeida Cardoso" userId="S::a036785@ipmaia.pt::10cec68a-12eb-4a29-8d6a-7409ab190e74" providerId="AD" clId="Web-{4B2347E5-1675-42EF-AD04-5D35F2CCF2C8}" dt="2022-10-11T23:15:10.871" v="101" actId="20577"/>
          <ac:spMkLst>
            <pc:docMk/>
            <pc:sldMk cId="143316302" sldId="260"/>
            <ac:spMk id="2" creationId="{DB68A2D4-C9AE-BC21-19B2-DEEDDC349ED6}"/>
          </ac:spMkLst>
        </pc:spChg>
        <pc:spChg chg="del">
          <ac:chgData name="Nuno Miguel Magalhães Ribeiro Almeida Cardoso" userId="S::a036785@ipmaia.pt::10cec68a-12eb-4a29-8d6a-7409ab190e74" providerId="AD" clId="Web-{4B2347E5-1675-42EF-AD04-5D35F2CCF2C8}" dt="2022-10-11T23:08:13.442" v="77"/>
          <ac:spMkLst>
            <pc:docMk/>
            <pc:sldMk cId="143316302" sldId="260"/>
            <ac:spMk id="3" creationId="{7FBD7430-238B-2C78-D4B8-48EE780D0A10}"/>
          </ac:spMkLst>
        </pc:spChg>
        <pc:spChg chg="add">
          <ac:chgData name="Nuno Miguel Magalhães Ribeiro Almeida Cardoso" userId="S::a036785@ipmaia.pt::10cec68a-12eb-4a29-8d6a-7409ab190e74" providerId="AD" clId="Web-{4B2347E5-1675-42EF-AD04-5D35F2CCF2C8}" dt="2022-10-11T23:10:55.591" v="85"/>
          <ac:spMkLst>
            <pc:docMk/>
            <pc:sldMk cId="143316302" sldId="260"/>
            <ac:spMk id="10" creationId="{823AC064-BC96-4F32-8AE1-B2FD38754823}"/>
          </ac:spMkLst>
        </pc:spChg>
        <pc:picChg chg="add mod ord">
          <ac:chgData name="Nuno Miguel Magalhães Ribeiro Almeida Cardoso" userId="S::a036785@ipmaia.pt::10cec68a-12eb-4a29-8d6a-7409ab190e74" providerId="AD" clId="Web-{4B2347E5-1675-42EF-AD04-5D35F2CCF2C8}" dt="2022-10-11T23:10:55.591" v="85"/>
          <ac:picMkLst>
            <pc:docMk/>
            <pc:sldMk cId="143316302" sldId="260"/>
            <ac:picMk id="4" creationId="{804A76E0-FDCA-9C90-7D87-D3A0381F12BB}"/>
          </ac:picMkLst>
        </pc:picChg>
        <pc:picChg chg="add mod">
          <ac:chgData name="Nuno Miguel Magalhães Ribeiro Almeida Cardoso" userId="S::a036785@ipmaia.pt::10cec68a-12eb-4a29-8d6a-7409ab190e74" providerId="AD" clId="Web-{4B2347E5-1675-42EF-AD04-5D35F2CCF2C8}" dt="2022-10-11T23:10:55.591" v="85"/>
          <ac:picMkLst>
            <pc:docMk/>
            <pc:sldMk cId="143316302" sldId="260"/>
            <ac:picMk id="5" creationId="{CA1E3863-4031-2C60-41FC-695FFCD53D7E}"/>
          </ac:picMkLst>
        </pc:picChg>
        <pc:cxnChg chg="add">
          <ac:chgData name="Nuno Miguel Magalhães Ribeiro Almeida Cardoso" userId="S::a036785@ipmaia.pt::10cec68a-12eb-4a29-8d6a-7409ab190e74" providerId="AD" clId="Web-{4B2347E5-1675-42EF-AD04-5D35F2CCF2C8}" dt="2022-10-11T23:10:55.591" v="85"/>
          <ac:cxnSpMkLst>
            <pc:docMk/>
            <pc:sldMk cId="143316302" sldId="260"/>
            <ac:cxnSpMk id="12" creationId="{7E7C77BC-7138-40B1-A15B-20F57A494629}"/>
          </ac:cxnSpMkLst>
        </pc:cxnChg>
        <pc:cxnChg chg="add">
          <ac:chgData name="Nuno Miguel Magalhães Ribeiro Almeida Cardoso" userId="S::a036785@ipmaia.pt::10cec68a-12eb-4a29-8d6a-7409ab190e74" providerId="AD" clId="Web-{4B2347E5-1675-42EF-AD04-5D35F2CCF2C8}" dt="2022-10-11T23:10:55.591" v="85"/>
          <ac:cxnSpMkLst>
            <pc:docMk/>
            <pc:sldMk cId="143316302" sldId="260"/>
            <ac:cxnSpMk id="14" creationId="{DB146403-F3D6-484B-B2ED-97F9565D0370}"/>
          </ac:cxnSpMkLst>
        </pc:cxnChg>
      </pc:sldChg>
      <pc:sldChg chg="new">
        <pc:chgData name="Nuno Miguel Magalhães Ribeiro Almeida Cardoso" userId="S::a036785@ipmaia.pt::10cec68a-12eb-4a29-8d6a-7409ab190e74" providerId="AD" clId="Web-{4B2347E5-1675-42EF-AD04-5D35F2CCF2C8}" dt="2022-10-11T23:15:56.607" v="104"/>
        <pc:sldMkLst>
          <pc:docMk/>
          <pc:sldMk cId="1433327095" sldId="261"/>
        </pc:sldMkLst>
      </pc:sldChg>
      <pc:sldChg chg="modSp new">
        <pc:chgData name="Nuno Miguel Magalhães Ribeiro Almeida Cardoso" userId="S::a036785@ipmaia.pt::10cec68a-12eb-4a29-8d6a-7409ab190e74" providerId="AD" clId="Web-{4B2347E5-1675-42EF-AD04-5D35F2CCF2C8}" dt="2022-10-11T23:44:31.816" v="410" actId="20577"/>
        <pc:sldMkLst>
          <pc:docMk/>
          <pc:sldMk cId="3999002979" sldId="262"/>
        </pc:sldMkLst>
        <pc:spChg chg="mod">
          <ac:chgData name="Nuno Miguel Magalhães Ribeiro Almeida Cardoso" userId="S::a036785@ipmaia.pt::10cec68a-12eb-4a29-8d6a-7409ab190e74" providerId="AD" clId="Web-{4B2347E5-1675-42EF-AD04-5D35F2CCF2C8}" dt="2022-10-11T23:41:41.571" v="332" actId="20577"/>
          <ac:spMkLst>
            <pc:docMk/>
            <pc:sldMk cId="3999002979" sldId="262"/>
            <ac:spMk id="2" creationId="{65B75EC8-69FA-702E-7702-E5AB8E5FA4C7}"/>
          </ac:spMkLst>
        </pc:spChg>
        <pc:spChg chg="mod">
          <ac:chgData name="Nuno Miguel Magalhães Ribeiro Almeida Cardoso" userId="S::a036785@ipmaia.pt::10cec68a-12eb-4a29-8d6a-7409ab190e74" providerId="AD" clId="Web-{4B2347E5-1675-42EF-AD04-5D35F2CCF2C8}" dt="2022-10-11T23:44:31.816" v="410" actId="20577"/>
          <ac:spMkLst>
            <pc:docMk/>
            <pc:sldMk cId="3999002979" sldId="262"/>
            <ac:spMk id="3" creationId="{D1A6AAD2-2713-CFE7-6E93-D8C63FE480D2}"/>
          </ac:spMkLst>
        </pc:spChg>
      </pc:sldChg>
      <pc:sldChg chg="addSp modSp new mod setBg">
        <pc:chgData name="Nuno Miguel Magalhães Ribeiro Almeida Cardoso" userId="S::a036785@ipmaia.pt::10cec68a-12eb-4a29-8d6a-7409ab190e74" providerId="AD" clId="Web-{4B2347E5-1675-42EF-AD04-5D35F2CCF2C8}" dt="2022-10-11T23:41:18.647" v="322" actId="20577"/>
        <pc:sldMkLst>
          <pc:docMk/>
          <pc:sldMk cId="2122098305" sldId="263"/>
        </pc:sldMkLst>
        <pc:spChg chg="mod">
          <ac:chgData name="Nuno Miguel Magalhães Ribeiro Almeida Cardoso" userId="S::a036785@ipmaia.pt::10cec68a-12eb-4a29-8d6a-7409ab190e74" providerId="AD" clId="Web-{4B2347E5-1675-42EF-AD04-5D35F2CCF2C8}" dt="2022-10-11T23:24:46.080" v="278"/>
          <ac:spMkLst>
            <pc:docMk/>
            <pc:sldMk cId="2122098305" sldId="263"/>
            <ac:spMk id="2" creationId="{3ADF929F-DEB2-8DC4-D934-F64EF17EF44B}"/>
          </ac:spMkLst>
        </pc:spChg>
        <pc:spChg chg="mod">
          <ac:chgData name="Nuno Miguel Magalhães Ribeiro Almeida Cardoso" userId="S::a036785@ipmaia.pt::10cec68a-12eb-4a29-8d6a-7409ab190e74" providerId="AD" clId="Web-{4B2347E5-1675-42EF-AD04-5D35F2CCF2C8}" dt="2022-10-11T23:41:18.647" v="322" actId="20577"/>
          <ac:spMkLst>
            <pc:docMk/>
            <pc:sldMk cId="2122098305" sldId="263"/>
            <ac:spMk id="3" creationId="{8929AD6A-44A9-FFCA-9F8B-C505B369DADF}"/>
          </ac:spMkLst>
        </pc:spChg>
        <pc:spChg chg="add">
          <ac:chgData name="Nuno Miguel Magalhães Ribeiro Almeida Cardoso" userId="S::a036785@ipmaia.pt::10cec68a-12eb-4a29-8d6a-7409ab190e74" providerId="AD" clId="Web-{4B2347E5-1675-42EF-AD04-5D35F2CCF2C8}" dt="2022-10-11T23:24:46.080" v="278"/>
          <ac:spMkLst>
            <pc:docMk/>
            <pc:sldMk cId="2122098305" sldId="263"/>
            <ac:spMk id="8" creationId="{2B566528-1B12-4246-9431-5C2D7D081168}"/>
          </ac:spMkLst>
        </pc:spChg>
        <pc:spChg chg="add">
          <ac:chgData name="Nuno Miguel Magalhães Ribeiro Almeida Cardoso" userId="S::a036785@ipmaia.pt::10cec68a-12eb-4a29-8d6a-7409ab190e74" providerId="AD" clId="Web-{4B2347E5-1675-42EF-AD04-5D35F2CCF2C8}" dt="2022-10-11T23:24:46.080" v="278"/>
          <ac:spMkLst>
            <pc:docMk/>
            <pc:sldMk cId="2122098305" sldId="263"/>
            <ac:spMk id="10" creationId="{2E80C965-DB6D-4F81-9E9E-B027384D0BD6}"/>
          </ac:spMkLst>
        </pc:spChg>
        <pc:spChg chg="add">
          <ac:chgData name="Nuno Miguel Magalhães Ribeiro Almeida Cardoso" userId="S::a036785@ipmaia.pt::10cec68a-12eb-4a29-8d6a-7409ab190e74" providerId="AD" clId="Web-{4B2347E5-1675-42EF-AD04-5D35F2CCF2C8}" dt="2022-10-11T23:24:46.080" v="278"/>
          <ac:spMkLst>
            <pc:docMk/>
            <pc:sldMk cId="2122098305" sldId="263"/>
            <ac:spMk id="12" creationId="{A580F890-B085-4E95-96AA-55AEBEC5CE6E}"/>
          </ac:spMkLst>
        </pc:spChg>
        <pc:spChg chg="add">
          <ac:chgData name="Nuno Miguel Magalhães Ribeiro Almeida Cardoso" userId="S::a036785@ipmaia.pt::10cec68a-12eb-4a29-8d6a-7409ab190e74" providerId="AD" clId="Web-{4B2347E5-1675-42EF-AD04-5D35F2CCF2C8}" dt="2022-10-11T23:24:46.080" v="278"/>
          <ac:spMkLst>
            <pc:docMk/>
            <pc:sldMk cId="2122098305" sldId="263"/>
            <ac:spMk id="14" creationId="{D3F51FEB-38FB-4F6C-9F7B-2F2AFAB65463}"/>
          </ac:spMkLst>
        </pc:spChg>
        <pc:spChg chg="add">
          <ac:chgData name="Nuno Miguel Magalhães Ribeiro Almeida Cardoso" userId="S::a036785@ipmaia.pt::10cec68a-12eb-4a29-8d6a-7409ab190e74" providerId="AD" clId="Web-{4B2347E5-1675-42EF-AD04-5D35F2CCF2C8}" dt="2022-10-11T23:24:46.080" v="278"/>
          <ac:spMkLst>
            <pc:docMk/>
            <pc:sldMk cId="2122098305" sldId="263"/>
            <ac:spMk id="16" creationId="{1E547BA6-BAE0-43BB-A7CA-60F69CE252F0}"/>
          </ac:spMkLst>
        </pc:spChg>
      </pc:sldChg>
    </pc:docChg>
  </pc:docChgLst>
  <pc:docChgLst>
    <pc:chgData name="Nuno Miguel Magalhães Ribeiro Almeida Cardoso" userId="S::a036785@ipmaia.pt::10cec68a-12eb-4a29-8d6a-7409ab190e74" providerId="AD" clId="Web-{C22CBB07-3919-3493-BB3B-421634BCE8BF}"/>
    <pc:docChg chg="addSld modSld">
      <pc:chgData name="Nuno Miguel Magalhães Ribeiro Almeida Cardoso" userId="S::a036785@ipmaia.pt::10cec68a-12eb-4a29-8d6a-7409ab190e74" providerId="AD" clId="Web-{C22CBB07-3919-3493-BB3B-421634BCE8BF}" dt="2022-10-25T18:02:47.626" v="163" actId="20577"/>
      <pc:docMkLst>
        <pc:docMk/>
      </pc:docMkLst>
      <pc:sldChg chg="addSp modSp">
        <pc:chgData name="Nuno Miguel Magalhães Ribeiro Almeida Cardoso" userId="S::a036785@ipmaia.pt::10cec68a-12eb-4a29-8d6a-7409ab190e74" providerId="AD" clId="Web-{C22CBB07-3919-3493-BB3B-421634BCE8BF}" dt="2022-10-25T17:30:33.573" v="44" actId="1076"/>
        <pc:sldMkLst>
          <pc:docMk/>
          <pc:sldMk cId="109857222" sldId="256"/>
        </pc:sldMkLst>
        <pc:spChg chg="mod">
          <ac:chgData name="Nuno Miguel Magalhães Ribeiro Almeida Cardoso" userId="S::a036785@ipmaia.pt::10cec68a-12eb-4a29-8d6a-7409ab190e74" providerId="AD" clId="Web-{C22CBB07-3919-3493-BB3B-421634BCE8BF}" dt="2022-10-25T17:27:02.268" v="25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Nuno Miguel Magalhães Ribeiro Almeida Cardoso" userId="S::a036785@ipmaia.pt::10cec68a-12eb-4a29-8d6a-7409ab190e74" providerId="AD" clId="Web-{C22CBB07-3919-3493-BB3B-421634BCE8BF}" dt="2022-10-25T17:29:47.665" v="33" actId="20577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Nuno Miguel Magalhães Ribeiro Almeida Cardoso" userId="S::a036785@ipmaia.pt::10cec68a-12eb-4a29-8d6a-7409ab190e74" providerId="AD" clId="Web-{C22CBB07-3919-3493-BB3B-421634BCE8BF}" dt="2022-10-25T17:30:33.573" v="44" actId="1076"/>
          <ac:spMkLst>
            <pc:docMk/>
            <pc:sldMk cId="109857222" sldId="256"/>
            <ac:spMk id="6" creationId="{E79B609F-C170-1235-8282-73146B72BB77}"/>
          </ac:spMkLst>
        </pc:spChg>
      </pc:sldChg>
      <pc:sldChg chg="addSp modSp mod setBg setClrOvrMap">
        <pc:chgData name="Nuno Miguel Magalhães Ribeiro Almeida Cardoso" userId="S::a036785@ipmaia.pt::10cec68a-12eb-4a29-8d6a-7409ab190e74" providerId="AD" clId="Web-{C22CBB07-3919-3493-BB3B-421634BCE8BF}" dt="2022-10-25T17:55:00.329" v="105" actId="20577"/>
        <pc:sldMkLst>
          <pc:docMk/>
          <pc:sldMk cId="830613240" sldId="257"/>
        </pc:sldMkLst>
        <pc:spChg chg="mod">
          <ac:chgData name="Nuno Miguel Magalhães Ribeiro Almeida Cardoso" userId="S::a036785@ipmaia.pt::10cec68a-12eb-4a29-8d6a-7409ab190e74" providerId="AD" clId="Web-{C22CBB07-3919-3493-BB3B-421634BCE8BF}" dt="2022-10-25T17:46:21.652" v="55" actId="20577"/>
          <ac:spMkLst>
            <pc:docMk/>
            <pc:sldMk cId="830613240" sldId="257"/>
            <ac:spMk id="2" creationId="{50451B2D-09E3-A9B9-169D-4DE1D5EBB93E}"/>
          </ac:spMkLst>
        </pc:spChg>
        <pc:spChg chg="mod">
          <ac:chgData name="Nuno Miguel Magalhães Ribeiro Almeida Cardoso" userId="S::a036785@ipmaia.pt::10cec68a-12eb-4a29-8d6a-7409ab190e74" providerId="AD" clId="Web-{C22CBB07-3919-3493-BB3B-421634BCE8BF}" dt="2022-10-25T17:55:00.329" v="105" actId="20577"/>
          <ac:spMkLst>
            <pc:docMk/>
            <pc:sldMk cId="830613240" sldId="257"/>
            <ac:spMk id="3" creationId="{9DEC3FCB-2730-3ECE-B1D4-A2C862E3D043}"/>
          </ac:spMkLst>
        </pc:spChg>
        <pc:spChg chg="add">
          <ac:chgData name="Nuno Miguel Magalhães Ribeiro Almeida Cardoso" userId="S::a036785@ipmaia.pt::10cec68a-12eb-4a29-8d6a-7409ab190e74" providerId="AD" clId="Web-{C22CBB07-3919-3493-BB3B-421634BCE8BF}" dt="2022-10-25T17:25:51.907" v="18"/>
          <ac:spMkLst>
            <pc:docMk/>
            <pc:sldMk cId="830613240" sldId="257"/>
            <ac:spMk id="8" creationId="{EA67B5B4-3A24-436E-B663-1B2EBFF8A0CD}"/>
          </ac:spMkLst>
        </pc:spChg>
        <pc:spChg chg="add">
          <ac:chgData name="Nuno Miguel Magalhães Ribeiro Almeida Cardoso" userId="S::a036785@ipmaia.pt::10cec68a-12eb-4a29-8d6a-7409ab190e74" providerId="AD" clId="Web-{C22CBB07-3919-3493-BB3B-421634BCE8BF}" dt="2022-10-25T17:25:51.907" v="18"/>
          <ac:spMkLst>
            <pc:docMk/>
            <pc:sldMk cId="830613240" sldId="257"/>
            <ac:spMk id="10" creationId="{987FDF89-C993-41F4-A1B8-DBAFF16008A9}"/>
          </ac:spMkLst>
        </pc:spChg>
        <pc:spChg chg="add">
          <ac:chgData name="Nuno Miguel Magalhães Ribeiro Almeida Cardoso" userId="S::a036785@ipmaia.pt::10cec68a-12eb-4a29-8d6a-7409ab190e74" providerId="AD" clId="Web-{C22CBB07-3919-3493-BB3B-421634BCE8BF}" dt="2022-10-25T17:25:51.907" v="18"/>
          <ac:spMkLst>
            <pc:docMk/>
            <pc:sldMk cId="830613240" sldId="257"/>
            <ac:spMk id="12" creationId="{64E585EA-75FD-4025-8270-F66A58A15CDA}"/>
          </ac:spMkLst>
        </pc:spChg>
        <pc:picChg chg="add mod">
          <ac:chgData name="Nuno Miguel Magalhães Ribeiro Almeida Cardoso" userId="S::a036785@ipmaia.pt::10cec68a-12eb-4a29-8d6a-7409ab190e74" providerId="AD" clId="Web-{C22CBB07-3919-3493-BB3B-421634BCE8BF}" dt="2022-10-25T17:46:08.183" v="53" actId="1076"/>
          <ac:picMkLst>
            <pc:docMk/>
            <pc:sldMk cId="830613240" sldId="257"/>
            <ac:picMk id="5" creationId="{418CD866-2EED-A2E2-68CD-57F320BF84B7}"/>
          </ac:picMkLst>
        </pc:picChg>
      </pc:sldChg>
      <pc:sldChg chg="modSp">
        <pc:chgData name="Nuno Miguel Magalhães Ribeiro Almeida Cardoso" userId="S::a036785@ipmaia.pt::10cec68a-12eb-4a29-8d6a-7409ab190e74" providerId="AD" clId="Web-{C22CBB07-3919-3493-BB3B-421634BCE8BF}" dt="2022-10-25T17:32:39.374" v="46" actId="20577"/>
        <pc:sldMkLst>
          <pc:docMk/>
          <pc:sldMk cId="143316302" sldId="260"/>
        </pc:sldMkLst>
        <pc:spChg chg="mod">
          <ac:chgData name="Nuno Miguel Magalhães Ribeiro Almeida Cardoso" userId="S::a036785@ipmaia.pt::10cec68a-12eb-4a29-8d6a-7409ab190e74" providerId="AD" clId="Web-{C22CBB07-3919-3493-BB3B-421634BCE8BF}" dt="2022-10-25T17:32:39.374" v="46" actId="20577"/>
          <ac:spMkLst>
            <pc:docMk/>
            <pc:sldMk cId="143316302" sldId="260"/>
            <ac:spMk id="2" creationId="{DB68A2D4-C9AE-BC21-19B2-DEEDDC349ED6}"/>
          </ac:spMkLst>
        </pc:spChg>
      </pc:sldChg>
      <pc:sldChg chg="addSp modSp mod setBg setClrOvrMap">
        <pc:chgData name="Nuno Miguel Magalhães Ribeiro Almeida Cardoso" userId="S::a036785@ipmaia.pt::10cec68a-12eb-4a29-8d6a-7409ab190e74" providerId="AD" clId="Web-{C22CBB07-3919-3493-BB3B-421634BCE8BF}" dt="2022-10-25T18:02:47.626" v="163" actId="20577"/>
        <pc:sldMkLst>
          <pc:docMk/>
          <pc:sldMk cId="3999002979" sldId="262"/>
        </pc:sldMkLst>
        <pc:spChg chg="mod">
          <ac:chgData name="Nuno Miguel Magalhães Ribeiro Almeida Cardoso" userId="S::a036785@ipmaia.pt::10cec68a-12eb-4a29-8d6a-7409ab190e74" providerId="AD" clId="Web-{C22CBB07-3919-3493-BB3B-421634BCE8BF}" dt="2022-10-25T17:25:41.188" v="17"/>
          <ac:spMkLst>
            <pc:docMk/>
            <pc:sldMk cId="3999002979" sldId="262"/>
            <ac:spMk id="2" creationId="{65B75EC8-69FA-702E-7702-E5AB8E5FA4C7}"/>
          </ac:spMkLst>
        </pc:spChg>
        <pc:spChg chg="mod">
          <ac:chgData name="Nuno Miguel Magalhães Ribeiro Almeida Cardoso" userId="S::a036785@ipmaia.pt::10cec68a-12eb-4a29-8d6a-7409ab190e74" providerId="AD" clId="Web-{C22CBB07-3919-3493-BB3B-421634BCE8BF}" dt="2022-10-25T18:02:47.626" v="163" actId="20577"/>
          <ac:spMkLst>
            <pc:docMk/>
            <pc:sldMk cId="3999002979" sldId="262"/>
            <ac:spMk id="3" creationId="{D1A6AAD2-2713-CFE7-6E93-D8C63FE480D2}"/>
          </ac:spMkLst>
        </pc:spChg>
        <pc:spChg chg="add">
          <ac:chgData name="Nuno Miguel Magalhães Ribeiro Almeida Cardoso" userId="S::a036785@ipmaia.pt::10cec68a-12eb-4a29-8d6a-7409ab190e74" providerId="AD" clId="Web-{C22CBB07-3919-3493-BB3B-421634BCE8BF}" dt="2022-10-25T17:25:41.188" v="17"/>
          <ac:spMkLst>
            <pc:docMk/>
            <pc:sldMk cId="3999002979" sldId="262"/>
            <ac:spMk id="8" creationId="{EA67B5B4-3A24-436E-B663-1B2EBFF8A0CD}"/>
          </ac:spMkLst>
        </pc:spChg>
        <pc:spChg chg="add">
          <ac:chgData name="Nuno Miguel Magalhães Ribeiro Almeida Cardoso" userId="S::a036785@ipmaia.pt::10cec68a-12eb-4a29-8d6a-7409ab190e74" providerId="AD" clId="Web-{C22CBB07-3919-3493-BB3B-421634BCE8BF}" dt="2022-10-25T17:25:41.188" v="17"/>
          <ac:spMkLst>
            <pc:docMk/>
            <pc:sldMk cId="3999002979" sldId="262"/>
            <ac:spMk id="10" creationId="{987FDF89-C993-41F4-A1B8-DBAFF16008A9}"/>
          </ac:spMkLst>
        </pc:spChg>
        <pc:spChg chg="add">
          <ac:chgData name="Nuno Miguel Magalhães Ribeiro Almeida Cardoso" userId="S::a036785@ipmaia.pt::10cec68a-12eb-4a29-8d6a-7409ab190e74" providerId="AD" clId="Web-{C22CBB07-3919-3493-BB3B-421634BCE8BF}" dt="2022-10-25T17:25:41.188" v="17"/>
          <ac:spMkLst>
            <pc:docMk/>
            <pc:sldMk cId="3999002979" sldId="262"/>
            <ac:spMk id="12" creationId="{64E585EA-75FD-4025-8270-F66A58A15CDA}"/>
          </ac:spMkLst>
        </pc:spChg>
      </pc:sldChg>
      <pc:sldChg chg="modSp">
        <pc:chgData name="Nuno Miguel Magalhães Ribeiro Almeida Cardoso" userId="S::a036785@ipmaia.pt::10cec68a-12eb-4a29-8d6a-7409ab190e74" providerId="AD" clId="Web-{C22CBB07-3919-3493-BB3B-421634BCE8BF}" dt="2022-10-25T17:26:49.909" v="21" actId="20577"/>
        <pc:sldMkLst>
          <pc:docMk/>
          <pc:sldMk cId="2122098305" sldId="263"/>
        </pc:sldMkLst>
        <pc:spChg chg="mod">
          <ac:chgData name="Nuno Miguel Magalhães Ribeiro Almeida Cardoso" userId="S::a036785@ipmaia.pt::10cec68a-12eb-4a29-8d6a-7409ab190e74" providerId="AD" clId="Web-{C22CBB07-3919-3493-BB3B-421634BCE8BF}" dt="2022-10-25T17:26:49.909" v="21" actId="20577"/>
          <ac:spMkLst>
            <pc:docMk/>
            <pc:sldMk cId="2122098305" sldId="263"/>
            <ac:spMk id="2" creationId="{3ADF929F-DEB2-8DC4-D934-F64EF17EF44B}"/>
          </ac:spMkLst>
        </pc:spChg>
      </pc:sldChg>
      <pc:sldChg chg="modSp">
        <pc:chgData name="Nuno Miguel Magalhães Ribeiro Almeida Cardoso" userId="S::a036785@ipmaia.pt::10cec68a-12eb-4a29-8d6a-7409ab190e74" providerId="AD" clId="Web-{C22CBB07-3919-3493-BB3B-421634BCE8BF}" dt="2022-10-25T17:24:48.404" v="11" actId="20577"/>
        <pc:sldMkLst>
          <pc:docMk/>
          <pc:sldMk cId="1221789970" sldId="265"/>
        </pc:sldMkLst>
        <pc:spChg chg="mod">
          <ac:chgData name="Nuno Miguel Magalhães Ribeiro Almeida Cardoso" userId="S::a036785@ipmaia.pt::10cec68a-12eb-4a29-8d6a-7409ab190e74" providerId="AD" clId="Web-{C22CBB07-3919-3493-BB3B-421634BCE8BF}" dt="2022-10-25T17:24:48.404" v="11" actId="20577"/>
          <ac:spMkLst>
            <pc:docMk/>
            <pc:sldMk cId="1221789970" sldId="265"/>
            <ac:spMk id="3" creationId="{FF08512B-76BC-D3BE-AA32-2A4A69E5BA69}"/>
          </ac:spMkLst>
        </pc:spChg>
      </pc:sldChg>
      <pc:sldChg chg="modSp">
        <pc:chgData name="Nuno Miguel Magalhães Ribeiro Almeida Cardoso" userId="S::a036785@ipmaia.pt::10cec68a-12eb-4a29-8d6a-7409ab190e74" providerId="AD" clId="Web-{C22CBB07-3919-3493-BB3B-421634BCE8BF}" dt="2022-10-25T17:24:05.481" v="7" actId="20577"/>
        <pc:sldMkLst>
          <pc:docMk/>
          <pc:sldMk cId="1092862405" sldId="266"/>
        </pc:sldMkLst>
        <pc:spChg chg="mod">
          <ac:chgData name="Nuno Miguel Magalhães Ribeiro Almeida Cardoso" userId="S::a036785@ipmaia.pt::10cec68a-12eb-4a29-8d6a-7409ab190e74" providerId="AD" clId="Web-{C22CBB07-3919-3493-BB3B-421634BCE8BF}" dt="2022-10-25T17:24:05.481" v="7" actId="20577"/>
          <ac:spMkLst>
            <pc:docMk/>
            <pc:sldMk cId="1092862405" sldId="266"/>
            <ac:spMk id="17" creationId="{BFCC28F4-EDB1-DB22-731D-1DA9B88739A3}"/>
          </ac:spMkLst>
        </pc:spChg>
      </pc:sldChg>
      <pc:sldChg chg="modSp">
        <pc:chgData name="Nuno Miguel Magalhães Ribeiro Almeida Cardoso" userId="S::a036785@ipmaia.pt::10cec68a-12eb-4a29-8d6a-7409ab190e74" providerId="AD" clId="Web-{C22CBB07-3919-3493-BB3B-421634BCE8BF}" dt="2022-10-25T17:34:17.643" v="51" actId="20577"/>
        <pc:sldMkLst>
          <pc:docMk/>
          <pc:sldMk cId="190445293" sldId="267"/>
        </pc:sldMkLst>
        <pc:spChg chg="mod">
          <ac:chgData name="Nuno Miguel Magalhães Ribeiro Almeida Cardoso" userId="S::a036785@ipmaia.pt::10cec68a-12eb-4a29-8d6a-7409ab190e74" providerId="AD" clId="Web-{C22CBB07-3919-3493-BB3B-421634BCE8BF}" dt="2022-10-25T17:34:17.643" v="51" actId="20577"/>
          <ac:spMkLst>
            <pc:docMk/>
            <pc:sldMk cId="190445293" sldId="267"/>
            <ac:spMk id="8" creationId="{39F65AEA-1963-3706-9F7B-5BA11C8118A7}"/>
          </ac:spMkLst>
        </pc:spChg>
      </pc:sldChg>
      <pc:sldChg chg="addSp modSp new mod setBg setClrOvrMap">
        <pc:chgData name="Nuno Miguel Magalhães Ribeiro Almeida Cardoso" userId="S::a036785@ipmaia.pt::10cec68a-12eb-4a29-8d6a-7409ab190e74" providerId="AD" clId="Web-{C22CBB07-3919-3493-BB3B-421634BCE8BF}" dt="2022-10-25T17:55:16.423" v="113"/>
        <pc:sldMkLst>
          <pc:docMk/>
          <pc:sldMk cId="2549702019" sldId="268"/>
        </pc:sldMkLst>
        <pc:spChg chg="mod">
          <ac:chgData name="Nuno Miguel Magalhães Ribeiro Almeida Cardoso" userId="S::a036785@ipmaia.pt::10cec68a-12eb-4a29-8d6a-7409ab190e74" providerId="AD" clId="Web-{C22CBB07-3919-3493-BB3B-421634BCE8BF}" dt="2022-10-25T17:55:16.423" v="113"/>
          <ac:spMkLst>
            <pc:docMk/>
            <pc:sldMk cId="2549702019" sldId="268"/>
            <ac:spMk id="2" creationId="{EC5D5164-EFE8-4928-4EC8-FDED0CB62F07}"/>
          </ac:spMkLst>
        </pc:spChg>
        <pc:spChg chg="mod">
          <ac:chgData name="Nuno Miguel Magalhães Ribeiro Almeida Cardoso" userId="S::a036785@ipmaia.pt::10cec68a-12eb-4a29-8d6a-7409ab190e74" providerId="AD" clId="Web-{C22CBB07-3919-3493-BB3B-421634BCE8BF}" dt="2022-10-25T17:55:16.423" v="113"/>
          <ac:spMkLst>
            <pc:docMk/>
            <pc:sldMk cId="2549702019" sldId="268"/>
            <ac:spMk id="3" creationId="{93689798-66E0-E67C-B415-0838877F1854}"/>
          </ac:spMkLst>
        </pc:spChg>
        <pc:spChg chg="add">
          <ac:chgData name="Nuno Miguel Magalhães Ribeiro Almeida Cardoso" userId="S::a036785@ipmaia.pt::10cec68a-12eb-4a29-8d6a-7409ab190e74" providerId="AD" clId="Web-{C22CBB07-3919-3493-BB3B-421634BCE8BF}" dt="2022-10-25T17:55:16.423" v="113"/>
          <ac:spMkLst>
            <pc:docMk/>
            <pc:sldMk cId="2549702019" sldId="268"/>
            <ac:spMk id="8" creationId="{EA67B5B4-3A24-436E-B663-1B2EBFF8A0CD}"/>
          </ac:spMkLst>
        </pc:spChg>
        <pc:spChg chg="add">
          <ac:chgData name="Nuno Miguel Magalhães Ribeiro Almeida Cardoso" userId="S::a036785@ipmaia.pt::10cec68a-12eb-4a29-8d6a-7409ab190e74" providerId="AD" clId="Web-{C22CBB07-3919-3493-BB3B-421634BCE8BF}" dt="2022-10-25T17:55:16.423" v="113"/>
          <ac:spMkLst>
            <pc:docMk/>
            <pc:sldMk cId="2549702019" sldId="268"/>
            <ac:spMk id="10" creationId="{987FDF89-C993-41F4-A1B8-DBAFF16008A9}"/>
          </ac:spMkLst>
        </pc:spChg>
        <pc:spChg chg="add">
          <ac:chgData name="Nuno Miguel Magalhães Ribeiro Almeida Cardoso" userId="S::a036785@ipmaia.pt::10cec68a-12eb-4a29-8d6a-7409ab190e74" providerId="AD" clId="Web-{C22CBB07-3919-3493-BB3B-421634BCE8BF}" dt="2022-10-25T17:55:16.423" v="113"/>
          <ac:spMkLst>
            <pc:docMk/>
            <pc:sldMk cId="2549702019" sldId="268"/>
            <ac:spMk id="12" creationId="{64E585EA-75FD-4025-8270-F66A58A15CDA}"/>
          </ac:spMkLst>
        </pc:spChg>
      </pc:sldChg>
    </pc:docChg>
  </pc:docChgLst>
  <pc:docChgLst>
    <pc:chgData name="Nuno Miguel Magalhães Ribeiro Almeida Cardoso" userId="S::a036785@ipmaia.pt::10cec68a-12eb-4a29-8d6a-7409ab190e74" providerId="AD" clId="Web-{B6435EEC-DBDD-0B89-7EDD-A5592328143F}"/>
    <pc:docChg chg="modSld">
      <pc:chgData name="Nuno Miguel Magalhães Ribeiro Almeida Cardoso" userId="S::a036785@ipmaia.pt::10cec68a-12eb-4a29-8d6a-7409ab190e74" providerId="AD" clId="Web-{B6435EEC-DBDD-0B89-7EDD-A5592328143F}" dt="2022-10-22T16:50:18.677" v="105" actId="20577"/>
      <pc:docMkLst>
        <pc:docMk/>
      </pc:docMkLst>
      <pc:sldChg chg="addSp delSp modSp">
        <pc:chgData name="Nuno Miguel Magalhães Ribeiro Almeida Cardoso" userId="S::a036785@ipmaia.pt::10cec68a-12eb-4a29-8d6a-7409ab190e74" providerId="AD" clId="Web-{B6435EEC-DBDD-0B89-7EDD-A5592328143F}" dt="2022-10-22T16:50:18.677" v="105" actId="20577"/>
        <pc:sldMkLst>
          <pc:docMk/>
          <pc:sldMk cId="1851013252" sldId="264"/>
        </pc:sldMkLst>
        <pc:spChg chg="add del">
          <ac:chgData name="Nuno Miguel Magalhães Ribeiro Almeida Cardoso" userId="S::a036785@ipmaia.pt::10cec68a-12eb-4a29-8d6a-7409ab190e74" providerId="AD" clId="Web-{B6435EEC-DBDD-0B89-7EDD-A5592328143F}" dt="2022-10-22T16:41:42.015" v="5"/>
          <ac:spMkLst>
            <pc:docMk/>
            <pc:sldMk cId="1851013252" sldId="264"/>
            <ac:spMk id="3" creationId="{6FC553E9-6092-2759-DB1E-09CCDAB4E055}"/>
          </ac:spMkLst>
        </pc:spChg>
        <pc:spChg chg="add del">
          <ac:chgData name="Nuno Miguel Magalhães Ribeiro Almeida Cardoso" userId="S::a036785@ipmaia.pt::10cec68a-12eb-4a29-8d6a-7409ab190e74" providerId="AD" clId="Web-{B6435EEC-DBDD-0B89-7EDD-A5592328143F}" dt="2022-10-22T16:41:35.593" v="2"/>
          <ac:spMkLst>
            <pc:docMk/>
            <pc:sldMk cId="1851013252" sldId="264"/>
            <ac:spMk id="6" creationId="{4EF0B671-5F76-01E6-A023-11A82879E364}"/>
          </ac:spMkLst>
        </pc:spChg>
        <pc:spChg chg="add del mod">
          <ac:chgData name="Nuno Miguel Magalhães Ribeiro Almeida Cardoso" userId="S::a036785@ipmaia.pt::10cec68a-12eb-4a29-8d6a-7409ab190e74" providerId="AD" clId="Web-{B6435EEC-DBDD-0B89-7EDD-A5592328143F}" dt="2022-10-22T16:42:17.953" v="9"/>
          <ac:spMkLst>
            <pc:docMk/>
            <pc:sldMk cId="1851013252" sldId="264"/>
            <ac:spMk id="7" creationId="{3DF70973-8B64-15F9-F92A-FEC79776191A}"/>
          </ac:spMkLst>
        </pc:spChg>
        <pc:spChg chg="add del mod">
          <ac:chgData name="Nuno Miguel Magalhães Ribeiro Almeida Cardoso" userId="S::a036785@ipmaia.pt::10cec68a-12eb-4a29-8d6a-7409ab190e74" providerId="AD" clId="Web-{B6435EEC-DBDD-0B89-7EDD-A5592328143F}" dt="2022-10-22T16:43:51.285" v="23"/>
          <ac:spMkLst>
            <pc:docMk/>
            <pc:sldMk cId="1851013252" sldId="264"/>
            <ac:spMk id="8" creationId="{30482D4E-39D9-A1E7-0872-1085D728D848}"/>
          </ac:spMkLst>
        </pc:spChg>
        <pc:spChg chg="add del">
          <ac:chgData name="Nuno Miguel Magalhães Ribeiro Almeida Cardoso" userId="S::a036785@ipmaia.pt::10cec68a-12eb-4a29-8d6a-7409ab190e74" providerId="AD" clId="Web-{B6435EEC-DBDD-0B89-7EDD-A5592328143F}" dt="2022-10-22T16:43:43.659" v="20"/>
          <ac:spMkLst>
            <pc:docMk/>
            <pc:sldMk cId="1851013252" sldId="264"/>
            <ac:spMk id="9" creationId="{AD829AC6-7183-AB3E-E48F-6E12B0FAB519}"/>
          </ac:spMkLst>
        </pc:spChg>
        <pc:spChg chg="add mod">
          <ac:chgData name="Nuno Miguel Magalhães Ribeiro Almeida Cardoso" userId="S::a036785@ipmaia.pt::10cec68a-12eb-4a29-8d6a-7409ab190e74" providerId="AD" clId="Web-{B6435EEC-DBDD-0B89-7EDD-A5592328143F}" dt="2022-10-22T16:45:38.371" v="34" actId="14100"/>
          <ac:spMkLst>
            <pc:docMk/>
            <pc:sldMk cId="1851013252" sldId="264"/>
            <ac:spMk id="11" creationId="{CFBE7648-24D3-CF5C-6EAE-6D5E51368C5D}"/>
          </ac:spMkLst>
        </pc:spChg>
        <pc:spChg chg="add del">
          <ac:chgData name="Nuno Miguel Magalhães Ribeiro Almeida Cardoso" userId="S::a036785@ipmaia.pt::10cec68a-12eb-4a29-8d6a-7409ab190e74" providerId="AD" clId="Web-{B6435EEC-DBDD-0B89-7EDD-A5592328143F}" dt="2022-10-22T16:45:25.293" v="30"/>
          <ac:spMkLst>
            <pc:docMk/>
            <pc:sldMk cId="1851013252" sldId="264"/>
            <ac:spMk id="13" creationId="{E9BC3058-1557-19B3-4DFA-6B7FCAE5C932}"/>
          </ac:spMkLst>
        </pc:spChg>
        <pc:spChg chg="add mod">
          <ac:chgData name="Nuno Miguel Magalhães Ribeiro Almeida Cardoso" userId="S::a036785@ipmaia.pt::10cec68a-12eb-4a29-8d6a-7409ab190e74" providerId="AD" clId="Web-{B6435EEC-DBDD-0B89-7EDD-A5592328143F}" dt="2022-10-22T16:46:57.702" v="53" actId="14100"/>
          <ac:spMkLst>
            <pc:docMk/>
            <pc:sldMk cId="1851013252" sldId="264"/>
            <ac:spMk id="15" creationId="{C339C039-1E0E-5E13-0C47-B45E52C3B7F3}"/>
          </ac:spMkLst>
        </pc:spChg>
        <pc:spChg chg="add mod">
          <ac:chgData name="Nuno Miguel Magalhães Ribeiro Almeida Cardoso" userId="S::a036785@ipmaia.pt::10cec68a-12eb-4a29-8d6a-7409ab190e74" providerId="AD" clId="Web-{B6435EEC-DBDD-0B89-7EDD-A5592328143F}" dt="2022-10-22T16:46:42.186" v="49" actId="14100"/>
          <ac:spMkLst>
            <pc:docMk/>
            <pc:sldMk cId="1851013252" sldId="264"/>
            <ac:spMk id="17" creationId="{0AFC6CC5-FD21-3B1D-84BA-428856EDB5F7}"/>
          </ac:spMkLst>
        </pc:spChg>
        <pc:spChg chg="add mod">
          <ac:chgData name="Nuno Miguel Magalhães Ribeiro Almeida Cardoso" userId="S::a036785@ipmaia.pt::10cec68a-12eb-4a29-8d6a-7409ab190e74" providerId="AD" clId="Web-{B6435EEC-DBDD-0B89-7EDD-A5592328143F}" dt="2022-10-22T16:50:18.677" v="105" actId="20577"/>
          <ac:spMkLst>
            <pc:docMk/>
            <pc:sldMk cId="1851013252" sldId="264"/>
            <ac:spMk id="18" creationId="{D97A027C-1110-FAD3-B44B-F52BF364C6F1}"/>
          </ac:spMkLst>
        </pc:spChg>
        <pc:picChg chg="mod">
          <ac:chgData name="Nuno Miguel Magalhães Ribeiro Almeida Cardoso" userId="S::a036785@ipmaia.pt::10cec68a-12eb-4a29-8d6a-7409ab190e74" providerId="AD" clId="Web-{B6435EEC-DBDD-0B89-7EDD-A5592328143F}" dt="2022-10-22T16:43:05.564" v="15" actId="1076"/>
          <ac:picMkLst>
            <pc:docMk/>
            <pc:sldMk cId="1851013252" sldId="264"/>
            <ac:picMk id="5" creationId="{8D7DEB6E-D40A-DF1D-5B77-1103FE057725}"/>
          </ac:picMkLst>
        </pc:picChg>
        <pc:cxnChg chg="add del">
          <ac:chgData name="Nuno Miguel Magalhães Ribeiro Almeida Cardoso" userId="S::a036785@ipmaia.pt::10cec68a-12eb-4a29-8d6a-7409ab190e74" providerId="AD" clId="Web-{B6435EEC-DBDD-0B89-7EDD-A5592328143F}" dt="2022-10-22T16:46:20.357" v="45"/>
          <ac:cxnSpMkLst>
            <pc:docMk/>
            <pc:sldMk cId="1851013252" sldId="264"/>
            <ac:cxnSpMk id="16" creationId="{5CA21AD9-F907-C956-4EDF-C07FDECEC720}"/>
          </ac:cxnSpMkLst>
        </pc:cxnChg>
      </pc:sldChg>
    </pc:docChg>
  </pc:docChgLst>
  <pc:docChgLst>
    <pc:chgData name="Nuno Miguel Magalhães Ribeiro Almeida Cardoso" userId="S::a036785@ipmaia.pt::10cec68a-12eb-4a29-8d6a-7409ab190e74" providerId="AD" clId="Web-{7E1AEB12-8055-4465-D428-463276169DB2}"/>
    <pc:docChg chg="addSld delSld modSld sldOrd">
      <pc:chgData name="Nuno Miguel Magalhães Ribeiro Almeida Cardoso" userId="S::a036785@ipmaia.pt::10cec68a-12eb-4a29-8d6a-7409ab190e74" providerId="AD" clId="Web-{7E1AEB12-8055-4465-D428-463276169DB2}" dt="2022-11-05T17:26:46.468" v="696" actId="20577"/>
      <pc:docMkLst>
        <pc:docMk/>
      </pc:docMkLst>
      <pc:sldChg chg="addSp modSp">
        <pc:chgData name="Nuno Miguel Magalhães Ribeiro Almeida Cardoso" userId="S::a036785@ipmaia.pt::10cec68a-12eb-4a29-8d6a-7409ab190e74" providerId="AD" clId="Web-{7E1AEB12-8055-4465-D428-463276169DB2}" dt="2022-11-05T17:18:26.450" v="685" actId="1076"/>
        <pc:sldMkLst>
          <pc:docMk/>
          <pc:sldMk cId="109857222" sldId="256"/>
        </pc:sldMkLst>
        <pc:spChg chg="mod">
          <ac:chgData name="Nuno Miguel Magalhães Ribeiro Almeida Cardoso" userId="S::a036785@ipmaia.pt::10cec68a-12eb-4a29-8d6a-7409ab190e74" providerId="AD" clId="Web-{7E1AEB12-8055-4465-D428-463276169DB2}" dt="2022-11-05T17:10:16.182" v="630" actId="20577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Nuno Miguel Magalhães Ribeiro Almeida Cardoso" userId="S::a036785@ipmaia.pt::10cec68a-12eb-4a29-8d6a-7409ab190e74" providerId="AD" clId="Web-{7E1AEB12-8055-4465-D428-463276169DB2}" dt="2022-11-05T17:18:26.450" v="685" actId="1076"/>
          <ac:spMkLst>
            <pc:docMk/>
            <pc:sldMk cId="109857222" sldId="256"/>
            <ac:spMk id="9" creationId="{BDB9D594-F512-0AF5-B9E9-542ABB7184F3}"/>
          </ac:spMkLst>
        </pc:spChg>
        <pc:picChg chg="mod">
          <ac:chgData name="Nuno Miguel Magalhães Ribeiro Almeida Cardoso" userId="S::a036785@ipmaia.pt::10cec68a-12eb-4a29-8d6a-7409ab190e74" providerId="AD" clId="Web-{7E1AEB12-8055-4465-D428-463276169DB2}" dt="2022-11-05T17:09:02.398" v="610" actId="1076"/>
          <ac:picMkLst>
            <pc:docMk/>
            <pc:sldMk cId="109857222" sldId="256"/>
            <ac:picMk id="5" creationId="{4EC218A3-49BC-F687-6610-F0A8A123F1B7}"/>
          </ac:picMkLst>
        </pc:picChg>
        <pc:picChg chg="add mod">
          <ac:chgData name="Nuno Miguel Magalhães Ribeiro Almeida Cardoso" userId="S::a036785@ipmaia.pt::10cec68a-12eb-4a29-8d6a-7409ab190e74" providerId="AD" clId="Web-{7E1AEB12-8055-4465-D428-463276169DB2}" dt="2022-11-05T17:09:48.790" v="626" actId="1076"/>
          <ac:picMkLst>
            <pc:docMk/>
            <pc:sldMk cId="109857222" sldId="256"/>
            <ac:picMk id="8" creationId="{5265DABF-6188-87A3-EAC0-AEC3881A7CC3}"/>
          </ac:picMkLst>
        </pc:picChg>
      </pc:sldChg>
      <pc:sldChg chg="modSp">
        <pc:chgData name="Nuno Miguel Magalhães Ribeiro Almeida Cardoso" userId="S::a036785@ipmaia.pt::10cec68a-12eb-4a29-8d6a-7409ab190e74" providerId="AD" clId="Web-{7E1AEB12-8055-4465-D428-463276169DB2}" dt="2022-11-05T17:26:46.468" v="696" actId="20577"/>
        <pc:sldMkLst>
          <pc:docMk/>
          <pc:sldMk cId="830613240" sldId="257"/>
        </pc:sldMkLst>
        <pc:spChg chg="mod">
          <ac:chgData name="Nuno Miguel Magalhães Ribeiro Almeida Cardoso" userId="S::a036785@ipmaia.pt::10cec68a-12eb-4a29-8d6a-7409ab190e74" providerId="AD" clId="Web-{7E1AEB12-8055-4465-D428-463276169DB2}" dt="2022-11-05T17:26:46.468" v="696" actId="20577"/>
          <ac:spMkLst>
            <pc:docMk/>
            <pc:sldMk cId="830613240" sldId="257"/>
            <ac:spMk id="3" creationId="{9DEC3FCB-2730-3ECE-B1D4-A2C862E3D043}"/>
          </ac:spMkLst>
        </pc:spChg>
      </pc:sldChg>
      <pc:sldChg chg="addSp delSp modSp mod ord setBg setClrOvrMap">
        <pc:chgData name="Nuno Miguel Magalhães Ribeiro Almeida Cardoso" userId="S::a036785@ipmaia.pt::10cec68a-12eb-4a29-8d6a-7409ab190e74" providerId="AD" clId="Web-{7E1AEB12-8055-4465-D428-463276169DB2}" dt="2022-11-05T16:36:43.373" v="364"/>
        <pc:sldMkLst>
          <pc:docMk/>
          <pc:sldMk cId="2641688633" sldId="259"/>
        </pc:sldMkLst>
        <pc:spChg chg="mod ord">
          <ac:chgData name="Nuno Miguel Magalhães Ribeiro Almeida Cardoso" userId="S::a036785@ipmaia.pt::10cec68a-12eb-4a29-8d6a-7409ab190e74" providerId="AD" clId="Web-{7E1AEB12-8055-4465-D428-463276169DB2}" dt="2022-11-05T16:36:43.373" v="364"/>
          <ac:spMkLst>
            <pc:docMk/>
            <pc:sldMk cId="2641688633" sldId="259"/>
            <ac:spMk id="2" creationId="{593EA0A1-0AA6-4CF8-CDFB-82CF6D7A5DE0}"/>
          </ac:spMkLst>
        </pc:spChg>
        <pc:spChg chg="add del mod">
          <ac:chgData name="Nuno Miguel Magalhães Ribeiro Almeida Cardoso" userId="S::a036785@ipmaia.pt::10cec68a-12eb-4a29-8d6a-7409ab190e74" providerId="AD" clId="Web-{7E1AEB12-8055-4465-D428-463276169DB2}" dt="2022-11-05T16:35:46.949" v="350"/>
          <ac:spMkLst>
            <pc:docMk/>
            <pc:sldMk cId="2641688633" sldId="259"/>
            <ac:spMk id="5" creationId="{9FBB6825-7BD5-6EC6-176C-F4B2D5CA0BFB}"/>
          </ac:spMkLst>
        </pc:spChg>
        <pc:spChg chg="del">
          <ac:chgData name="Nuno Miguel Magalhães Ribeiro Almeida Cardoso" userId="S::a036785@ipmaia.pt::10cec68a-12eb-4a29-8d6a-7409ab190e74" providerId="AD" clId="Web-{7E1AEB12-8055-4465-D428-463276169DB2}" dt="2022-11-05T16:35:41.996" v="348"/>
          <ac:spMkLst>
            <pc:docMk/>
            <pc:sldMk cId="2641688633" sldId="259"/>
            <ac:spMk id="16" creationId="{7F57BEA8-497D-4AA8-8A18-BDCD696B25FE}"/>
          </ac:spMkLst>
        </pc:spChg>
        <pc:spChg chg="add del">
          <ac:chgData name="Nuno Miguel Magalhães Ribeiro Almeida Cardoso" userId="S::a036785@ipmaia.pt::10cec68a-12eb-4a29-8d6a-7409ab190e74" providerId="AD" clId="Web-{7E1AEB12-8055-4465-D428-463276169DB2}" dt="2022-11-05T16:36:43.373" v="364"/>
          <ac:spMkLst>
            <pc:docMk/>
            <pc:sldMk cId="2641688633" sldId="259"/>
            <ac:spMk id="22" creationId="{A4AC5506-6312-4701-8D3C-40187889A947}"/>
          </ac:spMkLst>
        </pc:spChg>
        <pc:spChg chg="add del">
          <ac:chgData name="Nuno Miguel Magalhães Ribeiro Almeida Cardoso" userId="S::a036785@ipmaia.pt::10cec68a-12eb-4a29-8d6a-7409ab190e74" providerId="AD" clId="Web-{7E1AEB12-8055-4465-D428-463276169DB2}" dt="2022-11-05T16:36:43.373" v="364"/>
          <ac:spMkLst>
            <pc:docMk/>
            <pc:sldMk cId="2641688633" sldId="259"/>
            <ac:spMk id="26" creationId="{0E0F19A9-8A61-EF3E-613D-5D1B6D8F6A1F}"/>
          </ac:spMkLst>
        </pc:spChg>
        <pc:spChg chg="add del">
          <ac:chgData name="Nuno Miguel Magalhães Ribeiro Almeida Cardoso" userId="S::a036785@ipmaia.pt::10cec68a-12eb-4a29-8d6a-7409ab190e74" providerId="AD" clId="Web-{7E1AEB12-8055-4465-D428-463276169DB2}" dt="2022-11-05T16:36:43.373" v="364"/>
          <ac:spMkLst>
            <pc:docMk/>
            <pc:sldMk cId="2641688633" sldId="259"/>
            <ac:spMk id="29" creationId="{9B76D444-2756-434F-AE61-96D69830C13E}"/>
          </ac:spMkLst>
        </pc:spChg>
        <pc:spChg chg="add del">
          <ac:chgData name="Nuno Miguel Magalhães Ribeiro Almeida Cardoso" userId="S::a036785@ipmaia.pt::10cec68a-12eb-4a29-8d6a-7409ab190e74" providerId="AD" clId="Web-{7E1AEB12-8055-4465-D428-463276169DB2}" dt="2022-11-05T16:36:43.373" v="364"/>
          <ac:spMkLst>
            <pc:docMk/>
            <pc:sldMk cId="2641688633" sldId="259"/>
            <ac:spMk id="31" creationId="{A27B6159-7734-4564-9E0F-C4BC43C36E52}"/>
          </ac:spMkLst>
        </pc:spChg>
        <pc:picChg chg="del mod">
          <ac:chgData name="Nuno Miguel Magalhães Ribeiro Almeida Cardoso" userId="S::a036785@ipmaia.pt::10cec68a-12eb-4a29-8d6a-7409ab190e74" providerId="AD" clId="Web-{7E1AEB12-8055-4465-D428-463276169DB2}" dt="2022-11-05T16:35:45.309" v="349"/>
          <ac:picMkLst>
            <pc:docMk/>
            <pc:sldMk cId="2641688633" sldId="259"/>
            <ac:picMk id="4" creationId="{5966FE26-EEAD-E7BE-BE92-F0765D9DCAD2}"/>
          </ac:picMkLst>
        </pc:picChg>
        <pc:picChg chg="add mod ord">
          <ac:chgData name="Nuno Miguel Magalhães Ribeiro Almeida Cardoso" userId="S::a036785@ipmaia.pt::10cec68a-12eb-4a29-8d6a-7409ab190e74" providerId="AD" clId="Web-{7E1AEB12-8055-4465-D428-463276169DB2}" dt="2022-11-05T16:36:43.373" v="364"/>
          <ac:picMkLst>
            <pc:docMk/>
            <pc:sldMk cId="2641688633" sldId="259"/>
            <ac:picMk id="6" creationId="{7E349102-7EF2-EB1D-4905-FA15EE36D0C2}"/>
          </ac:picMkLst>
        </pc:picChg>
        <pc:cxnChg chg="del">
          <ac:chgData name="Nuno Miguel Magalhães Ribeiro Almeida Cardoso" userId="S::a036785@ipmaia.pt::10cec68a-12eb-4a29-8d6a-7409ab190e74" providerId="AD" clId="Web-{7E1AEB12-8055-4465-D428-463276169DB2}" dt="2022-11-05T16:35:41.996" v="348"/>
          <ac:cxnSpMkLst>
            <pc:docMk/>
            <pc:sldMk cId="2641688633" sldId="259"/>
            <ac:cxnSpMk id="9" creationId="{D2E961F1-4A28-4A5F-BBD4-6E400E5E6C75}"/>
          </ac:cxnSpMkLst>
        </pc:cxnChg>
        <pc:cxnChg chg="del">
          <ac:chgData name="Nuno Miguel Magalhães Ribeiro Almeida Cardoso" userId="S::a036785@ipmaia.pt::10cec68a-12eb-4a29-8d6a-7409ab190e74" providerId="AD" clId="Web-{7E1AEB12-8055-4465-D428-463276169DB2}" dt="2022-11-05T16:35:41.996" v="348"/>
          <ac:cxnSpMkLst>
            <pc:docMk/>
            <pc:sldMk cId="2641688633" sldId="259"/>
            <ac:cxnSpMk id="15" creationId="{AD7193FB-6AE6-4B3B-8F89-56B55DD63B4D}"/>
          </ac:cxnSpMkLst>
        </pc:cxnChg>
        <pc:cxnChg chg="del">
          <ac:chgData name="Nuno Miguel Magalhães Ribeiro Almeida Cardoso" userId="S::a036785@ipmaia.pt::10cec68a-12eb-4a29-8d6a-7409ab190e74" providerId="AD" clId="Web-{7E1AEB12-8055-4465-D428-463276169DB2}" dt="2022-11-05T16:35:41.996" v="348"/>
          <ac:cxnSpMkLst>
            <pc:docMk/>
            <pc:sldMk cId="2641688633" sldId="259"/>
            <ac:cxnSpMk id="17" creationId="{A82415D3-DDE5-4D63-8CB3-23A5EC581B27}"/>
          </ac:cxnSpMkLst>
        </pc:cxnChg>
        <pc:cxnChg chg="add del">
          <ac:chgData name="Nuno Miguel Magalhães Ribeiro Almeida Cardoso" userId="S::a036785@ipmaia.pt::10cec68a-12eb-4a29-8d6a-7409ab190e74" providerId="AD" clId="Web-{7E1AEB12-8055-4465-D428-463276169DB2}" dt="2022-11-05T16:36:43.373" v="364"/>
          <ac:cxnSpMkLst>
            <pc:docMk/>
            <pc:sldMk cId="2641688633" sldId="259"/>
            <ac:cxnSpMk id="33" creationId="{E2FFB46B-05BC-4950-B18A-9593FDAE6ED7}"/>
          </ac:cxnSpMkLst>
        </pc:cxnChg>
      </pc:sldChg>
      <pc:sldChg chg="modSp">
        <pc:chgData name="Nuno Miguel Magalhães Ribeiro Almeida Cardoso" userId="S::a036785@ipmaia.pt::10cec68a-12eb-4a29-8d6a-7409ab190e74" providerId="AD" clId="Web-{7E1AEB12-8055-4465-D428-463276169DB2}" dt="2022-11-05T16:21:32.074" v="318" actId="20577"/>
        <pc:sldMkLst>
          <pc:docMk/>
          <pc:sldMk cId="1433327095" sldId="261"/>
        </pc:sldMkLst>
        <pc:spChg chg="mod">
          <ac:chgData name="Nuno Miguel Magalhães Ribeiro Almeida Cardoso" userId="S::a036785@ipmaia.pt::10cec68a-12eb-4a29-8d6a-7409ab190e74" providerId="AD" clId="Web-{7E1AEB12-8055-4465-D428-463276169DB2}" dt="2022-11-05T16:21:32.074" v="318" actId="20577"/>
          <ac:spMkLst>
            <pc:docMk/>
            <pc:sldMk cId="1433327095" sldId="261"/>
            <ac:spMk id="3" creationId="{F8005B02-219A-742C-B778-0CEAAD21ED6A}"/>
          </ac:spMkLst>
        </pc:spChg>
      </pc:sldChg>
      <pc:sldChg chg="modSp">
        <pc:chgData name="Nuno Miguel Magalhães Ribeiro Almeida Cardoso" userId="S::a036785@ipmaia.pt::10cec68a-12eb-4a29-8d6a-7409ab190e74" providerId="AD" clId="Web-{7E1AEB12-8055-4465-D428-463276169DB2}" dt="2022-11-05T15:49:45.786" v="2" actId="20577"/>
        <pc:sldMkLst>
          <pc:docMk/>
          <pc:sldMk cId="1221789970" sldId="265"/>
        </pc:sldMkLst>
        <pc:spChg chg="mod">
          <ac:chgData name="Nuno Miguel Magalhães Ribeiro Almeida Cardoso" userId="S::a036785@ipmaia.pt::10cec68a-12eb-4a29-8d6a-7409ab190e74" providerId="AD" clId="Web-{7E1AEB12-8055-4465-D428-463276169DB2}" dt="2022-11-05T15:49:45.786" v="2" actId="20577"/>
          <ac:spMkLst>
            <pc:docMk/>
            <pc:sldMk cId="1221789970" sldId="265"/>
            <ac:spMk id="3" creationId="{FF08512B-76BC-D3BE-AA32-2A4A69E5BA69}"/>
          </ac:spMkLst>
        </pc:spChg>
      </pc:sldChg>
      <pc:sldChg chg="modSp ord">
        <pc:chgData name="Nuno Miguel Magalhães Ribeiro Almeida Cardoso" userId="S::a036785@ipmaia.pt::10cec68a-12eb-4a29-8d6a-7409ab190e74" providerId="AD" clId="Web-{7E1AEB12-8055-4465-D428-463276169DB2}" dt="2022-11-05T16:45:23.471" v="516" actId="20577"/>
        <pc:sldMkLst>
          <pc:docMk/>
          <pc:sldMk cId="2549702019" sldId="268"/>
        </pc:sldMkLst>
        <pc:spChg chg="mod">
          <ac:chgData name="Nuno Miguel Magalhães Ribeiro Almeida Cardoso" userId="S::a036785@ipmaia.pt::10cec68a-12eb-4a29-8d6a-7409ab190e74" providerId="AD" clId="Web-{7E1AEB12-8055-4465-D428-463276169DB2}" dt="2022-11-05T16:31:32.690" v="347" actId="20577"/>
          <ac:spMkLst>
            <pc:docMk/>
            <pc:sldMk cId="2549702019" sldId="268"/>
            <ac:spMk id="2" creationId="{EC5D5164-EFE8-4928-4EC8-FDED0CB62F07}"/>
          </ac:spMkLst>
        </pc:spChg>
        <pc:spChg chg="mod">
          <ac:chgData name="Nuno Miguel Magalhães Ribeiro Almeida Cardoso" userId="S::a036785@ipmaia.pt::10cec68a-12eb-4a29-8d6a-7409ab190e74" providerId="AD" clId="Web-{7E1AEB12-8055-4465-D428-463276169DB2}" dt="2022-11-05T16:45:23.471" v="516" actId="20577"/>
          <ac:spMkLst>
            <pc:docMk/>
            <pc:sldMk cId="2549702019" sldId="268"/>
            <ac:spMk id="3" creationId="{93689798-66E0-E67C-B415-0838877F1854}"/>
          </ac:spMkLst>
        </pc:spChg>
      </pc:sldChg>
      <pc:sldChg chg="modSp">
        <pc:chgData name="Nuno Miguel Magalhães Ribeiro Almeida Cardoso" userId="S::a036785@ipmaia.pt::10cec68a-12eb-4a29-8d6a-7409ab190e74" providerId="AD" clId="Web-{7E1AEB12-8055-4465-D428-463276169DB2}" dt="2022-11-05T16:58:00.373" v="551" actId="20577"/>
        <pc:sldMkLst>
          <pc:docMk/>
          <pc:sldMk cId="3577650887" sldId="269"/>
        </pc:sldMkLst>
        <pc:spChg chg="mod">
          <ac:chgData name="Nuno Miguel Magalhães Ribeiro Almeida Cardoso" userId="S::a036785@ipmaia.pt::10cec68a-12eb-4a29-8d6a-7409ab190e74" providerId="AD" clId="Web-{7E1AEB12-8055-4465-D428-463276169DB2}" dt="2022-11-05T16:58:00.373" v="551" actId="20577"/>
          <ac:spMkLst>
            <pc:docMk/>
            <pc:sldMk cId="3577650887" sldId="269"/>
            <ac:spMk id="3" creationId="{EBB9EC89-7E77-24FD-9591-AB170BC87703}"/>
          </ac:spMkLst>
        </pc:spChg>
      </pc:sldChg>
      <pc:sldChg chg="addSp delSp modSp new mod setBg setClrOvrMap">
        <pc:chgData name="Nuno Miguel Magalhães Ribeiro Almeida Cardoso" userId="S::a036785@ipmaia.pt::10cec68a-12eb-4a29-8d6a-7409ab190e74" providerId="AD" clId="Web-{7E1AEB12-8055-4465-D428-463276169DB2}" dt="2022-11-05T17:03:22.276" v="570" actId="20577"/>
        <pc:sldMkLst>
          <pc:docMk/>
          <pc:sldMk cId="820029779" sldId="270"/>
        </pc:sldMkLst>
        <pc:spChg chg="mod">
          <ac:chgData name="Nuno Miguel Magalhães Ribeiro Almeida Cardoso" userId="S::a036785@ipmaia.pt::10cec68a-12eb-4a29-8d6a-7409ab190e74" providerId="AD" clId="Web-{7E1AEB12-8055-4465-D428-463276169DB2}" dt="2022-11-05T15:55:09.766" v="22"/>
          <ac:spMkLst>
            <pc:docMk/>
            <pc:sldMk cId="820029779" sldId="270"/>
            <ac:spMk id="2" creationId="{3F682237-85CC-E45C-305C-12053036CEDA}"/>
          </ac:spMkLst>
        </pc:spChg>
        <pc:spChg chg="del mod">
          <ac:chgData name="Nuno Miguel Magalhães Ribeiro Almeida Cardoso" userId="S::a036785@ipmaia.pt::10cec68a-12eb-4a29-8d6a-7409ab190e74" providerId="AD" clId="Web-{7E1AEB12-8055-4465-D428-463276169DB2}" dt="2022-11-05T15:55:32.111" v="26"/>
          <ac:spMkLst>
            <pc:docMk/>
            <pc:sldMk cId="820029779" sldId="270"/>
            <ac:spMk id="3" creationId="{6DF4F7E0-3654-518A-F307-C2E6C9E70EC4}"/>
          </ac:spMkLst>
        </pc:spChg>
        <pc:spChg chg="add mod">
          <ac:chgData name="Nuno Miguel Magalhães Ribeiro Almeida Cardoso" userId="S::a036785@ipmaia.pt::10cec68a-12eb-4a29-8d6a-7409ab190e74" providerId="AD" clId="Web-{7E1AEB12-8055-4465-D428-463276169DB2}" dt="2022-11-05T17:03:22.276" v="570" actId="20577"/>
          <ac:spMkLst>
            <pc:docMk/>
            <pc:sldMk cId="820029779" sldId="270"/>
            <ac:spMk id="6" creationId="{BD7F4D64-3940-0F14-034F-62AEF7811720}"/>
          </ac:spMkLst>
        </pc:spChg>
        <pc:spChg chg="add">
          <ac:chgData name="Nuno Miguel Magalhães Ribeiro Almeida Cardoso" userId="S::a036785@ipmaia.pt::10cec68a-12eb-4a29-8d6a-7409ab190e74" providerId="AD" clId="Web-{7E1AEB12-8055-4465-D428-463276169DB2}" dt="2022-11-05T15:55:09.766" v="22"/>
          <ac:spMkLst>
            <pc:docMk/>
            <pc:sldMk cId="820029779" sldId="270"/>
            <ac:spMk id="8" creationId="{EA67B5B4-3A24-436E-B663-1B2EBFF8A0CD}"/>
          </ac:spMkLst>
        </pc:spChg>
        <pc:spChg chg="add">
          <ac:chgData name="Nuno Miguel Magalhães Ribeiro Almeida Cardoso" userId="S::a036785@ipmaia.pt::10cec68a-12eb-4a29-8d6a-7409ab190e74" providerId="AD" clId="Web-{7E1AEB12-8055-4465-D428-463276169DB2}" dt="2022-11-05T15:55:09.766" v="22"/>
          <ac:spMkLst>
            <pc:docMk/>
            <pc:sldMk cId="820029779" sldId="270"/>
            <ac:spMk id="10" creationId="{987FDF89-C993-41F4-A1B8-DBAFF16008A9}"/>
          </ac:spMkLst>
        </pc:spChg>
        <pc:spChg chg="add">
          <ac:chgData name="Nuno Miguel Magalhães Ribeiro Almeida Cardoso" userId="S::a036785@ipmaia.pt::10cec68a-12eb-4a29-8d6a-7409ab190e74" providerId="AD" clId="Web-{7E1AEB12-8055-4465-D428-463276169DB2}" dt="2022-11-05T15:55:09.766" v="22"/>
          <ac:spMkLst>
            <pc:docMk/>
            <pc:sldMk cId="820029779" sldId="270"/>
            <ac:spMk id="12" creationId="{64E585EA-75FD-4025-8270-F66A58A15CDA}"/>
          </ac:spMkLst>
        </pc:spChg>
        <pc:picChg chg="add mod ord">
          <ac:chgData name="Nuno Miguel Magalhães Ribeiro Almeida Cardoso" userId="S::a036785@ipmaia.pt::10cec68a-12eb-4a29-8d6a-7409ab190e74" providerId="AD" clId="Web-{7E1AEB12-8055-4465-D428-463276169DB2}" dt="2022-11-05T16:59:00.922" v="562" actId="1076"/>
          <ac:picMkLst>
            <pc:docMk/>
            <pc:sldMk cId="820029779" sldId="270"/>
            <ac:picMk id="4" creationId="{CE27A342-EEC7-C470-2D7A-6668B430664F}"/>
          </ac:picMkLst>
        </pc:picChg>
        <pc:picChg chg="add mod">
          <ac:chgData name="Nuno Miguel Magalhães Ribeiro Almeida Cardoso" userId="S::a036785@ipmaia.pt::10cec68a-12eb-4a29-8d6a-7409ab190e74" providerId="AD" clId="Web-{7E1AEB12-8055-4465-D428-463276169DB2}" dt="2022-11-05T16:59:02.501" v="563" actId="1076"/>
          <ac:picMkLst>
            <pc:docMk/>
            <pc:sldMk cId="820029779" sldId="270"/>
            <ac:picMk id="5" creationId="{1113A016-B760-AD20-BE44-2B18DCDF678D}"/>
          </ac:picMkLst>
        </pc:picChg>
      </pc:sldChg>
      <pc:sldChg chg="addSp modSp new del mod setBg setClrOvrMap">
        <pc:chgData name="Nuno Miguel Magalhães Ribeiro Almeida Cardoso" userId="S::a036785@ipmaia.pt::10cec68a-12eb-4a29-8d6a-7409ab190e74" providerId="AD" clId="Web-{7E1AEB12-8055-4465-D428-463276169DB2}" dt="2022-11-05T16:59:19.423" v="566"/>
        <pc:sldMkLst>
          <pc:docMk/>
          <pc:sldMk cId="3350057638" sldId="271"/>
        </pc:sldMkLst>
        <pc:spChg chg="mod">
          <ac:chgData name="Nuno Miguel Magalhães Ribeiro Almeida Cardoso" userId="S::a036785@ipmaia.pt::10cec68a-12eb-4a29-8d6a-7409ab190e74" providerId="AD" clId="Web-{7E1AEB12-8055-4465-D428-463276169DB2}" dt="2022-11-05T16:05:22.523" v="77" actId="20577"/>
          <ac:spMkLst>
            <pc:docMk/>
            <pc:sldMk cId="3350057638" sldId="271"/>
            <ac:spMk id="2" creationId="{77A22385-484B-852B-CD79-D9BFBE2F5857}"/>
          </ac:spMkLst>
        </pc:spChg>
        <pc:spChg chg="mod">
          <ac:chgData name="Nuno Miguel Magalhães Ribeiro Almeida Cardoso" userId="S::a036785@ipmaia.pt::10cec68a-12eb-4a29-8d6a-7409ab190e74" providerId="AD" clId="Web-{7E1AEB12-8055-4465-D428-463276169DB2}" dt="2022-11-05T16:09:08.391" v="138" actId="20577"/>
          <ac:spMkLst>
            <pc:docMk/>
            <pc:sldMk cId="3350057638" sldId="271"/>
            <ac:spMk id="3" creationId="{1A04E371-14F1-E2CC-83B5-04C93AF92835}"/>
          </ac:spMkLst>
        </pc:spChg>
        <pc:spChg chg="add">
          <ac:chgData name="Nuno Miguel Magalhães Ribeiro Almeida Cardoso" userId="S::a036785@ipmaia.pt::10cec68a-12eb-4a29-8d6a-7409ab190e74" providerId="AD" clId="Web-{7E1AEB12-8055-4465-D428-463276169DB2}" dt="2022-11-05T15:55:19.767" v="24"/>
          <ac:spMkLst>
            <pc:docMk/>
            <pc:sldMk cId="3350057638" sldId="271"/>
            <ac:spMk id="8" creationId="{EA67B5B4-3A24-436E-B663-1B2EBFF8A0CD}"/>
          </ac:spMkLst>
        </pc:spChg>
        <pc:spChg chg="add">
          <ac:chgData name="Nuno Miguel Magalhães Ribeiro Almeida Cardoso" userId="S::a036785@ipmaia.pt::10cec68a-12eb-4a29-8d6a-7409ab190e74" providerId="AD" clId="Web-{7E1AEB12-8055-4465-D428-463276169DB2}" dt="2022-11-05T15:55:19.767" v="24"/>
          <ac:spMkLst>
            <pc:docMk/>
            <pc:sldMk cId="3350057638" sldId="271"/>
            <ac:spMk id="10" creationId="{987FDF89-C993-41F4-A1B8-DBAFF16008A9}"/>
          </ac:spMkLst>
        </pc:spChg>
        <pc:spChg chg="add">
          <ac:chgData name="Nuno Miguel Magalhães Ribeiro Almeida Cardoso" userId="S::a036785@ipmaia.pt::10cec68a-12eb-4a29-8d6a-7409ab190e74" providerId="AD" clId="Web-{7E1AEB12-8055-4465-D428-463276169DB2}" dt="2022-11-05T15:55:19.767" v="24"/>
          <ac:spMkLst>
            <pc:docMk/>
            <pc:sldMk cId="3350057638" sldId="271"/>
            <ac:spMk id="12" creationId="{64E585EA-75FD-4025-8270-F66A58A15CDA}"/>
          </ac:spMkLst>
        </pc:spChg>
      </pc:sldChg>
      <pc:sldChg chg="addSp delSp modSp new mod setBg setClrOvrMap">
        <pc:chgData name="Nuno Miguel Magalhães Ribeiro Almeida Cardoso" userId="S::a036785@ipmaia.pt::10cec68a-12eb-4a29-8d6a-7409ab190e74" providerId="AD" clId="Web-{7E1AEB12-8055-4465-D428-463276169DB2}" dt="2022-11-05T16:24:29.034" v="343" actId="14100"/>
        <pc:sldMkLst>
          <pc:docMk/>
          <pc:sldMk cId="776584889" sldId="272"/>
        </pc:sldMkLst>
        <pc:spChg chg="mod">
          <ac:chgData name="Nuno Miguel Magalhães Ribeiro Almeida Cardoso" userId="S::a036785@ipmaia.pt::10cec68a-12eb-4a29-8d6a-7409ab190e74" providerId="AD" clId="Web-{7E1AEB12-8055-4465-D428-463276169DB2}" dt="2022-11-05T15:55:14.454" v="23"/>
          <ac:spMkLst>
            <pc:docMk/>
            <pc:sldMk cId="776584889" sldId="272"/>
            <ac:spMk id="2" creationId="{41E34388-48C4-9B65-5067-18C9E47FE2D8}"/>
          </ac:spMkLst>
        </pc:spChg>
        <pc:spChg chg="del mod">
          <ac:chgData name="Nuno Miguel Magalhães Ribeiro Almeida Cardoso" userId="S::a036785@ipmaia.pt::10cec68a-12eb-4a29-8d6a-7409ab190e74" providerId="AD" clId="Web-{7E1AEB12-8055-4465-D428-463276169DB2}" dt="2022-11-05T15:56:17.972" v="39"/>
          <ac:spMkLst>
            <pc:docMk/>
            <pc:sldMk cId="776584889" sldId="272"/>
            <ac:spMk id="3" creationId="{8DB72D60-872B-C873-6D6D-12E55CFAD2B9}"/>
          </ac:spMkLst>
        </pc:spChg>
        <pc:spChg chg="add del mod">
          <ac:chgData name="Nuno Miguel Magalhães Ribeiro Almeida Cardoso" userId="S::a036785@ipmaia.pt::10cec68a-12eb-4a29-8d6a-7409ab190e74" providerId="AD" clId="Web-{7E1AEB12-8055-4465-D428-463276169DB2}" dt="2022-11-05T16:00:30.059" v="62"/>
          <ac:spMkLst>
            <pc:docMk/>
            <pc:sldMk cId="776584889" sldId="272"/>
            <ac:spMk id="7" creationId="{86E14B1E-1B16-E391-CCD5-25606803B5DA}"/>
          </ac:spMkLst>
        </pc:spChg>
        <pc:spChg chg="add">
          <ac:chgData name="Nuno Miguel Magalhães Ribeiro Almeida Cardoso" userId="S::a036785@ipmaia.pt::10cec68a-12eb-4a29-8d6a-7409ab190e74" providerId="AD" clId="Web-{7E1AEB12-8055-4465-D428-463276169DB2}" dt="2022-11-05T15:55:14.454" v="23"/>
          <ac:spMkLst>
            <pc:docMk/>
            <pc:sldMk cId="776584889" sldId="272"/>
            <ac:spMk id="8" creationId="{EA67B5B4-3A24-436E-B663-1B2EBFF8A0CD}"/>
          </ac:spMkLst>
        </pc:spChg>
        <pc:spChg chg="add">
          <ac:chgData name="Nuno Miguel Magalhães Ribeiro Almeida Cardoso" userId="S::a036785@ipmaia.pt::10cec68a-12eb-4a29-8d6a-7409ab190e74" providerId="AD" clId="Web-{7E1AEB12-8055-4465-D428-463276169DB2}" dt="2022-11-05T15:55:14.454" v="23"/>
          <ac:spMkLst>
            <pc:docMk/>
            <pc:sldMk cId="776584889" sldId="272"/>
            <ac:spMk id="10" creationId="{987FDF89-C993-41F4-A1B8-DBAFF16008A9}"/>
          </ac:spMkLst>
        </pc:spChg>
        <pc:spChg chg="add mod">
          <ac:chgData name="Nuno Miguel Magalhães Ribeiro Almeida Cardoso" userId="S::a036785@ipmaia.pt::10cec68a-12eb-4a29-8d6a-7409ab190e74" providerId="AD" clId="Web-{7E1AEB12-8055-4465-D428-463276169DB2}" dt="2022-11-05T16:24:29.034" v="343" actId="14100"/>
          <ac:spMkLst>
            <pc:docMk/>
            <pc:sldMk cId="776584889" sldId="272"/>
            <ac:spMk id="11" creationId="{F077C308-B19B-E5B2-A260-5CF789AC4B5A}"/>
          </ac:spMkLst>
        </pc:spChg>
        <pc:spChg chg="add">
          <ac:chgData name="Nuno Miguel Magalhães Ribeiro Almeida Cardoso" userId="S::a036785@ipmaia.pt::10cec68a-12eb-4a29-8d6a-7409ab190e74" providerId="AD" clId="Web-{7E1AEB12-8055-4465-D428-463276169DB2}" dt="2022-11-05T15:55:14.454" v="23"/>
          <ac:spMkLst>
            <pc:docMk/>
            <pc:sldMk cId="776584889" sldId="272"/>
            <ac:spMk id="12" creationId="{64E585EA-75FD-4025-8270-F66A58A15CDA}"/>
          </ac:spMkLst>
        </pc:spChg>
        <pc:picChg chg="add del mod ord">
          <ac:chgData name="Nuno Miguel Magalhães Ribeiro Almeida Cardoso" userId="S::a036785@ipmaia.pt::10cec68a-12eb-4a29-8d6a-7409ab190e74" providerId="AD" clId="Web-{7E1AEB12-8055-4465-D428-463276169DB2}" dt="2022-11-05T16:00:28.028" v="61"/>
          <ac:picMkLst>
            <pc:docMk/>
            <pc:sldMk cId="776584889" sldId="272"/>
            <ac:picMk id="4" creationId="{0FE7993B-DC34-8DAF-4A9B-61D9816D8C8C}"/>
          </ac:picMkLst>
        </pc:picChg>
        <pc:picChg chg="add mod">
          <ac:chgData name="Nuno Miguel Magalhães Ribeiro Almeida Cardoso" userId="S::a036785@ipmaia.pt::10cec68a-12eb-4a29-8d6a-7409ab190e74" providerId="AD" clId="Web-{7E1AEB12-8055-4465-D428-463276169DB2}" dt="2022-11-05T16:23:44.439" v="328" actId="1076"/>
          <ac:picMkLst>
            <pc:docMk/>
            <pc:sldMk cId="776584889" sldId="272"/>
            <ac:picMk id="5" creationId="{C362E781-135B-CA81-3A34-BF59EBC7CE74}"/>
          </ac:picMkLst>
        </pc:picChg>
        <pc:picChg chg="add mod ord">
          <ac:chgData name="Nuno Miguel Magalhães Ribeiro Almeida Cardoso" userId="S::a036785@ipmaia.pt::10cec68a-12eb-4a29-8d6a-7409ab190e74" providerId="AD" clId="Web-{7E1AEB12-8055-4465-D428-463276169DB2}" dt="2022-11-05T16:23:40.501" v="327" actId="1076"/>
          <ac:picMkLst>
            <pc:docMk/>
            <pc:sldMk cId="776584889" sldId="272"/>
            <ac:picMk id="9" creationId="{0C9A37F2-8E7F-5E8B-B39D-283DFA7AFB4C}"/>
          </ac:picMkLst>
        </pc:picChg>
      </pc:sldChg>
      <pc:sldChg chg="addSp modSp new del mod ord setBg setClrOvrMap">
        <pc:chgData name="Nuno Miguel Magalhães Ribeiro Almeida Cardoso" userId="S::a036785@ipmaia.pt::10cec68a-12eb-4a29-8d6a-7409ab190e74" providerId="AD" clId="Web-{7E1AEB12-8055-4465-D428-463276169DB2}" dt="2022-11-05T16:59:22.923" v="567"/>
        <pc:sldMkLst>
          <pc:docMk/>
          <pc:sldMk cId="685940725" sldId="273"/>
        </pc:sldMkLst>
        <pc:spChg chg="mod">
          <ac:chgData name="Nuno Miguel Magalhães Ribeiro Almeida Cardoso" userId="S::a036785@ipmaia.pt::10cec68a-12eb-4a29-8d6a-7409ab190e74" providerId="AD" clId="Web-{7E1AEB12-8055-4465-D428-463276169DB2}" dt="2022-11-05T16:11:06.458" v="147" actId="20577"/>
          <ac:spMkLst>
            <pc:docMk/>
            <pc:sldMk cId="685940725" sldId="273"/>
            <ac:spMk id="2" creationId="{D10FDD6F-AD02-F7C4-A3E5-FA1BCCE0BD5C}"/>
          </ac:spMkLst>
        </pc:spChg>
        <pc:spChg chg="mod">
          <ac:chgData name="Nuno Miguel Magalhães Ribeiro Almeida Cardoso" userId="S::a036785@ipmaia.pt::10cec68a-12eb-4a29-8d6a-7409ab190e74" providerId="AD" clId="Web-{7E1AEB12-8055-4465-D428-463276169DB2}" dt="2022-11-05T16:14:55.138" v="238" actId="20577"/>
          <ac:spMkLst>
            <pc:docMk/>
            <pc:sldMk cId="685940725" sldId="273"/>
            <ac:spMk id="3" creationId="{3FAF6FDE-940A-2F8A-3DB4-749A1F873B14}"/>
          </ac:spMkLst>
        </pc:spChg>
        <pc:spChg chg="add">
          <ac:chgData name="Nuno Miguel Magalhães Ribeiro Almeida Cardoso" userId="S::a036785@ipmaia.pt::10cec68a-12eb-4a29-8d6a-7409ab190e74" providerId="AD" clId="Web-{7E1AEB12-8055-4465-D428-463276169DB2}" dt="2022-11-05T15:55:23.157" v="25"/>
          <ac:spMkLst>
            <pc:docMk/>
            <pc:sldMk cId="685940725" sldId="273"/>
            <ac:spMk id="8" creationId="{EA67B5B4-3A24-436E-B663-1B2EBFF8A0CD}"/>
          </ac:spMkLst>
        </pc:spChg>
        <pc:spChg chg="add">
          <ac:chgData name="Nuno Miguel Magalhães Ribeiro Almeida Cardoso" userId="S::a036785@ipmaia.pt::10cec68a-12eb-4a29-8d6a-7409ab190e74" providerId="AD" clId="Web-{7E1AEB12-8055-4465-D428-463276169DB2}" dt="2022-11-05T15:55:23.157" v="25"/>
          <ac:spMkLst>
            <pc:docMk/>
            <pc:sldMk cId="685940725" sldId="273"/>
            <ac:spMk id="10" creationId="{987FDF89-C993-41F4-A1B8-DBAFF16008A9}"/>
          </ac:spMkLst>
        </pc:spChg>
        <pc:spChg chg="add">
          <ac:chgData name="Nuno Miguel Magalhães Ribeiro Almeida Cardoso" userId="S::a036785@ipmaia.pt::10cec68a-12eb-4a29-8d6a-7409ab190e74" providerId="AD" clId="Web-{7E1AEB12-8055-4465-D428-463276169DB2}" dt="2022-11-05T15:55:23.157" v="25"/>
          <ac:spMkLst>
            <pc:docMk/>
            <pc:sldMk cId="685940725" sldId="273"/>
            <ac:spMk id="12" creationId="{64E585EA-75FD-4025-8270-F66A58A15CDA}"/>
          </ac:spMkLst>
        </pc:spChg>
      </pc:sldChg>
      <pc:sldChg chg="addSp delSp modSp new del mod ord setBg setClrOvrMap">
        <pc:chgData name="Nuno Miguel Magalhães Ribeiro Almeida Cardoso" userId="S::a036785@ipmaia.pt::10cec68a-12eb-4a29-8d6a-7409ab190e74" providerId="AD" clId="Web-{7E1AEB12-8055-4465-D428-463276169DB2}" dt="2022-11-05T17:11:50.779" v="656"/>
        <pc:sldMkLst>
          <pc:docMk/>
          <pc:sldMk cId="1359847401" sldId="273"/>
        </pc:sldMkLst>
        <pc:spChg chg="mod">
          <ac:chgData name="Nuno Miguel Magalhães Ribeiro Almeida Cardoso" userId="S::a036785@ipmaia.pt::10cec68a-12eb-4a29-8d6a-7409ab190e74" providerId="AD" clId="Web-{7E1AEB12-8055-4465-D428-463276169DB2}" dt="2022-11-05T17:06:03.594" v="595" actId="20577"/>
          <ac:spMkLst>
            <pc:docMk/>
            <pc:sldMk cId="1359847401" sldId="273"/>
            <ac:spMk id="2" creationId="{C2BDD7F4-9E8E-4FF3-EA22-7CF3040CE101}"/>
          </ac:spMkLst>
        </pc:spChg>
        <pc:spChg chg="del mod">
          <ac:chgData name="Nuno Miguel Magalhães Ribeiro Almeida Cardoso" userId="S::a036785@ipmaia.pt::10cec68a-12eb-4a29-8d6a-7409ab190e74" providerId="AD" clId="Web-{7E1AEB12-8055-4465-D428-463276169DB2}" dt="2022-11-05T17:04:43.748" v="574"/>
          <ac:spMkLst>
            <pc:docMk/>
            <pc:sldMk cId="1359847401" sldId="273"/>
            <ac:spMk id="3" creationId="{98EC4051-3EF8-C4C3-9873-859BAF23C906}"/>
          </ac:spMkLst>
        </pc:spChg>
        <pc:spChg chg="add">
          <ac:chgData name="Nuno Miguel Magalhães Ribeiro Almeida Cardoso" userId="S::a036785@ipmaia.pt::10cec68a-12eb-4a29-8d6a-7409ab190e74" providerId="AD" clId="Web-{7E1AEB12-8055-4465-D428-463276169DB2}" dt="2022-11-05T17:04:06.981" v="573"/>
          <ac:spMkLst>
            <pc:docMk/>
            <pc:sldMk cId="1359847401" sldId="273"/>
            <ac:spMk id="8" creationId="{EA67B5B4-3A24-436E-B663-1B2EBFF8A0CD}"/>
          </ac:spMkLst>
        </pc:spChg>
        <pc:spChg chg="add">
          <ac:chgData name="Nuno Miguel Magalhães Ribeiro Almeida Cardoso" userId="S::a036785@ipmaia.pt::10cec68a-12eb-4a29-8d6a-7409ab190e74" providerId="AD" clId="Web-{7E1AEB12-8055-4465-D428-463276169DB2}" dt="2022-11-05T17:04:06.981" v="573"/>
          <ac:spMkLst>
            <pc:docMk/>
            <pc:sldMk cId="1359847401" sldId="273"/>
            <ac:spMk id="10" creationId="{987FDF89-C993-41F4-A1B8-DBAFF16008A9}"/>
          </ac:spMkLst>
        </pc:spChg>
        <pc:spChg chg="add">
          <ac:chgData name="Nuno Miguel Magalhães Ribeiro Almeida Cardoso" userId="S::a036785@ipmaia.pt::10cec68a-12eb-4a29-8d6a-7409ab190e74" providerId="AD" clId="Web-{7E1AEB12-8055-4465-D428-463276169DB2}" dt="2022-11-05T17:04:06.981" v="573"/>
          <ac:spMkLst>
            <pc:docMk/>
            <pc:sldMk cId="1359847401" sldId="273"/>
            <ac:spMk id="12" creationId="{64E585EA-75FD-4025-8270-F66A58A15CDA}"/>
          </ac:spMkLst>
        </pc:spChg>
        <pc:picChg chg="add mod ord">
          <ac:chgData name="Nuno Miguel Magalhães Ribeiro Almeida Cardoso" userId="S::a036785@ipmaia.pt::10cec68a-12eb-4a29-8d6a-7409ab190e74" providerId="AD" clId="Web-{7E1AEB12-8055-4465-D428-463276169DB2}" dt="2022-11-05T17:08:08.021" v="596" actId="1076"/>
          <ac:picMkLst>
            <pc:docMk/>
            <pc:sldMk cId="1359847401" sldId="273"/>
            <ac:picMk id="4" creationId="{8517AC62-AE30-3DAF-43B5-16CB3263118F}"/>
          </ac:picMkLst>
        </pc:picChg>
      </pc:sldChg>
    </pc:docChg>
  </pc:docChgLst>
  <pc:docChgLst>
    <pc:chgData name="Nuno Miguel Magalhães Ribeiro Almeida Cardoso" userId="S::a036785@ipmaia.pt::10cec68a-12eb-4a29-8d6a-7409ab190e74" providerId="AD" clId="Web-{A638FACD-26FD-61E5-0D71-5246D6858589}"/>
    <pc:docChg chg="addSld modSld">
      <pc:chgData name="Nuno Miguel Magalhães Ribeiro Almeida Cardoso" userId="S::a036785@ipmaia.pt::10cec68a-12eb-4a29-8d6a-7409ab190e74" providerId="AD" clId="Web-{A638FACD-26FD-61E5-0D71-5246D6858589}" dt="2022-11-01T01:28:44.887" v="468"/>
      <pc:docMkLst>
        <pc:docMk/>
      </pc:docMkLst>
      <pc:sldChg chg="delSp modSp">
        <pc:chgData name="Nuno Miguel Magalhães Ribeiro Almeida Cardoso" userId="S::a036785@ipmaia.pt::10cec68a-12eb-4a29-8d6a-7409ab190e74" providerId="AD" clId="Web-{A638FACD-26FD-61E5-0D71-5246D6858589}" dt="2022-11-01T01:23:52.067" v="416"/>
        <pc:sldMkLst>
          <pc:docMk/>
          <pc:sldMk cId="830613240" sldId="257"/>
        </pc:sldMkLst>
        <pc:spChg chg="mod">
          <ac:chgData name="Nuno Miguel Magalhães Ribeiro Almeida Cardoso" userId="S::a036785@ipmaia.pt::10cec68a-12eb-4a29-8d6a-7409ab190e74" providerId="AD" clId="Web-{A638FACD-26FD-61E5-0D71-5246D6858589}" dt="2022-11-01T00:32:43.355" v="246" actId="20577"/>
          <ac:spMkLst>
            <pc:docMk/>
            <pc:sldMk cId="830613240" sldId="257"/>
            <ac:spMk id="3" creationId="{9DEC3FCB-2730-3ECE-B1D4-A2C862E3D043}"/>
          </ac:spMkLst>
        </pc:spChg>
        <pc:picChg chg="del">
          <ac:chgData name="Nuno Miguel Magalhães Ribeiro Almeida Cardoso" userId="S::a036785@ipmaia.pt::10cec68a-12eb-4a29-8d6a-7409ab190e74" providerId="AD" clId="Web-{A638FACD-26FD-61E5-0D71-5246D6858589}" dt="2022-11-01T01:23:52.067" v="416"/>
          <ac:picMkLst>
            <pc:docMk/>
            <pc:sldMk cId="830613240" sldId="257"/>
            <ac:picMk id="5" creationId="{418CD866-2EED-A2E2-68CD-57F320BF84B7}"/>
          </ac:picMkLst>
        </pc:picChg>
      </pc:sldChg>
      <pc:sldChg chg="modSp">
        <pc:chgData name="Nuno Miguel Magalhães Ribeiro Almeida Cardoso" userId="S::a036785@ipmaia.pt::10cec68a-12eb-4a29-8d6a-7409ab190e74" providerId="AD" clId="Web-{A638FACD-26FD-61E5-0D71-5246D6858589}" dt="2022-11-01T00:07:34.663" v="134" actId="1076"/>
        <pc:sldMkLst>
          <pc:docMk/>
          <pc:sldMk cId="143316302" sldId="260"/>
        </pc:sldMkLst>
        <pc:picChg chg="mod">
          <ac:chgData name="Nuno Miguel Magalhães Ribeiro Almeida Cardoso" userId="S::a036785@ipmaia.pt::10cec68a-12eb-4a29-8d6a-7409ab190e74" providerId="AD" clId="Web-{A638FACD-26FD-61E5-0D71-5246D6858589}" dt="2022-11-01T00:07:34.663" v="134" actId="1076"/>
          <ac:picMkLst>
            <pc:docMk/>
            <pc:sldMk cId="143316302" sldId="260"/>
            <ac:picMk id="4" creationId="{804A76E0-FDCA-9C90-7D87-D3A0381F12BB}"/>
          </ac:picMkLst>
        </pc:picChg>
      </pc:sldChg>
      <pc:sldChg chg="addSp modSp mod setBg setClrOvrMap">
        <pc:chgData name="Nuno Miguel Magalhães Ribeiro Almeida Cardoso" userId="S::a036785@ipmaia.pt::10cec68a-12eb-4a29-8d6a-7409ab190e74" providerId="AD" clId="Web-{A638FACD-26FD-61E5-0D71-5246D6858589}" dt="2022-11-01T01:19:58.639" v="415" actId="20577"/>
        <pc:sldMkLst>
          <pc:docMk/>
          <pc:sldMk cId="1433327095" sldId="261"/>
        </pc:sldMkLst>
        <pc:spChg chg="mod">
          <ac:chgData name="Nuno Miguel Magalhães Ribeiro Almeida Cardoso" userId="S::a036785@ipmaia.pt::10cec68a-12eb-4a29-8d6a-7409ab190e74" providerId="AD" clId="Web-{A638FACD-26FD-61E5-0D71-5246D6858589}" dt="2022-11-01T00:17:15.111" v="140" actId="20577"/>
          <ac:spMkLst>
            <pc:docMk/>
            <pc:sldMk cId="1433327095" sldId="261"/>
            <ac:spMk id="2" creationId="{202B77B9-90A4-EAA9-E2CA-9E68D6FA8E74}"/>
          </ac:spMkLst>
        </pc:spChg>
        <pc:spChg chg="mod">
          <ac:chgData name="Nuno Miguel Magalhães Ribeiro Almeida Cardoso" userId="S::a036785@ipmaia.pt::10cec68a-12eb-4a29-8d6a-7409ab190e74" providerId="AD" clId="Web-{A638FACD-26FD-61E5-0D71-5246D6858589}" dt="2022-11-01T01:19:58.639" v="415" actId="20577"/>
          <ac:spMkLst>
            <pc:docMk/>
            <pc:sldMk cId="1433327095" sldId="261"/>
            <ac:spMk id="3" creationId="{F8005B02-219A-742C-B778-0CEAAD21ED6A}"/>
          </ac:spMkLst>
        </pc:spChg>
        <pc:spChg chg="add">
          <ac:chgData name="Nuno Miguel Magalhães Ribeiro Almeida Cardoso" userId="S::a036785@ipmaia.pt::10cec68a-12eb-4a29-8d6a-7409ab190e74" providerId="AD" clId="Web-{A638FACD-26FD-61E5-0D71-5246D6858589}" dt="2022-11-01T00:09:30.107" v="136"/>
          <ac:spMkLst>
            <pc:docMk/>
            <pc:sldMk cId="1433327095" sldId="261"/>
            <ac:spMk id="8" creationId="{EA67B5B4-3A24-436E-B663-1B2EBFF8A0CD}"/>
          </ac:spMkLst>
        </pc:spChg>
        <pc:spChg chg="add">
          <ac:chgData name="Nuno Miguel Magalhães Ribeiro Almeida Cardoso" userId="S::a036785@ipmaia.pt::10cec68a-12eb-4a29-8d6a-7409ab190e74" providerId="AD" clId="Web-{A638FACD-26FD-61E5-0D71-5246D6858589}" dt="2022-11-01T00:09:30.107" v="136"/>
          <ac:spMkLst>
            <pc:docMk/>
            <pc:sldMk cId="1433327095" sldId="261"/>
            <ac:spMk id="10" creationId="{987FDF89-C993-41F4-A1B8-DBAFF16008A9}"/>
          </ac:spMkLst>
        </pc:spChg>
        <pc:spChg chg="add">
          <ac:chgData name="Nuno Miguel Magalhães Ribeiro Almeida Cardoso" userId="S::a036785@ipmaia.pt::10cec68a-12eb-4a29-8d6a-7409ab190e74" providerId="AD" clId="Web-{A638FACD-26FD-61E5-0D71-5246D6858589}" dt="2022-11-01T00:09:30.107" v="136"/>
          <ac:spMkLst>
            <pc:docMk/>
            <pc:sldMk cId="1433327095" sldId="261"/>
            <ac:spMk id="12" creationId="{64E585EA-75FD-4025-8270-F66A58A15CDA}"/>
          </ac:spMkLst>
        </pc:spChg>
      </pc:sldChg>
      <pc:sldChg chg="addSp modSp mod setBg setClrOvrMap">
        <pc:chgData name="Nuno Miguel Magalhães Ribeiro Almeida Cardoso" userId="S::a036785@ipmaia.pt::10cec68a-12eb-4a29-8d6a-7409ab190e74" providerId="AD" clId="Web-{A638FACD-26FD-61E5-0D71-5246D6858589}" dt="2022-11-01T01:27:51.354" v="461" actId="20577"/>
        <pc:sldMkLst>
          <pc:docMk/>
          <pc:sldMk cId="1221789970" sldId="265"/>
        </pc:sldMkLst>
        <pc:spChg chg="mod">
          <ac:chgData name="Nuno Miguel Magalhães Ribeiro Almeida Cardoso" userId="S::a036785@ipmaia.pt::10cec68a-12eb-4a29-8d6a-7409ab190e74" providerId="AD" clId="Web-{A638FACD-26FD-61E5-0D71-5246D6858589}" dt="2022-11-01T00:09:21.700" v="135"/>
          <ac:spMkLst>
            <pc:docMk/>
            <pc:sldMk cId="1221789970" sldId="265"/>
            <ac:spMk id="2" creationId="{8B066BE6-8B83-5982-9611-FC8B887DAF1B}"/>
          </ac:spMkLst>
        </pc:spChg>
        <pc:spChg chg="mod">
          <ac:chgData name="Nuno Miguel Magalhães Ribeiro Almeida Cardoso" userId="S::a036785@ipmaia.pt::10cec68a-12eb-4a29-8d6a-7409ab190e74" providerId="AD" clId="Web-{A638FACD-26FD-61E5-0D71-5246D6858589}" dt="2022-11-01T01:27:51.354" v="461" actId="20577"/>
          <ac:spMkLst>
            <pc:docMk/>
            <pc:sldMk cId="1221789970" sldId="265"/>
            <ac:spMk id="3" creationId="{FF08512B-76BC-D3BE-AA32-2A4A69E5BA69}"/>
          </ac:spMkLst>
        </pc:spChg>
        <pc:spChg chg="add">
          <ac:chgData name="Nuno Miguel Magalhães Ribeiro Almeida Cardoso" userId="S::a036785@ipmaia.pt::10cec68a-12eb-4a29-8d6a-7409ab190e74" providerId="AD" clId="Web-{A638FACD-26FD-61E5-0D71-5246D6858589}" dt="2022-11-01T00:09:21.700" v="135"/>
          <ac:spMkLst>
            <pc:docMk/>
            <pc:sldMk cId="1221789970" sldId="265"/>
            <ac:spMk id="8" creationId="{EA67B5B4-3A24-436E-B663-1B2EBFF8A0CD}"/>
          </ac:spMkLst>
        </pc:spChg>
        <pc:spChg chg="add">
          <ac:chgData name="Nuno Miguel Magalhães Ribeiro Almeida Cardoso" userId="S::a036785@ipmaia.pt::10cec68a-12eb-4a29-8d6a-7409ab190e74" providerId="AD" clId="Web-{A638FACD-26FD-61E5-0D71-5246D6858589}" dt="2022-11-01T00:09:21.700" v="135"/>
          <ac:spMkLst>
            <pc:docMk/>
            <pc:sldMk cId="1221789970" sldId="265"/>
            <ac:spMk id="10" creationId="{987FDF89-C993-41F4-A1B8-DBAFF16008A9}"/>
          </ac:spMkLst>
        </pc:spChg>
        <pc:spChg chg="add">
          <ac:chgData name="Nuno Miguel Magalhães Ribeiro Almeida Cardoso" userId="S::a036785@ipmaia.pt::10cec68a-12eb-4a29-8d6a-7409ab190e74" providerId="AD" clId="Web-{A638FACD-26FD-61E5-0D71-5246D6858589}" dt="2022-11-01T00:09:21.700" v="135"/>
          <ac:spMkLst>
            <pc:docMk/>
            <pc:sldMk cId="1221789970" sldId="265"/>
            <ac:spMk id="12" creationId="{64E585EA-75FD-4025-8270-F66A58A15CDA}"/>
          </ac:spMkLst>
        </pc:spChg>
      </pc:sldChg>
      <pc:sldChg chg="modSp">
        <pc:chgData name="Nuno Miguel Magalhães Ribeiro Almeida Cardoso" userId="S::a036785@ipmaia.pt::10cec68a-12eb-4a29-8d6a-7409ab190e74" providerId="AD" clId="Web-{A638FACD-26FD-61E5-0D71-5246D6858589}" dt="2022-11-01T01:28:44.887" v="468"/>
        <pc:sldMkLst>
          <pc:docMk/>
          <pc:sldMk cId="1092862405" sldId="266"/>
        </pc:sldMkLst>
        <pc:spChg chg="mod">
          <ac:chgData name="Nuno Miguel Magalhães Ribeiro Almeida Cardoso" userId="S::a036785@ipmaia.pt::10cec68a-12eb-4a29-8d6a-7409ab190e74" providerId="AD" clId="Web-{A638FACD-26FD-61E5-0D71-5246D6858589}" dt="2022-11-01T01:28:44.887" v="468"/>
          <ac:spMkLst>
            <pc:docMk/>
            <pc:sldMk cId="1092862405" sldId="266"/>
            <ac:spMk id="11" creationId="{4084DDE2-5F2A-C19B-0E7D-A4752458271A}"/>
          </ac:spMkLst>
        </pc:spChg>
        <pc:spChg chg="mod">
          <ac:chgData name="Nuno Miguel Magalhães Ribeiro Almeida Cardoso" userId="S::a036785@ipmaia.pt::10cec68a-12eb-4a29-8d6a-7409ab190e74" providerId="AD" clId="Web-{A638FACD-26FD-61E5-0D71-5246D6858589}" dt="2022-11-01T01:28:39.293" v="466"/>
          <ac:spMkLst>
            <pc:docMk/>
            <pc:sldMk cId="1092862405" sldId="266"/>
            <ac:spMk id="14" creationId="{8C574AE1-D150-A860-724D-9DB5AB593068}"/>
          </ac:spMkLst>
        </pc:spChg>
        <pc:spChg chg="mod">
          <ac:chgData name="Nuno Miguel Magalhães Ribeiro Almeida Cardoso" userId="S::a036785@ipmaia.pt::10cec68a-12eb-4a29-8d6a-7409ab190e74" providerId="AD" clId="Web-{A638FACD-26FD-61E5-0D71-5246D6858589}" dt="2022-11-01T01:28:42.325" v="467"/>
          <ac:spMkLst>
            <pc:docMk/>
            <pc:sldMk cId="1092862405" sldId="266"/>
            <ac:spMk id="16" creationId="{AAAC7695-10E8-2220-8D6F-130E1ECBEBA6}"/>
          </ac:spMkLst>
        </pc:spChg>
        <pc:spChg chg="mod">
          <ac:chgData name="Nuno Miguel Magalhães Ribeiro Almeida Cardoso" userId="S::a036785@ipmaia.pt::10cec68a-12eb-4a29-8d6a-7409ab190e74" providerId="AD" clId="Web-{A638FACD-26FD-61E5-0D71-5246D6858589}" dt="2022-11-01T01:28:10.589" v="462" actId="20577"/>
          <ac:spMkLst>
            <pc:docMk/>
            <pc:sldMk cId="1092862405" sldId="266"/>
            <ac:spMk id="17" creationId="{BFCC28F4-EDB1-DB22-731D-1DA9B88739A3}"/>
          </ac:spMkLst>
        </pc:spChg>
      </pc:sldChg>
      <pc:sldChg chg="modSp">
        <pc:chgData name="Nuno Miguel Magalhães Ribeiro Almeida Cardoso" userId="S::a036785@ipmaia.pt::10cec68a-12eb-4a29-8d6a-7409ab190e74" providerId="AD" clId="Web-{A638FACD-26FD-61E5-0D71-5246D6858589}" dt="2022-11-01T00:31:24.366" v="240" actId="20577"/>
        <pc:sldMkLst>
          <pc:docMk/>
          <pc:sldMk cId="190445293" sldId="267"/>
        </pc:sldMkLst>
        <pc:spChg chg="mod">
          <ac:chgData name="Nuno Miguel Magalhães Ribeiro Almeida Cardoso" userId="S::a036785@ipmaia.pt::10cec68a-12eb-4a29-8d6a-7409ab190e74" providerId="AD" clId="Web-{A638FACD-26FD-61E5-0D71-5246D6858589}" dt="2022-11-01T00:31:24.366" v="240" actId="20577"/>
          <ac:spMkLst>
            <pc:docMk/>
            <pc:sldMk cId="190445293" sldId="267"/>
            <ac:spMk id="8" creationId="{39F65AEA-1963-3706-9F7B-5BA11C8118A7}"/>
          </ac:spMkLst>
        </pc:spChg>
      </pc:sldChg>
      <pc:sldChg chg="addSp modSp new mod setBg">
        <pc:chgData name="Nuno Miguel Magalhães Ribeiro Almeida Cardoso" userId="S::a036785@ipmaia.pt::10cec68a-12eb-4a29-8d6a-7409ab190e74" providerId="AD" clId="Web-{A638FACD-26FD-61E5-0D71-5246D6858589}" dt="2022-11-01T00:07:04.239" v="131" actId="20577"/>
        <pc:sldMkLst>
          <pc:docMk/>
          <pc:sldMk cId="3577650887" sldId="269"/>
        </pc:sldMkLst>
        <pc:spChg chg="mod">
          <ac:chgData name="Nuno Miguel Magalhães Ribeiro Almeida Cardoso" userId="S::a036785@ipmaia.pt::10cec68a-12eb-4a29-8d6a-7409ab190e74" providerId="AD" clId="Web-{A638FACD-26FD-61E5-0D71-5246D6858589}" dt="2022-11-01T00:07:04.239" v="131" actId="20577"/>
          <ac:spMkLst>
            <pc:docMk/>
            <pc:sldMk cId="3577650887" sldId="269"/>
            <ac:spMk id="2" creationId="{E0D4BB7F-6E6F-6113-9D20-E1C02EF0D467}"/>
          </ac:spMkLst>
        </pc:spChg>
        <pc:spChg chg="mod">
          <ac:chgData name="Nuno Miguel Magalhães Ribeiro Almeida Cardoso" userId="S::a036785@ipmaia.pt::10cec68a-12eb-4a29-8d6a-7409ab190e74" providerId="AD" clId="Web-{A638FACD-26FD-61E5-0D71-5246D6858589}" dt="2022-11-01T00:03:03.897" v="87"/>
          <ac:spMkLst>
            <pc:docMk/>
            <pc:sldMk cId="3577650887" sldId="269"/>
            <ac:spMk id="3" creationId="{EBB9EC89-7E77-24FD-9591-AB170BC87703}"/>
          </ac:spMkLst>
        </pc:spChg>
        <pc:spChg chg="add">
          <ac:chgData name="Nuno Miguel Magalhães Ribeiro Almeida Cardoso" userId="S::a036785@ipmaia.pt::10cec68a-12eb-4a29-8d6a-7409ab190e74" providerId="AD" clId="Web-{A638FACD-26FD-61E5-0D71-5246D6858589}" dt="2022-11-01T00:03:03.897" v="87"/>
          <ac:spMkLst>
            <pc:docMk/>
            <pc:sldMk cId="3577650887" sldId="269"/>
            <ac:spMk id="8" creationId="{C7FA33FF-088D-4F16-95A2-2C64D353DEA8}"/>
          </ac:spMkLst>
        </pc:spChg>
        <pc:spChg chg="add">
          <ac:chgData name="Nuno Miguel Magalhães Ribeiro Almeida Cardoso" userId="S::a036785@ipmaia.pt::10cec68a-12eb-4a29-8d6a-7409ab190e74" providerId="AD" clId="Web-{A638FACD-26FD-61E5-0D71-5246D6858589}" dt="2022-11-01T00:03:03.897" v="87"/>
          <ac:spMkLst>
            <pc:docMk/>
            <pc:sldMk cId="3577650887" sldId="269"/>
            <ac:spMk id="10" creationId="{A376EFB1-01CF-419F-ABF1-2AF02BBFCBD1}"/>
          </ac:spMkLst>
        </pc:spChg>
        <pc:spChg chg="add">
          <ac:chgData name="Nuno Miguel Magalhães Ribeiro Almeida Cardoso" userId="S::a036785@ipmaia.pt::10cec68a-12eb-4a29-8d6a-7409ab190e74" providerId="AD" clId="Web-{A638FACD-26FD-61E5-0D71-5246D6858589}" dt="2022-11-01T00:03:03.897" v="87"/>
          <ac:spMkLst>
            <pc:docMk/>
            <pc:sldMk cId="3577650887" sldId="269"/>
            <ac:spMk id="12" creationId="{FF9DEA15-78BD-4750-AA18-B9F28A6D5AB8}"/>
          </ac:spMkLst>
        </pc:spChg>
      </pc:sldChg>
    </pc:docChg>
  </pc:docChgLst>
  <pc:docChgLst>
    <pc:chgData name="Nuno Miguel Magalhães Ribeiro Almeida Cardoso" userId="S::a036785@ipmaia.pt::10cec68a-12eb-4a29-8d6a-7409ab190e74" providerId="AD" clId="Web-{BC86F62D-378F-04EF-A872-4B3DA08409AB}"/>
    <pc:docChg chg="addSld delSld modSld">
      <pc:chgData name="Nuno Miguel Magalhães Ribeiro Almeida Cardoso" userId="S::a036785@ipmaia.pt::10cec68a-12eb-4a29-8d6a-7409ab190e74" providerId="AD" clId="Web-{BC86F62D-378F-04EF-A872-4B3DA08409AB}" dt="2022-10-25T17:21:59.160" v="256" actId="20577"/>
      <pc:docMkLst>
        <pc:docMk/>
      </pc:docMkLst>
      <pc:sldChg chg="addSp delSp modSp mod setBg setClrOvrMap">
        <pc:chgData name="Nuno Miguel Magalhães Ribeiro Almeida Cardoso" userId="S::a036785@ipmaia.pt::10cec68a-12eb-4a29-8d6a-7409ab190e74" providerId="AD" clId="Web-{BC86F62D-378F-04EF-A872-4B3DA08409AB}" dt="2022-10-25T16:49:55.055" v="1"/>
        <pc:sldMkLst>
          <pc:docMk/>
          <pc:sldMk cId="4185820615" sldId="258"/>
        </pc:sldMkLst>
        <pc:spChg chg="mod ord">
          <ac:chgData name="Nuno Miguel Magalhães Ribeiro Almeida Cardoso" userId="S::a036785@ipmaia.pt::10cec68a-12eb-4a29-8d6a-7409ab190e74" providerId="AD" clId="Web-{BC86F62D-378F-04EF-A872-4B3DA08409AB}" dt="2022-10-25T16:49:55.055" v="1"/>
          <ac:spMkLst>
            <pc:docMk/>
            <pc:sldMk cId="4185820615" sldId="258"/>
            <ac:spMk id="2" creationId="{EBC3CBA2-8B2E-3B3B-602A-808A948CE845}"/>
          </ac:spMkLst>
        </pc:spChg>
        <pc:spChg chg="del">
          <ac:chgData name="Nuno Miguel Magalhães Ribeiro Almeida Cardoso" userId="S::a036785@ipmaia.pt::10cec68a-12eb-4a29-8d6a-7409ab190e74" providerId="AD" clId="Web-{BC86F62D-378F-04EF-A872-4B3DA08409AB}" dt="2022-10-25T16:49:55.055" v="1"/>
          <ac:spMkLst>
            <pc:docMk/>
            <pc:sldMk cId="4185820615" sldId="258"/>
            <ac:spMk id="14" creationId="{823AC064-BC96-4F32-8AE1-B2FD38754823}"/>
          </ac:spMkLst>
        </pc:spChg>
        <pc:spChg chg="add">
          <ac:chgData name="Nuno Miguel Magalhães Ribeiro Almeida Cardoso" userId="S::a036785@ipmaia.pt::10cec68a-12eb-4a29-8d6a-7409ab190e74" providerId="AD" clId="Web-{BC86F62D-378F-04EF-A872-4B3DA08409AB}" dt="2022-10-25T16:49:55.055" v="1"/>
          <ac:spMkLst>
            <pc:docMk/>
            <pc:sldMk cId="4185820615" sldId="258"/>
            <ac:spMk id="23" creationId="{3B0DF90E-6BAD-4E82-8FDF-717C9A357378}"/>
          </ac:spMkLst>
        </pc:spChg>
        <pc:spChg chg="add">
          <ac:chgData name="Nuno Miguel Magalhães Ribeiro Almeida Cardoso" userId="S::a036785@ipmaia.pt::10cec68a-12eb-4a29-8d6a-7409ab190e74" providerId="AD" clId="Web-{BC86F62D-378F-04EF-A872-4B3DA08409AB}" dt="2022-10-25T16:49:55.055" v="1"/>
          <ac:spMkLst>
            <pc:docMk/>
            <pc:sldMk cId="4185820615" sldId="258"/>
            <ac:spMk id="25" creationId="{13DCC859-0434-4BB8-B6C5-09C88AE698FB}"/>
          </ac:spMkLst>
        </pc:spChg>
        <pc:spChg chg="add">
          <ac:chgData name="Nuno Miguel Magalhães Ribeiro Almeida Cardoso" userId="S::a036785@ipmaia.pt::10cec68a-12eb-4a29-8d6a-7409ab190e74" providerId="AD" clId="Web-{BC86F62D-378F-04EF-A872-4B3DA08409AB}" dt="2022-10-25T16:49:55.055" v="1"/>
          <ac:spMkLst>
            <pc:docMk/>
            <pc:sldMk cId="4185820615" sldId="258"/>
            <ac:spMk id="27" creationId="{08E7ACFB-B791-4C23-8B17-013FEDC09A89}"/>
          </ac:spMkLst>
        </pc:spChg>
        <pc:picChg chg="mod">
          <ac:chgData name="Nuno Miguel Magalhães Ribeiro Almeida Cardoso" userId="S::a036785@ipmaia.pt::10cec68a-12eb-4a29-8d6a-7409ab190e74" providerId="AD" clId="Web-{BC86F62D-378F-04EF-A872-4B3DA08409AB}" dt="2022-10-25T16:49:55.055" v="1"/>
          <ac:picMkLst>
            <pc:docMk/>
            <pc:sldMk cId="4185820615" sldId="258"/>
            <ac:picMk id="8" creationId="{CC59DDB5-0E1E-1A48-C7E3-32FFECD73A7F}"/>
          </ac:picMkLst>
        </pc:picChg>
        <pc:picChg chg="mod">
          <ac:chgData name="Nuno Miguel Magalhães Ribeiro Almeida Cardoso" userId="S::a036785@ipmaia.pt::10cec68a-12eb-4a29-8d6a-7409ab190e74" providerId="AD" clId="Web-{BC86F62D-378F-04EF-A872-4B3DA08409AB}" dt="2022-10-25T16:49:55.055" v="1"/>
          <ac:picMkLst>
            <pc:docMk/>
            <pc:sldMk cId="4185820615" sldId="258"/>
            <ac:picMk id="9" creationId="{1940EB13-9031-7DFC-F9CB-649C940DC8FE}"/>
          </ac:picMkLst>
        </pc:picChg>
        <pc:cxnChg chg="del">
          <ac:chgData name="Nuno Miguel Magalhães Ribeiro Almeida Cardoso" userId="S::a036785@ipmaia.pt::10cec68a-12eb-4a29-8d6a-7409ab190e74" providerId="AD" clId="Web-{BC86F62D-378F-04EF-A872-4B3DA08409AB}" dt="2022-10-25T16:49:55.055" v="1"/>
          <ac:cxnSpMkLst>
            <pc:docMk/>
            <pc:sldMk cId="4185820615" sldId="258"/>
            <ac:cxnSpMk id="16" creationId="{7E7C77BC-7138-40B1-A15B-20F57A494629}"/>
          </ac:cxnSpMkLst>
        </pc:cxnChg>
        <pc:cxnChg chg="del">
          <ac:chgData name="Nuno Miguel Magalhães Ribeiro Almeida Cardoso" userId="S::a036785@ipmaia.pt::10cec68a-12eb-4a29-8d6a-7409ab190e74" providerId="AD" clId="Web-{BC86F62D-378F-04EF-A872-4B3DA08409AB}" dt="2022-10-25T16:49:55.055" v="1"/>
          <ac:cxnSpMkLst>
            <pc:docMk/>
            <pc:sldMk cId="4185820615" sldId="258"/>
            <ac:cxnSpMk id="18" creationId="{DB146403-F3D6-484B-B2ED-97F9565D0370}"/>
          </ac:cxnSpMkLst>
        </pc:cxnChg>
      </pc:sldChg>
      <pc:sldChg chg="addSp delSp modSp mod setBg setClrOvrMap">
        <pc:chgData name="Nuno Miguel Magalhães Ribeiro Almeida Cardoso" userId="S::a036785@ipmaia.pt::10cec68a-12eb-4a29-8d6a-7409ab190e74" providerId="AD" clId="Web-{BC86F62D-378F-04EF-A872-4B3DA08409AB}" dt="2022-10-25T16:49:47.305" v="0"/>
        <pc:sldMkLst>
          <pc:docMk/>
          <pc:sldMk cId="143316302" sldId="260"/>
        </pc:sldMkLst>
        <pc:spChg chg="mod ord">
          <ac:chgData name="Nuno Miguel Magalhães Ribeiro Almeida Cardoso" userId="S::a036785@ipmaia.pt::10cec68a-12eb-4a29-8d6a-7409ab190e74" providerId="AD" clId="Web-{BC86F62D-378F-04EF-A872-4B3DA08409AB}" dt="2022-10-25T16:49:47.305" v="0"/>
          <ac:spMkLst>
            <pc:docMk/>
            <pc:sldMk cId="143316302" sldId="260"/>
            <ac:spMk id="2" creationId="{DB68A2D4-C9AE-BC21-19B2-DEEDDC349ED6}"/>
          </ac:spMkLst>
        </pc:spChg>
        <pc:spChg chg="del">
          <ac:chgData name="Nuno Miguel Magalhães Ribeiro Almeida Cardoso" userId="S::a036785@ipmaia.pt::10cec68a-12eb-4a29-8d6a-7409ab190e74" providerId="AD" clId="Web-{BC86F62D-378F-04EF-A872-4B3DA08409AB}" dt="2022-10-25T16:49:47.305" v="0"/>
          <ac:spMkLst>
            <pc:docMk/>
            <pc:sldMk cId="143316302" sldId="260"/>
            <ac:spMk id="10" creationId="{823AC064-BC96-4F32-8AE1-B2FD38754823}"/>
          </ac:spMkLst>
        </pc:spChg>
        <pc:spChg chg="add">
          <ac:chgData name="Nuno Miguel Magalhães Ribeiro Almeida Cardoso" userId="S::a036785@ipmaia.pt::10cec68a-12eb-4a29-8d6a-7409ab190e74" providerId="AD" clId="Web-{BC86F62D-378F-04EF-A872-4B3DA08409AB}" dt="2022-10-25T16:49:47.305" v="0"/>
          <ac:spMkLst>
            <pc:docMk/>
            <pc:sldMk cId="143316302" sldId="260"/>
            <ac:spMk id="19" creationId="{3B0DF90E-6BAD-4E82-8FDF-717C9A357378}"/>
          </ac:spMkLst>
        </pc:spChg>
        <pc:spChg chg="add">
          <ac:chgData name="Nuno Miguel Magalhães Ribeiro Almeida Cardoso" userId="S::a036785@ipmaia.pt::10cec68a-12eb-4a29-8d6a-7409ab190e74" providerId="AD" clId="Web-{BC86F62D-378F-04EF-A872-4B3DA08409AB}" dt="2022-10-25T16:49:47.305" v="0"/>
          <ac:spMkLst>
            <pc:docMk/>
            <pc:sldMk cId="143316302" sldId="260"/>
            <ac:spMk id="21" creationId="{13DCC859-0434-4BB8-B6C5-09C88AE698FB}"/>
          </ac:spMkLst>
        </pc:spChg>
        <pc:spChg chg="add">
          <ac:chgData name="Nuno Miguel Magalhães Ribeiro Almeida Cardoso" userId="S::a036785@ipmaia.pt::10cec68a-12eb-4a29-8d6a-7409ab190e74" providerId="AD" clId="Web-{BC86F62D-378F-04EF-A872-4B3DA08409AB}" dt="2022-10-25T16:49:47.305" v="0"/>
          <ac:spMkLst>
            <pc:docMk/>
            <pc:sldMk cId="143316302" sldId="260"/>
            <ac:spMk id="23" creationId="{08E7ACFB-B791-4C23-8B17-013FEDC09A89}"/>
          </ac:spMkLst>
        </pc:spChg>
        <pc:picChg chg="mod">
          <ac:chgData name="Nuno Miguel Magalhães Ribeiro Almeida Cardoso" userId="S::a036785@ipmaia.pt::10cec68a-12eb-4a29-8d6a-7409ab190e74" providerId="AD" clId="Web-{BC86F62D-378F-04EF-A872-4B3DA08409AB}" dt="2022-10-25T16:49:47.305" v="0"/>
          <ac:picMkLst>
            <pc:docMk/>
            <pc:sldMk cId="143316302" sldId="260"/>
            <ac:picMk id="4" creationId="{804A76E0-FDCA-9C90-7D87-D3A0381F12BB}"/>
          </ac:picMkLst>
        </pc:picChg>
        <pc:picChg chg="mod">
          <ac:chgData name="Nuno Miguel Magalhães Ribeiro Almeida Cardoso" userId="S::a036785@ipmaia.pt::10cec68a-12eb-4a29-8d6a-7409ab190e74" providerId="AD" clId="Web-{BC86F62D-378F-04EF-A872-4B3DA08409AB}" dt="2022-10-25T16:49:47.305" v="0"/>
          <ac:picMkLst>
            <pc:docMk/>
            <pc:sldMk cId="143316302" sldId="260"/>
            <ac:picMk id="5" creationId="{CA1E3863-4031-2C60-41FC-695FFCD53D7E}"/>
          </ac:picMkLst>
        </pc:picChg>
        <pc:cxnChg chg="del">
          <ac:chgData name="Nuno Miguel Magalhães Ribeiro Almeida Cardoso" userId="S::a036785@ipmaia.pt::10cec68a-12eb-4a29-8d6a-7409ab190e74" providerId="AD" clId="Web-{BC86F62D-378F-04EF-A872-4B3DA08409AB}" dt="2022-10-25T16:49:47.305" v="0"/>
          <ac:cxnSpMkLst>
            <pc:docMk/>
            <pc:sldMk cId="143316302" sldId="260"/>
            <ac:cxnSpMk id="12" creationId="{7E7C77BC-7138-40B1-A15B-20F57A494629}"/>
          </ac:cxnSpMkLst>
        </pc:cxnChg>
        <pc:cxnChg chg="del">
          <ac:chgData name="Nuno Miguel Magalhães Ribeiro Almeida Cardoso" userId="S::a036785@ipmaia.pt::10cec68a-12eb-4a29-8d6a-7409ab190e74" providerId="AD" clId="Web-{BC86F62D-378F-04EF-A872-4B3DA08409AB}" dt="2022-10-25T16:49:47.305" v="0"/>
          <ac:cxnSpMkLst>
            <pc:docMk/>
            <pc:sldMk cId="143316302" sldId="260"/>
            <ac:cxnSpMk id="14" creationId="{DB146403-F3D6-484B-B2ED-97F9565D0370}"/>
          </ac:cxnSpMkLst>
        </pc:cxnChg>
      </pc:sldChg>
      <pc:sldChg chg="addSp delSp modSp mod setBg setClrOvrMap">
        <pc:chgData name="Nuno Miguel Magalhães Ribeiro Almeida Cardoso" userId="S::a036785@ipmaia.pt::10cec68a-12eb-4a29-8d6a-7409ab190e74" providerId="AD" clId="Web-{BC86F62D-378F-04EF-A872-4B3DA08409AB}" dt="2022-10-25T16:57:33.643" v="62" actId="14100"/>
        <pc:sldMkLst>
          <pc:docMk/>
          <pc:sldMk cId="2122098305" sldId="263"/>
        </pc:sldMkLst>
        <pc:spChg chg="mod">
          <ac:chgData name="Nuno Miguel Magalhães Ribeiro Almeida Cardoso" userId="S::a036785@ipmaia.pt::10cec68a-12eb-4a29-8d6a-7409ab190e74" providerId="AD" clId="Web-{BC86F62D-378F-04EF-A872-4B3DA08409AB}" dt="2022-10-25T16:57:25.362" v="61" actId="20577"/>
          <ac:spMkLst>
            <pc:docMk/>
            <pc:sldMk cId="2122098305" sldId="263"/>
            <ac:spMk id="2" creationId="{3ADF929F-DEB2-8DC4-D934-F64EF17EF44B}"/>
          </ac:spMkLst>
        </pc:spChg>
        <pc:spChg chg="mod">
          <ac:chgData name="Nuno Miguel Magalhães Ribeiro Almeida Cardoso" userId="S::a036785@ipmaia.pt::10cec68a-12eb-4a29-8d6a-7409ab190e74" providerId="AD" clId="Web-{BC86F62D-378F-04EF-A872-4B3DA08409AB}" dt="2022-10-25T16:57:33.643" v="62" actId="14100"/>
          <ac:spMkLst>
            <pc:docMk/>
            <pc:sldMk cId="2122098305" sldId="263"/>
            <ac:spMk id="3" creationId="{8929AD6A-44A9-FFCA-9F8B-C505B369DADF}"/>
          </ac:spMkLst>
        </pc:spChg>
        <pc:spChg chg="del">
          <ac:chgData name="Nuno Miguel Magalhães Ribeiro Almeida Cardoso" userId="S::a036785@ipmaia.pt::10cec68a-12eb-4a29-8d6a-7409ab190e74" providerId="AD" clId="Web-{BC86F62D-378F-04EF-A872-4B3DA08409AB}" dt="2022-10-25T16:57:13.143" v="59"/>
          <ac:spMkLst>
            <pc:docMk/>
            <pc:sldMk cId="2122098305" sldId="263"/>
            <ac:spMk id="8" creationId="{2B566528-1B12-4246-9431-5C2D7D081168}"/>
          </ac:spMkLst>
        </pc:spChg>
        <pc:spChg chg="del">
          <ac:chgData name="Nuno Miguel Magalhães Ribeiro Almeida Cardoso" userId="S::a036785@ipmaia.pt::10cec68a-12eb-4a29-8d6a-7409ab190e74" providerId="AD" clId="Web-{BC86F62D-378F-04EF-A872-4B3DA08409AB}" dt="2022-10-25T16:57:13.143" v="59"/>
          <ac:spMkLst>
            <pc:docMk/>
            <pc:sldMk cId="2122098305" sldId="263"/>
            <ac:spMk id="10" creationId="{2E80C965-DB6D-4F81-9E9E-B027384D0BD6}"/>
          </ac:spMkLst>
        </pc:spChg>
        <pc:spChg chg="del">
          <ac:chgData name="Nuno Miguel Magalhães Ribeiro Almeida Cardoso" userId="S::a036785@ipmaia.pt::10cec68a-12eb-4a29-8d6a-7409ab190e74" providerId="AD" clId="Web-{BC86F62D-378F-04EF-A872-4B3DA08409AB}" dt="2022-10-25T16:57:13.143" v="59"/>
          <ac:spMkLst>
            <pc:docMk/>
            <pc:sldMk cId="2122098305" sldId="263"/>
            <ac:spMk id="12" creationId="{A580F890-B085-4E95-96AA-55AEBEC5CE6E}"/>
          </ac:spMkLst>
        </pc:spChg>
        <pc:spChg chg="del">
          <ac:chgData name="Nuno Miguel Magalhães Ribeiro Almeida Cardoso" userId="S::a036785@ipmaia.pt::10cec68a-12eb-4a29-8d6a-7409ab190e74" providerId="AD" clId="Web-{BC86F62D-378F-04EF-A872-4B3DA08409AB}" dt="2022-10-25T16:57:13.143" v="59"/>
          <ac:spMkLst>
            <pc:docMk/>
            <pc:sldMk cId="2122098305" sldId="263"/>
            <ac:spMk id="14" creationId="{D3F51FEB-38FB-4F6C-9F7B-2F2AFAB65463}"/>
          </ac:spMkLst>
        </pc:spChg>
        <pc:spChg chg="del">
          <ac:chgData name="Nuno Miguel Magalhães Ribeiro Almeida Cardoso" userId="S::a036785@ipmaia.pt::10cec68a-12eb-4a29-8d6a-7409ab190e74" providerId="AD" clId="Web-{BC86F62D-378F-04EF-A872-4B3DA08409AB}" dt="2022-10-25T16:57:13.143" v="59"/>
          <ac:spMkLst>
            <pc:docMk/>
            <pc:sldMk cId="2122098305" sldId="263"/>
            <ac:spMk id="16" creationId="{1E547BA6-BAE0-43BB-A7CA-60F69CE252F0}"/>
          </ac:spMkLst>
        </pc:spChg>
        <pc:spChg chg="add">
          <ac:chgData name="Nuno Miguel Magalhães Ribeiro Almeida Cardoso" userId="S::a036785@ipmaia.pt::10cec68a-12eb-4a29-8d6a-7409ab190e74" providerId="AD" clId="Web-{BC86F62D-378F-04EF-A872-4B3DA08409AB}" dt="2022-10-25T16:57:13.143" v="59"/>
          <ac:spMkLst>
            <pc:docMk/>
            <pc:sldMk cId="2122098305" sldId="263"/>
            <ac:spMk id="21" creationId="{EA67B5B4-3A24-436E-B663-1B2EBFF8A0CD}"/>
          </ac:spMkLst>
        </pc:spChg>
        <pc:spChg chg="add">
          <ac:chgData name="Nuno Miguel Magalhães Ribeiro Almeida Cardoso" userId="S::a036785@ipmaia.pt::10cec68a-12eb-4a29-8d6a-7409ab190e74" providerId="AD" clId="Web-{BC86F62D-378F-04EF-A872-4B3DA08409AB}" dt="2022-10-25T16:57:13.143" v="59"/>
          <ac:spMkLst>
            <pc:docMk/>
            <pc:sldMk cId="2122098305" sldId="263"/>
            <ac:spMk id="23" creationId="{987FDF89-C993-41F4-A1B8-DBAFF16008A9}"/>
          </ac:spMkLst>
        </pc:spChg>
        <pc:spChg chg="add">
          <ac:chgData name="Nuno Miguel Magalhães Ribeiro Almeida Cardoso" userId="S::a036785@ipmaia.pt::10cec68a-12eb-4a29-8d6a-7409ab190e74" providerId="AD" clId="Web-{BC86F62D-378F-04EF-A872-4B3DA08409AB}" dt="2022-10-25T16:57:13.143" v="59"/>
          <ac:spMkLst>
            <pc:docMk/>
            <pc:sldMk cId="2122098305" sldId="263"/>
            <ac:spMk id="25" creationId="{D1D7179B-FF7C-482F-B3D9-2BE9ED1139F9}"/>
          </ac:spMkLst>
        </pc:spChg>
      </pc:sldChg>
      <pc:sldChg chg="del">
        <pc:chgData name="Nuno Miguel Magalhães Ribeiro Almeida Cardoso" userId="S::a036785@ipmaia.pt::10cec68a-12eb-4a29-8d6a-7409ab190e74" providerId="AD" clId="Web-{BC86F62D-378F-04EF-A872-4B3DA08409AB}" dt="2022-10-25T16:56:48.658" v="58"/>
        <pc:sldMkLst>
          <pc:docMk/>
          <pc:sldMk cId="1851013252" sldId="264"/>
        </pc:sldMkLst>
      </pc:sldChg>
      <pc:sldChg chg="addSp delSp modSp new mod setBg setClrOvrMap">
        <pc:chgData name="Nuno Miguel Magalhães Ribeiro Almeida Cardoso" userId="S::a036785@ipmaia.pt::10cec68a-12eb-4a29-8d6a-7409ab190e74" providerId="AD" clId="Web-{BC86F62D-378F-04EF-A872-4B3DA08409AB}" dt="2022-10-25T17:04:51.418" v="130" actId="20577"/>
        <pc:sldMkLst>
          <pc:docMk/>
          <pc:sldMk cId="1092862405" sldId="266"/>
        </pc:sldMkLst>
        <pc:spChg chg="mod">
          <ac:chgData name="Nuno Miguel Magalhães Ribeiro Almeida Cardoso" userId="S::a036785@ipmaia.pt::10cec68a-12eb-4a29-8d6a-7409ab190e74" providerId="AD" clId="Web-{BC86F62D-378F-04EF-A872-4B3DA08409AB}" dt="2022-10-25T16:56:39.064" v="57" actId="14100"/>
          <ac:spMkLst>
            <pc:docMk/>
            <pc:sldMk cId="1092862405" sldId="266"/>
            <ac:spMk id="2" creationId="{245F5F24-2E14-0E13-274B-D0749E562D69}"/>
          </ac:spMkLst>
        </pc:spChg>
        <pc:spChg chg="del mod">
          <ac:chgData name="Nuno Miguel Magalhães Ribeiro Almeida Cardoso" userId="S::a036785@ipmaia.pt::10cec68a-12eb-4a29-8d6a-7409ab190e74" providerId="AD" clId="Web-{BC86F62D-378F-04EF-A872-4B3DA08409AB}" dt="2022-10-25T16:51:30.276" v="14"/>
          <ac:spMkLst>
            <pc:docMk/>
            <pc:sldMk cId="1092862405" sldId="266"/>
            <ac:spMk id="3" creationId="{E6ED8633-C7C7-941D-930D-E88803D7CCF0}"/>
          </ac:spMkLst>
        </pc:spChg>
        <pc:spChg chg="add">
          <ac:chgData name="Nuno Miguel Magalhães Ribeiro Almeida Cardoso" userId="S::a036785@ipmaia.pt::10cec68a-12eb-4a29-8d6a-7409ab190e74" providerId="AD" clId="Web-{BC86F62D-378F-04EF-A872-4B3DA08409AB}" dt="2022-10-25T16:50:42.681" v="3"/>
          <ac:spMkLst>
            <pc:docMk/>
            <pc:sldMk cId="1092862405" sldId="266"/>
            <ac:spMk id="8" creationId="{EA67B5B4-3A24-436E-B663-1B2EBFF8A0CD}"/>
          </ac:spMkLst>
        </pc:spChg>
        <pc:spChg chg="add">
          <ac:chgData name="Nuno Miguel Magalhães Ribeiro Almeida Cardoso" userId="S::a036785@ipmaia.pt::10cec68a-12eb-4a29-8d6a-7409ab190e74" providerId="AD" clId="Web-{BC86F62D-378F-04EF-A872-4B3DA08409AB}" dt="2022-10-25T16:50:42.681" v="3"/>
          <ac:spMkLst>
            <pc:docMk/>
            <pc:sldMk cId="1092862405" sldId="266"/>
            <ac:spMk id="10" creationId="{987FDF89-C993-41F4-A1B8-DBAFF16008A9}"/>
          </ac:spMkLst>
        </pc:spChg>
        <pc:spChg chg="add mod">
          <ac:chgData name="Nuno Miguel Magalhães Ribeiro Almeida Cardoso" userId="S::a036785@ipmaia.pt::10cec68a-12eb-4a29-8d6a-7409ab190e74" providerId="AD" clId="Web-{BC86F62D-378F-04EF-A872-4B3DA08409AB}" dt="2022-10-25T16:56:27.251" v="55" actId="1076"/>
          <ac:spMkLst>
            <pc:docMk/>
            <pc:sldMk cId="1092862405" sldId="266"/>
            <ac:spMk id="11" creationId="{4084DDE2-5F2A-C19B-0E7D-A4752458271A}"/>
          </ac:spMkLst>
        </pc:spChg>
        <pc:spChg chg="add">
          <ac:chgData name="Nuno Miguel Magalhães Ribeiro Almeida Cardoso" userId="S::a036785@ipmaia.pt::10cec68a-12eb-4a29-8d6a-7409ab190e74" providerId="AD" clId="Web-{BC86F62D-378F-04EF-A872-4B3DA08409AB}" dt="2022-10-25T16:50:42.681" v="3"/>
          <ac:spMkLst>
            <pc:docMk/>
            <pc:sldMk cId="1092862405" sldId="266"/>
            <ac:spMk id="12" creationId="{64E585EA-75FD-4025-8270-F66A58A15CDA}"/>
          </ac:spMkLst>
        </pc:spChg>
        <pc:spChg chg="add mod">
          <ac:chgData name="Nuno Miguel Magalhães Ribeiro Almeida Cardoso" userId="S::a036785@ipmaia.pt::10cec68a-12eb-4a29-8d6a-7409ab190e74" providerId="AD" clId="Web-{BC86F62D-378F-04EF-A872-4B3DA08409AB}" dt="2022-10-25T16:56:16.407" v="54" actId="1076"/>
          <ac:spMkLst>
            <pc:docMk/>
            <pc:sldMk cId="1092862405" sldId="266"/>
            <ac:spMk id="14" creationId="{8C574AE1-D150-A860-724D-9DB5AB593068}"/>
          </ac:spMkLst>
        </pc:spChg>
        <pc:spChg chg="add mod">
          <ac:chgData name="Nuno Miguel Magalhães Ribeiro Almeida Cardoso" userId="S::a036785@ipmaia.pt::10cec68a-12eb-4a29-8d6a-7409ab190e74" providerId="AD" clId="Web-{BC86F62D-378F-04EF-A872-4B3DA08409AB}" dt="2022-10-25T16:56:31.235" v="56" actId="1076"/>
          <ac:spMkLst>
            <pc:docMk/>
            <pc:sldMk cId="1092862405" sldId="266"/>
            <ac:spMk id="16" creationId="{AAAC7695-10E8-2220-8D6F-130E1ECBEBA6}"/>
          </ac:spMkLst>
        </pc:spChg>
        <pc:spChg chg="add mod">
          <ac:chgData name="Nuno Miguel Magalhães Ribeiro Almeida Cardoso" userId="S::a036785@ipmaia.pt::10cec68a-12eb-4a29-8d6a-7409ab190e74" providerId="AD" clId="Web-{BC86F62D-378F-04EF-A872-4B3DA08409AB}" dt="2022-10-25T17:04:51.418" v="130" actId="20577"/>
          <ac:spMkLst>
            <pc:docMk/>
            <pc:sldMk cId="1092862405" sldId="266"/>
            <ac:spMk id="17" creationId="{BFCC28F4-EDB1-DB22-731D-1DA9B88739A3}"/>
          </ac:spMkLst>
        </pc:spChg>
        <pc:picChg chg="add mod">
          <ac:chgData name="Nuno Miguel Magalhães Ribeiro Almeida Cardoso" userId="S::a036785@ipmaia.pt::10cec68a-12eb-4a29-8d6a-7409ab190e74" providerId="AD" clId="Web-{BC86F62D-378F-04EF-A872-4B3DA08409AB}" dt="2022-10-25T16:56:04.797" v="52" actId="1076"/>
          <ac:picMkLst>
            <pc:docMk/>
            <pc:sldMk cId="1092862405" sldId="266"/>
            <ac:picMk id="5" creationId="{DD6F0DB3-7847-3930-7C2C-74995E329AAE}"/>
          </ac:picMkLst>
        </pc:picChg>
        <pc:picChg chg="add mod">
          <ac:chgData name="Nuno Miguel Magalhães Ribeiro Almeida Cardoso" userId="S::a036785@ipmaia.pt::10cec68a-12eb-4a29-8d6a-7409ab190e74" providerId="AD" clId="Web-{BC86F62D-378F-04EF-A872-4B3DA08409AB}" dt="2022-10-25T16:56:10.688" v="53" actId="1076"/>
          <ac:picMkLst>
            <pc:docMk/>
            <pc:sldMk cId="1092862405" sldId="266"/>
            <ac:picMk id="7" creationId="{CED8C531-0B76-84DC-F312-45755CF5423C}"/>
          </ac:picMkLst>
        </pc:picChg>
      </pc:sldChg>
      <pc:sldChg chg="addSp delSp modSp new mod setBg setClrOvrMap">
        <pc:chgData name="Nuno Miguel Magalhães Ribeiro Almeida Cardoso" userId="S::a036785@ipmaia.pt::10cec68a-12eb-4a29-8d6a-7409ab190e74" providerId="AD" clId="Web-{BC86F62D-378F-04EF-A872-4B3DA08409AB}" dt="2022-10-25T17:21:59.160" v="256" actId="20577"/>
        <pc:sldMkLst>
          <pc:docMk/>
          <pc:sldMk cId="190445293" sldId="267"/>
        </pc:sldMkLst>
        <pc:spChg chg="mod">
          <ac:chgData name="Nuno Miguel Magalhães Ribeiro Almeida Cardoso" userId="S::a036785@ipmaia.pt::10cec68a-12eb-4a29-8d6a-7409ab190e74" providerId="AD" clId="Web-{BC86F62D-378F-04EF-A872-4B3DA08409AB}" dt="2022-10-25T17:08:43.455" v="142"/>
          <ac:spMkLst>
            <pc:docMk/>
            <pc:sldMk cId="190445293" sldId="267"/>
            <ac:spMk id="2" creationId="{9454F409-09A6-7C8F-133B-0143CFE324B4}"/>
          </ac:spMkLst>
        </pc:spChg>
        <pc:spChg chg="del">
          <ac:chgData name="Nuno Miguel Magalhães Ribeiro Almeida Cardoso" userId="S::a036785@ipmaia.pt::10cec68a-12eb-4a29-8d6a-7409ab190e74" providerId="AD" clId="Web-{BC86F62D-378F-04EF-A872-4B3DA08409AB}" dt="2022-10-25T17:08:14.423" v="136"/>
          <ac:spMkLst>
            <pc:docMk/>
            <pc:sldMk cId="190445293" sldId="267"/>
            <ac:spMk id="3" creationId="{1EC642C4-EE7A-0881-B048-CFA0A65D6499}"/>
          </ac:spMkLst>
        </pc:spChg>
        <pc:spChg chg="add del">
          <ac:chgData name="Nuno Miguel Magalhães Ribeiro Almeida Cardoso" userId="S::a036785@ipmaia.pt::10cec68a-12eb-4a29-8d6a-7409ab190e74" providerId="AD" clId="Web-{BC86F62D-378F-04EF-A872-4B3DA08409AB}" dt="2022-10-25T17:10:07.910" v="150"/>
          <ac:spMkLst>
            <pc:docMk/>
            <pc:sldMk cId="190445293" sldId="267"/>
            <ac:spMk id="5" creationId="{5D7B3B6D-CA41-593A-34FD-B2414D8C3AF3}"/>
          </ac:spMkLst>
        </pc:spChg>
        <pc:spChg chg="add mod">
          <ac:chgData name="Nuno Miguel Magalhães Ribeiro Almeida Cardoso" userId="S::a036785@ipmaia.pt::10cec68a-12eb-4a29-8d6a-7409ab190e74" providerId="AD" clId="Web-{BC86F62D-378F-04EF-A872-4B3DA08409AB}" dt="2022-10-25T17:15:48.042" v="196" actId="14100"/>
          <ac:spMkLst>
            <pc:docMk/>
            <pc:sldMk cId="190445293" sldId="267"/>
            <ac:spMk id="6" creationId="{C495B9E3-251C-C69C-3E3B-5F5F7505F0D3}"/>
          </ac:spMkLst>
        </pc:spChg>
        <pc:spChg chg="add mod">
          <ac:chgData name="Nuno Miguel Magalhães Ribeiro Almeida Cardoso" userId="S::a036785@ipmaia.pt::10cec68a-12eb-4a29-8d6a-7409ab190e74" providerId="AD" clId="Web-{BC86F62D-378F-04EF-A872-4B3DA08409AB}" dt="2022-10-25T17:21:59.160" v="256" actId="20577"/>
          <ac:spMkLst>
            <pc:docMk/>
            <pc:sldMk cId="190445293" sldId="267"/>
            <ac:spMk id="8" creationId="{39F65AEA-1963-3706-9F7B-5BA11C8118A7}"/>
          </ac:spMkLst>
        </pc:spChg>
        <pc:spChg chg="add del">
          <ac:chgData name="Nuno Miguel Magalhães Ribeiro Almeida Cardoso" userId="S::a036785@ipmaia.pt::10cec68a-12eb-4a29-8d6a-7409ab190e74" providerId="AD" clId="Web-{BC86F62D-378F-04EF-A872-4B3DA08409AB}" dt="2022-10-25T17:08:43.455" v="142"/>
          <ac:spMkLst>
            <pc:docMk/>
            <pc:sldMk cId="190445293" sldId="267"/>
            <ac:spMk id="11" creationId="{EE1FC7B4-E4A7-4452-B413-1A623E3A7230}"/>
          </ac:spMkLst>
        </pc:spChg>
        <pc:spChg chg="add del">
          <ac:chgData name="Nuno Miguel Magalhães Ribeiro Almeida Cardoso" userId="S::a036785@ipmaia.pt::10cec68a-12eb-4a29-8d6a-7409ab190e74" providerId="AD" clId="Web-{BC86F62D-378F-04EF-A872-4B3DA08409AB}" dt="2022-10-25T17:08:43.455" v="142"/>
          <ac:spMkLst>
            <pc:docMk/>
            <pc:sldMk cId="190445293" sldId="267"/>
            <ac:spMk id="13" creationId="{E0709AF0-24F0-4486-B189-BE6386BDB198}"/>
          </ac:spMkLst>
        </pc:spChg>
        <pc:spChg chg="add del">
          <ac:chgData name="Nuno Miguel Magalhães Ribeiro Almeida Cardoso" userId="S::a036785@ipmaia.pt::10cec68a-12eb-4a29-8d6a-7409ab190e74" providerId="AD" clId="Web-{BC86F62D-378F-04EF-A872-4B3DA08409AB}" dt="2022-10-25T17:08:43.455" v="142"/>
          <ac:spMkLst>
            <pc:docMk/>
            <pc:sldMk cId="190445293" sldId="267"/>
            <ac:spMk id="15" creationId="{FBE3B62F-5853-4A3C-B050-6186351A7176}"/>
          </ac:spMkLst>
        </pc:spChg>
        <pc:spChg chg="add">
          <ac:chgData name="Nuno Miguel Magalhães Ribeiro Almeida Cardoso" userId="S::a036785@ipmaia.pt::10cec68a-12eb-4a29-8d6a-7409ab190e74" providerId="AD" clId="Web-{BC86F62D-378F-04EF-A872-4B3DA08409AB}" dt="2022-10-25T17:08:43.455" v="142"/>
          <ac:spMkLst>
            <pc:docMk/>
            <pc:sldMk cId="190445293" sldId="267"/>
            <ac:spMk id="20" creationId="{C7FA33FF-088D-4F16-95A2-2C64D353DEA8}"/>
          </ac:spMkLst>
        </pc:spChg>
        <pc:spChg chg="add">
          <ac:chgData name="Nuno Miguel Magalhães Ribeiro Almeida Cardoso" userId="S::a036785@ipmaia.pt::10cec68a-12eb-4a29-8d6a-7409ab190e74" providerId="AD" clId="Web-{BC86F62D-378F-04EF-A872-4B3DA08409AB}" dt="2022-10-25T17:08:43.455" v="142"/>
          <ac:spMkLst>
            <pc:docMk/>
            <pc:sldMk cId="190445293" sldId="267"/>
            <ac:spMk id="22" creationId="{A376EFB1-01CF-419F-ABF1-2AF02BBFCBD1}"/>
          </ac:spMkLst>
        </pc:spChg>
        <pc:spChg chg="add">
          <ac:chgData name="Nuno Miguel Magalhães Ribeiro Almeida Cardoso" userId="S::a036785@ipmaia.pt::10cec68a-12eb-4a29-8d6a-7409ab190e74" providerId="AD" clId="Web-{BC86F62D-378F-04EF-A872-4B3DA08409AB}" dt="2022-10-25T17:08:43.455" v="142"/>
          <ac:spMkLst>
            <pc:docMk/>
            <pc:sldMk cId="190445293" sldId="267"/>
            <ac:spMk id="24" creationId="{FF9DEA15-78BD-4750-AA18-B9F28A6D5AB8}"/>
          </ac:spMkLst>
        </pc:spChg>
        <pc:picChg chg="add mod ord">
          <ac:chgData name="Nuno Miguel Magalhães Ribeiro Almeida Cardoso" userId="S::a036785@ipmaia.pt::10cec68a-12eb-4a29-8d6a-7409ab190e74" providerId="AD" clId="Web-{BC86F62D-378F-04EF-A872-4B3DA08409AB}" dt="2022-10-25T17:15:27.745" v="191" actId="1076"/>
          <ac:picMkLst>
            <pc:docMk/>
            <pc:sldMk cId="190445293" sldId="267"/>
            <ac:picMk id="4" creationId="{9C3A3303-2F05-8264-F05D-CB3E2679E707}"/>
          </ac:picMkLst>
        </pc:picChg>
        <pc:picChg chg="add mod">
          <ac:chgData name="Nuno Miguel Magalhães Ribeiro Almeida Cardoso" userId="S::a036785@ipmaia.pt::10cec68a-12eb-4a29-8d6a-7409ab190e74" providerId="AD" clId="Web-{BC86F62D-378F-04EF-A872-4B3DA08409AB}" dt="2022-10-25T17:15:32.026" v="193" actId="14100"/>
          <ac:picMkLst>
            <pc:docMk/>
            <pc:sldMk cId="190445293" sldId="267"/>
            <ac:picMk id="7" creationId="{3929936D-BE64-A078-6F46-31406B9D394E}"/>
          </ac:picMkLst>
        </pc:picChg>
      </pc:sldChg>
    </pc:docChg>
  </pc:docChgLst>
  <pc:docChgLst>
    <pc:chgData name="Nuno Miguel Magalhães Ribeiro Almeida Cardoso" userId="S::a036785@ipmaia.pt::10cec68a-12eb-4a29-8d6a-7409ab190e74" providerId="AD" clId="Web-{9A608E89-D775-AFC8-6FD1-9A8FF6A840E8}"/>
    <pc:docChg chg="addSld modSld">
      <pc:chgData name="Nuno Miguel Magalhães Ribeiro Almeida Cardoso" userId="S::a036785@ipmaia.pt::10cec68a-12eb-4a29-8d6a-7409ab190e74" providerId="AD" clId="Web-{9A608E89-D775-AFC8-6FD1-9A8FF6A840E8}" dt="2022-10-15T18:16:06.720" v="165" actId="20577"/>
      <pc:docMkLst>
        <pc:docMk/>
      </pc:docMkLst>
      <pc:sldChg chg="modSp">
        <pc:chgData name="Nuno Miguel Magalhães Ribeiro Almeida Cardoso" userId="S::a036785@ipmaia.pt::10cec68a-12eb-4a29-8d6a-7409ab190e74" providerId="AD" clId="Web-{9A608E89-D775-AFC8-6FD1-9A8FF6A840E8}" dt="2022-10-15T15:01:04.957" v="85" actId="20577"/>
        <pc:sldMkLst>
          <pc:docMk/>
          <pc:sldMk cId="1433327095" sldId="261"/>
        </pc:sldMkLst>
        <pc:spChg chg="mod">
          <ac:chgData name="Nuno Miguel Magalhães Ribeiro Almeida Cardoso" userId="S::a036785@ipmaia.pt::10cec68a-12eb-4a29-8d6a-7409ab190e74" providerId="AD" clId="Web-{9A608E89-D775-AFC8-6FD1-9A8FF6A840E8}" dt="2022-10-15T14:58:51.392" v="4" actId="20577"/>
          <ac:spMkLst>
            <pc:docMk/>
            <pc:sldMk cId="1433327095" sldId="261"/>
            <ac:spMk id="2" creationId="{202B77B9-90A4-EAA9-E2CA-9E68D6FA8E74}"/>
          </ac:spMkLst>
        </pc:spChg>
        <pc:spChg chg="mod">
          <ac:chgData name="Nuno Miguel Magalhães Ribeiro Almeida Cardoso" userId="S::a036785@ipmaia.pt::10cec68a-12eb-4a29-8d6a-7409ab190e74" providerId="AD" clId="Web-{9A608E89-D775-AFC8-6FD1-9A8FF6A840E8}" dt="2022-10-15T15:01:04.957" v="85" actId="20577"/>
          <ac:spMkLst>
            <pc:docMk/>
            <pc:sldMk cId="1433327095" sldId="261"/>
            <ac:spMk id="3" creationId="{F8005B02-219A-742C-B778-0CEAAD21ED6A}"/>
          </ac:spMkLst>
        </pc:spChg>
      </pc:sldChg>
      <pc:sldChg chg="addSp delSp modSp new mod setBg">
        <pc:chgData name="Nuno Miguel Magalhães Ribeiro Almeida Cardoso" userId="S::a036785@ipmaia.pt::10cec68a-12eb-4a29-8d6a-7409ab190e74" providerId="AD" clId="Web-{9A608E89-D775-AFC8-6FD1-9A8FF6A840E8}" dt="2022-10-15T15:20:15.155" v="93"/>
        <pc:sldMkLst>
          <pc:docMk/>
          <pc:sldMk cId="1851013252" sldId="264"/>
        </pc:sldMkLst>
        <pc:spChg chg="mod">
          <ac:chgData name="Nuno Miguel Magalhães Ribeiro Almeida Cardoso" userId="S::a036785@ipmaia.pt::10cec68a-12eb-4a29-8d6a-7409ab190e74" providerId="AD" clId="Web-{9A608E89-D775-AFC8-6FD1-9A8FF6A840E8}" dt="2022-10-15T15:20:15.155" v="93"/>
          <ac:spMkLst>
            <pc:docMk/>
            <pc:sldMk cId="1851013252" sldId="264"/>
            <ac:spMk id="2" creationId="{92F70F9E-378F-43C5-A511-7258927E93DA}"/>
          </ac:spMkLst>
        </pc:spChg>
        <pc:spChg chg="del">
          <ac:chgData name="Nuno Miguel Magalhães Ribeiro Almeida Cardoso" userId="S::a036785@ipmaia.pt::10cec68a-12eb-4a29-8d6a-7409ab190e74" providerId="AD" clId="Web-{9A608E89-D775-AFC8-6FD1-9A8FF6A840E8}" dt="2022-10-15T15:12:24.394" v="91"/>
          <ac:spMkLst>
            <pc:docMk/>
            <pc:sldMk cId="1851013252" sldId="264"/>
            <ac:spMk id="3" creationId="{B686CFA6-BDDB-7256-73B3-EE2A7A0B0F0F}"/>
          </ac:spMkLst>
        </pc:spChg>
        <pc:spChg chg="add">
          <ac:chgData name="Nuno Miguel Magalhães Ribeiro Almeida Cardoso" userId="S::a036785@ipmaia.pt::10cec68a-12eb-4a29-8d6a-7409ab190e74" providerId="AD" clId="Web-{9A608E89-D775-AFC8-6FD1-9A8FF6A840E8}" dt="2022-10-15T15:20:15.155" v="93"/>
          <ac:spMkLst>
            <pc:docMk/>
            <pc:sldMk cId="1851013252" sldId="264"/>
            <ac:spMk id="10" creationId="{823AC064-BC96-4F32-8AE1-B2FD38754823}"/>
          </ac:spMkLst>
        </pc:spChg>
        <pc:picChg chg="add mod ord">
          <ac:chgData name="Nuno Miguel Magalhães Ribeiro Almeida Cardoso" userId="S::a036785@ipmaia.pt::10cec68a-12eb-4a29-8d6a-7409ab190e74" providerId="AD" clId="Web-{9A608E89-D775-AFC8-6FD1-9A8FF6A840E8}" dt="2022-10-15T15:20:15.155" v="93"/>
          <ac:picMkLst>
            <pc:docMk/>
            <pc:sldMk cId="1851013252" sldId="264"/>
            <ac:picMk id="4" creationId="{9BB8014F-B5D0-D74B-5912-8A1268E2F8AE}"/>
          </ac:picMkLst>
        </pc:picChg>
        <pc:picChg chg="add mod">
          <ac:chgData name="Nuno Miguel Magalhães Ribeiro Almeida Cardoso" userId="S::a036785@ipmaia.pt::10cec68a-12eb-4a29-8d6a-7409ab190e74" providerId="AD" clId="Web-{9A608E89-D775-AFC8-6FD1-9A8FF6A840E8}" dt="2022-10-15T15:20:15.155" v="93"/>
          <ac:picMkLst>
            <pc:docMk/>
            <pc:sldMk cId="1851013252" sldId="264"/>
            <ac:picMk id="5" creationId="{8D7DEB6E-D40A-DF1D-5B77-1103FE057725}"/>
          </ac:picMkLst>
        </pc:picChg>
        <pc:cxnChg chg="add">
          <ac:chgData name="Nuno Miguel Magalhães Ribeiro Almeida Cardoso" userId="S::a036785@ipmaia.pt::10cec68a-12eb-4a29-8d6a-7409ab190e74" providerId="AD" clId="Web-{9A608E89-D775-AFC8-6FD1-9A8FF6A840E8}" dt="2022-10-15T15:20:15.155" v="93"/>
          <ac:cxnSpMkLst>
            <pc:docMk/>
            <pc:sldMk cId="1851013252" sldId="264"/>
            <ac:cxnSpMk id="12" creationId="{7E7C77BC-7138-40B1-A15B-20F57A494629}"/>
          </ac:cxnSpMkLst>
        </pc:cxnChg>
        <pc:cxnChg chg="add">
          <ac:chgData name="Nuno Miguel Magalhães Ribeiro Almeida Cardoso" userId="S::a036785@ipmaia.pt::10cec68a-12eb-4a29-8d6a-7409ab190e74" providerId="AD" clId="Web-{9A608E89-D775-AFC8-6FD1-9A8FF6A840E8}" dt="2022-10-15T15:20:15.155" v="93"/>
          <ac:cxnSpMkLst>
            <pc:docMk/>
            <pc:sldMk cId="1851013252" sldId="264"/>
            <ac:cxnSpMk id="14" creationId="{DB146403-F3D6-484B-B2ED-97F9565D0370}"/>
          </ac:cxnSpMkLst>
        </pc:cxnChg>
      </pc:sldChg>
      <pc:sldChg chg="modSp new">
        <pc:chgData name="Nuno Miguel Magalhães Ribeiro Almeida Cardoso" userId="S::a036785@ipmaia.pt::10cec68a-12eb-4a29-8d6a-7409ab190e74" providerId="AD" clId="Web-{9A608E89-D775-AFC8-6FD1-9A8FF6A840E8}" dt="2022-10-15T18:16:06.720" v="165" actId="20577"/>
        <pc:sldMkLst>
          <pc:docMk/>
          <pc:sldMk cId="1221789970" sldId="265"/>
        </pc:sldMkLst>
        <pc:spChg chg="mod">
          <ac:chgData name="Nuno Miguel Magalhães Ribeiro Almeida Cardoso" userId="S::a036785@ipmaia.pt::10cec68a-12eb-4a29-8d6a-7409ab190e74" providerId="AD" clId="Web-{9A608E89-D775-AFC8-6FD1-9A8FF6A840E8}" dt="2022-10-15T18:16:06.720" v="165" actId="20577"/>
          <ac:spMkLst>
            <pc:docMk/>
            <pc:sldMk cId="1221789970" sldId="265"/>
            <ac:spMk id="2" creationId="{8B066BE6-8B83-5982-9611-FC8B887DAF1B}"/>
          </ac:spMkLst>
        </pc:spChg>
        <pc:spChg chg="mod">
          <ac:chgData name="Nuno Miguel Magalhães Ribeiro Almeida Cardoso" userId="S::a036785@ipmaia.pt::10cec68a-12eb-4a29-8d6a-7409ab190e74" providerId="AD" clId="Web-{9A608E89-D775-AFC8-6FD1-9A8FF6A840E8}" dt="2022-10-15T15:22:15.502" v="163" actId="20577"/>
          <ac:spMkLst>
            <pc:docMk/>
            <pc:sldMk cId="1221789970" sldId="265"/>
            <ac:spMk id="3" creationId="{FF08512B-76BC-D3BE-AA32-2A4A69E5BA6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hyperlink" Target="https://www.revolut.com/pt-P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4.xml"/><Relationship Id="rId7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11" Type="http://schemas.openxmlformats.org/officeDocument/2006/relationships/slide" Target="slide15.xml"/><Relationship Id="rId5" Type="http://schemas.openxmlformats.org/officeDocument/2006/relationships/slide" Target="slide7.xml"/><Relationship Id="rId10" Type="http://schemas.openxmlformats.org/officeDocument/2006/relationships/slide" Target="slide14.xml"/><Relationship Id="rId4" Type="http://schemas.openxmlformats.org/officeDocument/2006/relationships/slide" Target="slide5.xml"/><Relationship Id="rId9" Type="http://schemas.openxmlformats.org/officeDocument/2006/relationships/slide" Target="slide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volut.com/pt-P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4EC218A3-49BC-F687-6610-F0A8A123F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5353" y="477350"/>
            <a:ext cx="2271395" cy="2271395"/>
          </a:xfrm>
          <a:prstGeom prst="rect">
            <a:avLst/>
          </a:prstGeom>
        </p:spPr>
      </p:pic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E16DB1BF-E175-8E04-21BF-C844123AF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2428" y="5846956"/>
            <a:ext cx="2086541" cy="837102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B8B8498-A488-40AF-99EB-F622ED9AD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8896786" cy="6858478"/>
          </a:xfrm>
          <a:custGeom>
            <a:avLst/>
            <a:gdLst>
              <a:gd name="connsiteX0" fmla="*/ 1472231 w 8896786"/>
              <a:gd name="connsiteY0" fmla="*/ 6858478 h 6858478"/>
              <a:gd name="connsiteX1" fmla="*/ 8896786 w 8896786"/>
              <a:gd name="connsiteY1" fmla="*/ 6858478 h 6858478"/>
              <a:gd name="connsiteX2" fmla="*/ 5720411 w 8896786"/>
              <a:gd name="connsiteY2" fmla="*/ 0 h 6858478"/>
              <a:gd name="connsiteX3" fmla="*/ 5714834 w 8896786"/>
              <a:gd name="connsiteY3" fmla="*/ 0 h 6858478"/>
              <a:gd name="connsiteX4" fmla="*/ 4648606 w 8896786"/>
              <a:gd name="connsiteY4" fmla="*/ 0 h 6858478"/>
              <a:gd name="connsiteX5" fmla="*/ 0 w 8896786"/>
              <a:gd name="connsiteY5" fmla="*/ 0 h 6858478"/>
              <a:gd name="connsiteX6" fmla="*/ 0 w 8896786"/>
              <a:gd name="connsiteY6" fmla="*/ 6857915 h 6858478"/>
              <a:gd name="connsiteX7" fmla="*/ 1472491 w 8896786"/>
              <a:gd name="connsiteY7" fmla="*/ 6857915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96786" h="6858478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F033D07-FE42-4E5C-A00A-FFE1D42C0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9"/>
            <a:ext cx="8096249" cy="6858479"/>
          </a:xfrm>
          <a:custGeom>
            <a:avLst/>
            <a:gdLst>
              <a:gd name="connsiteX0" fmla="*/ 0 w 8096249"/>
              <a:gd name="connsiteY0" fmla="*/ 6858479 h 6858479"/>
              <a:gd name="connsiteX1" fmla="*/ 2130297 w 8096249"/>
              <a:gd name="connsiteY1" fmla="*/ 6858479 h 6858479"/>
              <a:gd name="connsiteX2" fmla="*/ 2130297 w 8096249"/>
              <a:gd name="connsiteY2" fmla="*/ 6858478 h 6858479"/>
              <a:gd name="connsiteX3" fmla="*/ 8096249 w 8096249"/>
              <a:gd name="connsiteY3" fmla="*/ 6858478 h 6858479"/>
              <a:gd name="connsiteX4" fmla="*/ 4919874 w 8096249"/>
              <a:gd name="connsiteY4" fmla="*/ 0 h 6858479"/>
              <a:gd name="connsiteX5" fmla="*/ 4914297 w 8096249"/>
              <a:gd name="connsiteY5" fmla="*/ 0 h 6858479"/>
              <a:gd name="connsiteX6" fmla="*/ 3848069 w 8096249"/>
              <a:gd name="connsiteY6" fmla="*/ 0 h 6858479"/>
              <a:gd name="connsiteX7" fmla="*/ 18197 w 8096249"/>
              <a:gd name="connsiteY7" fmla="*/ 0 h 6858479"/>
              <a:gd name="connsiteX8" fmla="*/ 18197 w 8096249"/>
              <a:gd name="connsiteY8" fmla="*/ 479 h 6858479"/>
              <a:gd name="connsiteX9" fmla="*/ 0 w 8096249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96249" h="6858479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5891" y="480143"/>
            <a:ext cx="6548888" cy="1018702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5400" err="1">
                <a:cs typeface="Calibri Light"/>
              </a:rPr>
              <a:t>Revolut</a:t>
            </a:r>
            <a:r>
              <a:rPr lang="en-US" sz="5400">
                <a:cs typeface="Calibri Light"/>
              </a:rPr>
              <a:t>: APP vs Website</a:t>
            </a:r>
            <a:endParaRPr lang="en-US" sz="5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978" y="1903817"/>
            <a:ext cx="6511317" cy="4294536"/>
          </a:xfrm>
        </p:spPr>
        <p:txBody>
          <a:bodyPr anchor="t">
            <a:normAutofit lnSpcReduction="10000"/>
          </a:bodyPr>
          <a:lstStyle/>
          <a:p>
            <a:pPr algn="l"/>
            <a:r>
              <a:rPr lang="pt-PT" sz="2000" dirty="0">
                <a:ea typeface="+mn-lt"/>
                <a:cs typeface="+mn-lt"/>
              </a:rPr>
              <a:t>Arquitetura de Informação para a Web e Dispositivos Móveis</a:t>
            </a:r>
            <a:endParaRPr lang="pt-PT" dirty="0">
              <a:cs typeface="Calibri"/>
            </a:endParaRPr>
          </a:p>
          <a:p>
            <a:pPr algn="l"/>
            <a:endParaRPr lang="pt-PT" sz="2000" dirty="0">
              <a:cs typeface="Calibri"/>
            </a:endParaRPr>
          </a:p>
          <a:p>
            <a:pPr algn="l"/>
            <a:endParaRPr lang="pt-PT" sz="2000" dirty="0">
              <a:cs typeface="Calibri"/>
            </a:endParaRPr>
          </a:p>
          <a:p>
            <a:pPr algn="l"/>
            <a:endParaRPr lang="pt-PT" sz="2000" dirty="0">
              <a:cs typeface="Calibri"/>
            </a:endParaRPr>
          </a:p>
          <a:p>
            <a:pPr algn="l"/>
            <a:endParaRPr lang="pt-PT" sz="2000" dirty="0">
              <a:cs typeface="Calibri"/>
            </a:endParaRPr>
          </a:p>
          <a:p>
            <a:pPr algn="l"/>
            <a:endParaRPr lang="pt-PT" sz="2000" dirty="0">
              <a:cs typeface="Calibri"/>
            </a:endParaRPr>
          </a:p>
          <a:p>
            <a:pPr algn="l"/>
            <a:endParaRPr lang="pt-PT" sz="2000" dirty="0">
              <a:cs typeface="Calibri"/>
            </a:endParaRPr>
          </a:p>
          <a:p>
            <a:pPr algn="l"/>
            <a:endParaRPr lang="pt-PT" sz="2000" dirty="0">
              <a:cs typeface="Calibri"/>
            </a:endParaRPr>
          </a:p>
          <a:p>
            <a:pPr algn="l"/>
            <a:endParaRPr lang="pt-PT" sz="2000" dirty="0">
              <a:cs typeface="Calibri"/>
            </a:endParaRPr>
          </a:p>
          <a:p>
            <a:pPr algn="l"/>
            <a:r>
              <a:rPr lang="pt-PT" sz="2000" dirty="0">
                <a:cs typeface="Calibri"/>
              </a:rPr>
              <a:t>Nuno Cardoso 36785</a:t>
            </a:r>
            <a:endParaRPr lang="pt-PT" dirty="0"/>
          </a:p>
          <a:p>
            <a:pPr algn="l"/>
            <a:r>
              <a:rPr lang="pt-PT" sz="2000" dirty="0">
                <a:cs typeface="Calibri"/>
              </a:rPr>
              <a:t>IPMAIA, 07/11/2022</a:t>
            </a:r>
          </a:p>
          <a:p>
            <a:pPr algn="l"/>
            <a:endParaRPr lang="pt-PT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9B609F-C170-1235-8282-73146B72BB77}"/>
              </a:ext>
            </a:extLst>
          </p:cNvPr>
          <p:cNvSpPr txBox="1"/>
          <p:nvPr/>
        </p:nvSpPr>
        <p:spPr>
          <a:xfrm>
            <a:off x="167267" y="6207512"/>
            <a:ext cx="3238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>
                <a:cs typeface="Calibri"/>
                <a:hlinkClick r:id="rId4"/>
              </a:rPr>
              <a:t>https://www.revolut.com/pt-PT</a:t>
            </a:r>
            <a:r>
              <a:rPr lang="pt-PT">
                <a:cs typeface="Calibri"/>
              </a:rPr>
              <a:t> </a:t>
            </a:r>
            <a:endParaRPr lang="en-US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5265DABF-6188-87A3-EAC0-AEC3881A7C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306" y="3222542"/>
            <a:ext cx="1714500" cy="1905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B9D594-F512-0AF5-B9E9-542ABB7184F3}"/>
              </a:ext>
            </a:extLst>
          </p:cNvPr>
          <p:cNvSpPr txBox="1"/>
          <p:nvPr/>
        </p:nvSpPr>
        <p:spPr>
          <a:xfrm>
            <a:off x="2417702" y="3104443"/>
            <a:ext cx="433904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>
                <a:ea typeface="+mn-lt"/>
                <a:cs typeface="+mn-lt"/>
              </a:rPr>
              <a:t>Nesta análise comparativa serão mostradas algumas diferenças relacionadas com o design e com as funcionalidades entre a aplicação mobile e o website </a:t>
            </a:r>
            <a:r>
              <a:rPr lang="pt-PT" err="1">
                <a:ea typeface="+mn-lt"/>
                <a:cs typeface="+mn-lt"/>
              </a:rPr>
              <a:t>Revolut</a:t>
            </a:r>
            <a:r>
              <a:rPr lang="pt-PT">
                <a:ea typeface="+mn-lt"/>
                <a:cs typeface="+mn-lt"/>
              </a:rPr>
              <a:t>.</a:t>
            </a:r>
            <a:endParaRPr lang="pt-PT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066BE6-8B83-5982-9611-FC8B887DA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rgbClr val="FFFFFF"/>
                </a:solidFill>
                <a:cs typeface="Calibri Light"/>
              </a:rPr>
              <a:t>Sobre a Homepage:</a:t>
            </a:r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8512B-76BC-D3BE-AA32-2A4A69E5B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z="2000" dirty="0">
                <a:solidFill>
                  <a:srgbClr val="FFFFFF"/>
                </a:solidFill>
                <a:cs typeface="Calibri"/>
              </a:rPr>
              <a:t>Na versão apresentada no website é logo notada um grande espaço vazio em branco, pois o conteúdo apresentado tem um formato retangular ajustado para dispositivos móveis;</a:t>
            </a:r>
          </a:p>
          <a:p>
            <a:r>
              <a:rPr lang="pt-PT" sz="2000" dirty="0">
                <a:solidFill>
                  <a:srgbClr val="FFFFFF"/>
                </a:solidFill>
                <a:cs typeface="Calibri"/>
              </a:rPr>
              <a:t>Na versão web é apresentada as ultimas três operações efetuadas enquanto a versão mobile mostra apenas a ultima, evitando assim um excesso de informação num ecrã menor, ambas as versões possuem a opção "ver tudo";</a:t>
            </a:r>
          </a:p>
          <a:p>
            <a:r>
              <a:rPr lang="pt-PT" sz="2000" dirty="0">
                <a:solidFill>
                  <a:srgbClr val="FFFFFF"/>
                </a:solidFill>
                <a:cs typeface="Calibri"/>
              </a:rPr>
              <a:t>A versão web não possui a secção de negociação de ações;</a:t>
            </a:r>
          </a:p>
          <a:p>
            <a:pPr marL="0" indent="0">
              <a:buNone/>
            </a:pPr>
            <a:endParaRPr lang="pt-PT" sz="2000" dirty="0">
              <a:solidFill>
                <a:srgbClr val="FFFFFF"/>
              </a:solidFill>
              <a:cs typeface="Calibri"/>
            </a:endParaRPr>
          </a:p>
          <a:p>
            <a:pPr marL="0" indent="0">
              <a:buNone/>
            </a:pPr>
            <a:endParaRPr lang="pt-PT" sz="2000" dirty="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1789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54F409-09A6-7C8F-133B-0143CFE32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263"/>
            <a:ext cx="5157216" cy="1344975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Pesquisa</a:t>
            </a:r>
            <a:endParaRPr lang="en-US" sz="40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9F65AEA-1963-3706-9F7B-5BA11C811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121763"/>
            <a:ext cx="5231557" cy="37730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z="2000">
                <a:cs typeface="Calibri"/>
              </a:rPr>
              <a:t>O </a:t>
            </a:r>
            <a:r>
              <a:rPr lang="pt-PT" sz="2000" err="1">
                <a:cs typeface="Calibri"/>
              </a:rPr>
              <a:t>Revolut</a:t>
            </a:r>
            <a:r>
              <a:rPr lang="pt-PT" sz="2000">
                <a:cs typeface="Calibri"/>
              </a:rPr>
              <a:t> possui uma barra de pesquisa disponível apenas para a versão mobile.</a:t>
            </a:r>
          </a:p>
          <a:p>
            <a:r>
              <a:rPr lang="pt-PT" sz="2000">
                <a:cs typeface="Calibri"/>
              </a:rPr>
              <a:t>É possível pesquisar por compras/pagamentos efetuados, assim como, ações, cripto moedas, funcionalidades da app, etc...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C3A3303-2F05-8264-F05D-CB3E2679E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472" y="428875"/>
            <a:ext cx="2753865" cy="594701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C495B9E3-251C-C69C-3E3B-5F5F7505F0D3}"/>
              </a:ext>
            </a:extLst>
          </p:cNvPr>
          <p:cNvSpPr/>
          <p:nvPr/>
        </p:nvSpPr>
        <p:spPr>
          <a:xfrm>
            <a:off x="6571554" y="1014528"/>
            <a:ext cx="2676292" cy="399587"/>
          </a:xfrm>
          <a:prstGeom prst="frame">
            <a:avLst/>
          </a:prstGeom>
          <a:solidFill>
            <a:schemeClr val="accent6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3929936D-BE64-A078-6F46-31406B9D3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5664" y="433039"/>
            <a:ext cx="2746892" cy="595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45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682237-85CC-E45C-305C-12053036C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  <a:cs typeface="Calibri Light"/>
              </a:rPr>
              <a:t>Centro de Gestão</a:t>
            </a:r>
            <a:endParaRPr lang="pt-PT">
              <a:solidFill>
                <a:srgbClr val="FFFFFF"/>
              </a:solidFill>
            </a:endParaRP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E27A342-EEC7-C470-2D7A-6668B43066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631" y="1382897"/>
            <a:ext cx="2143923" cy="4643546"/>
          </a:xfrm>
        </p:spPr>
      </p:pic>
      <p:pic>
        <p:nvPicPr>
          <p:cNvPr id="5" name="Picture 5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1113A016-B760-AD20-BE44-2B18DCDF6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437" y="1383885"/>
            <a:ext cx="9610606" cy="46452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7F4D64-3940-0F14-034F-62AEF7811720}"/>
              </a:ext>
            </a:extLst>
          </p:cNvPr>
          <p:cNvSpPr txBox="1"/>
          <p:nvPr/>
        </p:nvSpPr>
        <p:spPr>
          <a:xfrm>
            <a:off x="112888" y="6067777"/>
            <a:ext cx="1192141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PT" sz="1600">
                <a:ea typeface="+mn-lt"/>
                <a:cs typeface="+mn-lt"/>
              </a:rPr>
              <a:t>No centro de gestão onde é possível aceder a todas as funcionalidades da </a:t>
            </a:r>
            <a:r>
              <a:rPr lang="pt-PT" sz="1600" err="1">
                <a:ea typeface="+mn-lt"/>
                <a:cs typeface="+mn-lt"/>
              </a:rPr>
              <a:t>Revolut</a:t>
            </a:r>
            <a:r>
              <a:rPr lang="pt-PT" sz="1600">
                <a:ea typeface="+mn-lt"/>
                <a:cs typeface="+mn-lt"/>
              </a:rPr>
              <a:t>, porém a versão web está muito limitada possuindo apenas três de 20 funcionalidades.</a:t>
            </a:r>
            <a:endParaRPr lang="en-US" sz="16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20029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E34388-48C4-9B65-5067-18C9E47FE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  <a:cs typeface="Calibri Light"/>
              </a:rPr>
              <a:t>Definições</a:t>
            </a:r>
            <a:endParaRPr lang="pt-PT">
              <a:solidFill>
                <a:srgbClr val="FFFFFF"/>
              </a:solidFill>
            </a:endParaRPr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362E781-135B-CA81-3A34-BF59EBC7C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807" y="1628477"/>
            <a:ext cx="9206089" cy="4438303"/>
          </a:xfrm>
          <a:prstGeom prst="rect">
            <a:avLst/>
          </a:prstGeom>
        </p:spPr>
      </p:pic>
      <p:pic>
        <p:nvPicPr>
          <p:cNvPr id="9" name="Picture 10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0C9A37F2-8E7F-5E8B-B39D-283DFA7AF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2946" y="1609254"/>
            <a:ext cx="2048180" cy="4436004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77C308-B19B-E5B2-A260-5CF789AC4B5A}"/>
              </a:ext>
            </a:extLst>
          </p:cNvPr>
          <p:cNvSpPr txBox="1"/>
          <p:nvPr/>
        </p:nvSpPr>
        <p:spPr>
          <a:xfrm>
            <a:off x="216369" y="6124222"/>
            <a:ext cx="11695642" cy="8125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pt-PT" sz="1600">
                <a:ea typeface="+mn-lt"/>
                <a:cs typeface="+mn-lt"/>
              </a:rPr>
              <a:t>Novamente, desta vez no menu de definições há uma redução de opções (pano e Conta) e informações </a:t>
            </a:r>
            <a:r>
              <a:rPr lang="pt-PT" sz="1600">
                <a:cs typeface="Calibri"/>
              </a:rPr>
              <a:t>(visualização dos dados da conta(IBAN))</a:t>
            </a:r>
            <a:r>
              <a:rPr lang="pt-PT" sz="1600">
                <a:ea typeface="+mn-lt"/>
                <a:cs typeface="+mn-lt"/>
              </a:rPr>
              <a:t> para  a versão web.</a:t>
            </a:r>
            <a:endParaRPr lang="en-US" sz="1600">
              <a:ea typeface="+mn-lt"/>
              <a:cs typeface="+mn-lt"/>
            </a:endParaRPr>
          </a:p>
          <a:p>
            <a:pPr algn="l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65848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D4BB7F-6E6F-6113-9D20-E1C02EF0D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Sumário de diferenças:</a:t>
            </a:r>
          </a:p>
        </p:txBody>
      </p:sp>
      <p:pic>
        <p:nvPicPr>
          <p:cNvPr id="7" name="Imagem 6" descr="Uma imagem com mesa&#10;&#10;Descrição gerada automaticamente">
            <a:extLst>
              <a:ext uri="{FF2B5EF4-FFF2-40B4-BE49-F238E27FC236}">
                <a16:creationId xmlns:a16="http://schemas.microsoft.com/office/drawing/2014/main" id="{7A92AB10-7B06-92A8-E28D-978EB7E1D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124" y="643466"/>
            <a:ext cx="5151083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231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5D5164-EFE8-4928-4EC8-FDED0CB6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  <a:cs typeface="Calibri Light"/>
              </a:rPr>
              <a:t>Conclusão</a:t>
            </a:r>
            <a:endParaRPr lang="pt-PT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89798-66E0-E67C-B415-0838877F1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z="2000" dirty="0">
                <a:solidFill>
                  <a:srgbClr val="FFFFFF"/>
                </a:solidFill>
                <a:cs typeface="Calibri"/>
              </a:rPr>
              <a:t>No final o </a:t>
            </a:r>
            <a:r>
              <a:rPr lang="pt-PT" sz="2000" dirty="0" err="1">
                <a:solidFill>
                  <a:srgbClr val="FFFFFF"/>
                </a:solidFill>
                <a:cs typeface="Calibri"/>
              </a:rPr>
              <a:t>Revolut</a:t>
            </a:r>
            <a:r>
              <a:rPr lang="pt-PT" sz="2000" dirty="0">
                <a:solidFill>
                  <a:srgbClr val="FFFFFF"/>
                </a:solidFill>
                <a:cs typeface="Calibri"/>
              </a:rPr>
              <a:t> traz uma experiencia completa porém o </a:t>
            </a:r>
            <a:r>
              <a:rPr lang="pt-PT" sz="2000" dirty="0" err="1">
                <a:solidFill>
                  <a:srgbClr val="FFFFFF"/>
                </a:solidFill>
                <a:cs typeface="Calibri"/>
              </a:rPr>
              <a:t>focus</a:t>
            </a:r>
            <a:r>
              <a:rPr lang="pt-PT" sz="2000" dirty="0">
                <a:solidFill>
                  <a:srgbClr val="FFFFFF"/>
                </a:solidFill>
                <a:cs typeface="Calibri"/>
              </a:rPr>
              <a:t> é a aplicação mobile, tendo apenas a versão web para fazer o principal que o </a:t>
            </a:r>
            <a:r>
              <a:rPr lang="pt-PT" sz="2000" dirty="0" err="1">
                <a:solidFill>
                  <a:srgbClr val="FFFFFF"/>
                </a:solidFill>
                <a:cs typeface="Calibri"/>
              </a:rPr>
              <a:t>Revolut</a:t>
            </a:r>
            <a:r>
              <a:rPr lang="pt-PT" sz="2000" dirty="0">
                <a:solidFill>
                  <a:srgbClr val="FFFFFF"/>
                </a:solidFill>
                <a:cs typeface="Calibri"/>
              </a:rPr>
              <a:t> permite. Tendo como maiores desvantagens o desaproveitamento de espaço, isto é, não estar adaptada para ecrãs de desktop (formatos 16:9/21:9)/"</a:t>
            </a:r>
            <a:r>
              <a:rPr lang="pt-PT" sz="2000" dirty="0" err="1">
                <a:solidFill>
                  <a:srgbClr val="FFFFFF"/>
                </a:solidFill>
                <a:cs typeface="Calibri"/>
              </a:rPr>
              <a:t>landing</a:t>
            </a:r>
            <a:r>
              <a:rPr lang="pt-PT" sz="2000" dirty="0">
                <a:solidFill>
                  <a:srgbClr val="FFFFFF"/>
                </a:solidFill>
                <a:cs typeface="Calibri"/>
              </a:rPr>
              <a:t> </a:t>
            </a:r>
            <a:r>
              <a:rPr lang="pt-PT" sz="2000" dirty="0" err="1">
                <a:solidFill>
                  <a:srgbClr val="FFFFFF"/>
                </a:solidFill>
                <a:cs typeface="Calibri"/>
              </a:rPr>
              <a:t>page</a:t>
            </a:r>
            <a:r>
              <a:rPr lang="pt-PT" sz="2000" dirty="0">
                <a:solidFill>
                  <a:srgbClr val="FFFFFF"/>
                </a:solidFill>
                <a:cs typeface="Calibri"/>
              </a:rPr>
              <a:t>" e a falta de um </a:t>
            </a:r>
            <a:r>
              <a:rPr lang="pt-PT" sz="2000" dirty="0" err="1">
                <a:solidFill>
                  <a:srgbClr val="FFFFFF"/>
                </a:solidFill>
                <a:cs typeface="Calibri"/>
              </a:rPr>
              <a:t>dark</a:t>
            </a:r>
            <a:r>
              <a:rPr lang="pt-PT" sz="2000" dirty="0">
                <a:solidFill>
                  <a:srgbClr val="FFFFFF"/>
                </a:solidFill>
                <a:cs typeface="Calibri"/>
              </a:rPr>
              <a:t> </a:t>
            </a:r>
            <a:r>
              <a:rPr lang="pt-PT" sz="2000" dirty="0" err="1">
                <a:solidFill>
                  <a:srgbClr val="FFFFFF"/>
                </a:solidFill>
                <a:cs typeface="Calibri"/>
              </a:rPr>
              <a:t>mode</a:t>
            </a:r>
            <a:r>
              <a:rPr lang="pt-PT" sz="2000" dirty="0">
                <a:solidFill>
                  <a:srgbClr val="FFFFFF"/>
                </a:solidFill>
                <a:cs typeface="Calibri"/>
              </a:rPr>
              <a:t> nativo. </a:t>
            </a:r>
          </a:p>
          <a:p>
            <a:pPr marL="0" indent="0">
              <a:buNone/>
            </a:pPr>
            <a:endParaRPr lang="pt-PT" sz="2000" dirty="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9702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451B2D-09E3-A9B9-169D-4DE1D5EBB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rgbClr val="FFFFFF"/>
                </a:solidFill>
                <a:cs typeface="Calibri Light"/>
              </a:rPr>
              <a:t>Índice</a:t>
            </a:r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C3FCB-2730-3ECE-B1D4-A2C862E3D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909" y="1715944"/>
            <a:ext cx="10515598" cy="44610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z="2000" dirty="0">
                <a:solidFill>
                  <a:srgbClr val="FFFFFF"/>
                </a:solidFill>
                <a:cs typeface="Calibri"/>
                <a:hlinkClick r:id="rId2" action="ppaction://hlinksldjump"/>
              </a:rPr>
              <a:t>Informações</a:t>
            </a:r>
            <a:endParaRPr lang="pt-PT" sz="2000" dirty="0">
              <a:solidFill>
                <a:srgbClr val="FFFFFF"/>
              </a:solidFill>
              <a:cs typeface="Calibri"/>
            </a:endParaRPr>
          </a:p>
          <a:p>
            <a:r>
              <a:rPr lang="pt-PT" sz="2000" dirty="0">
                <a:solidFill>
                  <a:srgbClr val="FFFFFF"/>
                </a:solidFill>
                <a:cs typeface="Calibri"/>
                <a:hlinkClick r:id="rId3" action="ppaction://hlinksldjump"/>
              </a:rPr>
              <a:t>O que é o </a:t>
            </a:r>
            <a:r>
              <a:rPr lang="pt-PT" sz="2000" dirty="0" err="1">
                <a:solidFill>
                  <a:srgbClr val="FFFFFF"/>
                </a:solidFill>
                <a:cs typeface="Calibri"/>
                <a:hlinkClick r:id="rId3" action="ppaction://hlinksldjump"/>
              </a:rPr>
              <a:t>Revolut</a:t>
            </a:r>
            <a:r>
              <a:rPr lang="pt-PT" sz="2000" dirty="0">
                <a:solidFill>
                  <a:srgbClr val="FFFFFF"/>
                </a:solidFill>
                <a:cs typeface="Calibri"/>
                <a:hlinkClick r:id="rId3" action="ppaction://hlinksldjump"/>
              </a:rPr>
              <a:t>?</a:t>
            </a:r>
            <a:endParaRPr lang="pt-PT" dirty="0"/>
          </a:p>
          <a:p>
            <a:r>
              <a:rPr lang="pt-PT" sz="2000" dirty="0">
                <a:solidFill>
                  <a:srgbClr val="FFFFFF"/>
                </a:solidFill>
                <a:cs typeface="Calibri"/>
                <a:hlinkClick r:id="rId4" action="ppaction://hlinksldjump"/>
              </a:rPr>
              <a:t>Pagina inicial</a:t>
            </a:r>
            <a:endParaRPr lang="pt-PT" sz="2000" dirty="0">
              <a:solidFill>
                <a:srgbClr val="FFFFFF"/>
              </a:solidFill>
              <a:cs typeface="Calibri"/>
            </a:endParaRPr>
          </a:p>
          <a:p>
            <a:r>
              <a:rPr lang="pt-PT" sz="2000" dirty="0">
                <a:solidFill>
                  <a:srgbClr val="FFFFFF"/>
                </a:solidFill>
                <a:cs typeface="Calibri"/>
                <a:hlinkClick r:id="rId5" action="ppaction://hlinksldjump"/>
              </a:rPr>
              <a:t>Login</a:t>
            </a:r>
            <a:endParaRPr lang="pt-PT" sz="2000" dirty="0">
              <a:solidFill>
                <a:srgbClr val="FFFFFF"/>
              </a:solidFill>
              <a:cs typeface="Calibri"/>
            </a:endParaRPr>
          </a:p>
          <a:p>
            <a:r>
              <a:rPr lang="pt-PT" sz="2000" dirty="0">
                <a:solidFill>
                  <a:srgbClr val="FFFFFF"/>
                </a:solidFill>
                <a:cs typeface="Calibri"/>
                <a:hlinkClick r:id="rId6" action="ppaction://hlinksldjump"/>
              </a:rPr>
              <a:t>Homepage</a:t>
            </a:r>
            <a:endParaRPr lang="pt-PT" sz="2000" dirty="0">
              <a:solidFill>
                <a:srgbClr val="FFFFFF"/>
              </a:solidFill>
              <a:cs typeface="Calibri"/>
            </a:endParaRPr>
          </a:p>
          <a:p>
            <a:r>
              <a:rPr lang="pt-PT" sz="2000" dirty="0">
                <a:solidFill>
                  <a:srgbClr val="FFFFFF"/>
                </a:solidFill>
                <a:cs typeface="Calibri"/>
                <a:hlinkClick r:id="rId7" action="ppaction://hlinksldjump"/>
              </a:rPr>
              <a:t>Pesquisa</a:t>
            </a:r>
            <a:endParaRPr lang="pt-PT" sz="2000" dirty="0">
              <a:solidFill>
                <a:srgbClr val="FFFFFF"/>
              </a:solidFill>
              <a:cs typeface="Calibri"/>
            </a:endParaRPr>
          </a:p>
          <a:p>
            <a:r>
              <a:rPr lang="pt-PT" sz="2000" dirty="0">
                <a:solidFill>
                  <a:srgbClr val="FFFFFF"/>
                </a:solidFill>
                <a:cs typeface="Calibri"/>
                <a:hlinkClick r:id="rId8" action="ppaction://hlinksldjump"/>
              </a:rPr>
              <a:t>Centro de Gestão</a:t>
            </a:r>
            <a:endParaRPr lang="pt-PT" sz="2000" dirty="0">
              <a:solidFill>
                <a:srgbClr val="FFFFFF"/>
              </a:solidFill>
              <a:cs typeface="Calibri"/>
            </a:endParaRPr>
          </a:p>
          <a:p>
            <a:r>
              <a:rPr lang="pt-PT" sz="2000" dirty="0">
                <a:solidFill>
                  <a:srgbClr val="FFFFFF"/>
                </a:solidFill>
                <a:cs typeface="Calibri"/>
                <a:hlinkClick r:id="rId9" action="ppaction://hlinksldjump"/>
              </a:rPr>
              <a:t>Definições</a:t>
            </a:r>
            <a:endParaRPr lang="pt-PT" sz="2000" dirty="0">
              <a:solidFill>
                <a:srgbClr val="FFFFFF"/>
              </a:solidFill>
              <a:cs typeface="Calibri"/>
            </a:endParaRPr>
          </a:p>
          <a:p>
            <a:r>
              <a:rPr lang="pt-PT" sz="2000" dirty="0">
                <a:solidFill>
                  <a:srgbClr val="FFFFFF"/>
                </a:solidFill>
                <a:cs typeface="Calibri"/>
                <a:hlinkClick r:id="rId10" action="ppaction://hlinksldjump"/>
              </a:rPr>
              <a:t>Sumário de diferenças</a:t>
            </a:r>
            <a:endParaRPr lang="pt-PT" sz="2000" dirty="0">
              <a:solidFill>
                <a:srgbClr val="FFFFFF"/>
              </a:solidFill>
              <a:cs typeface="Calibri"/>
            </a:endParaRPr>
          </a:p>
          <a:p>
            <a:r>
              <a:rPr lang="pt-PT" sz="2000" dirty="0">
                <a:solidFill>
                  <a:srgbClr val="FFFFFF"/>
                </a:solidFill>
                <a:cs typeface="Calibri"/>
                <a:hlinkClick r:id="rId11" action="ppaction://hlinksldjump"/>
              </a:rPr>
              <a:t>Conclusão</a:t>
            </a:r>
            <a:endParaRPr lang="pt-PT" sz="2000" dirty="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06132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D4BB7F-6E6F-6113-9D20-E1C02EF0D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55" y="640080"/>
            <a:ext cx="4314183" cy="5257800"/>
          </a:xfrm>
        </p:spPr>
        <p:txBody>
          <a:bodyPr>
            <a:normAutofit/>
          </a:bodyPr>
          <a:lstStyle/>
          <a:p>
            <a:r>
              <a:rPr lang="pt-PT" sz="2400">
                <a:solidFill>
                  <a:schemeClr val="bg1"/>
                </a:solidFill>
                <a:cs typeface="Calibri Light"/>
              </a:rPr>
              <a:t>Informações sobre os ambientes</a:t>
            </a:r>
            <a:br>
              <a:rPr lang="pt-PT" sz="2400">
                <a:solidFill>
                  <a:schemeClr val="bg1"/>
                </a:solidFill>
                <a:cs typeface="Calibri Light"/>
              </a:rPr>
            </a:br>
            <a:r>
              <a:rPr lang="pt-PT" sz="2400">
                <a:solidFill>
                  <a:schemeClr val="bg1"/>
                </a:solidFill>
                <a:cs typeface="Calibri Light"/>
              </a:rPr>
              <a:t>onde foram feitas as análises: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9EC89-7E77-24FD-9591-AB170BC87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z="2400" dirty="0">
                <a:cs typeface="Calibri"/>
              </a:rPr>
              <a:t>Versão Desktop:</a:t>
            </a:r>
          </a:p>
          <a:p>
            <a:pPr lvl="1"/>
            <a:r>
              <a:rPr lang="pt-PT" dirty="0">
                <a:cs typeface="Calibri"/>
              </a:rPr>
              <a:t>OS: Windows 10;</a:t>
            </a:r>
          </a:p>
          <a:p>
            <a:pPr lvl="1"/>
            <a:r>
              <a:rPr lang="pt-PT" dirty="0">
                <a:cs typeface="Calibri"/>
              </a:rPr>
              <a:t>Browser Firefox (v106.0.3</a:t>
            </a:r>
            <a:r>
              <a:rPr lang="pt-PT" dirty="0">
                <a:ea typeface="+mn-lt"/>
                <a:cs typeface="+mn-lt"/>
              </a:rPr>
              <a:t>);</a:t>
            </a:r>
          </a:p>
          <a:p>
            <a:pPr lvl="1"/>
            <a:r>
              <a:rPr lang="pt-PT" dirty="0">
                <a:ea typeface="+mn-lt"/>
                <a:cs typeface="+mn-lt"/>
              </a:rPr>
              <a:t>Ecrã: 1920 x 1080, 23.6 polegadas;</a:t>
            </a:r>
            <a:endParaRPr lang="pt-PT" dirty="0"/>
          </a:p>
          <a:p>
            <a:pPr lvl="1"/>
            <a:endParaRPr lang="pt-PT" dirty="0">
              <a:ea typeface="+mn-lt"/>
              <a:cs typeface="+mn-lt"/>
            </a:endParaRPr>
          </a:p>
          <a:p>
            <a:pPr lvl="1"/>
            <a:endParaRPr lang="pt-PT" dirty="0">
              <a:ea typeface="+mn-lt"/>
              <a:cs typeface="+mn-lt"/>
            </a:endParaRPr>
          </a:p>
          <a:p>
            <a:r>
              <a:rPr lang="pt-PT" sz="2400" dirty="0">
                <a:ea typeface="+mn-lt"/>
                <a:cs typeface="+mn-lt"/>
              </a:rPr>
              <a:t>Versão Mobile:</a:t>
            </a:r>
          </a:p>
          <a:p>
            <a:pPr lvl="1"/>
            <a:r>
              <a:rPr lang="pt-PT" dirty="0">
                <a:ea typeface="+mn-lt"/>
                <a:cs typeface="+mn-lt"/>
              </a:rPr>
              <a:t>OS: IOS 16.1 (</a:t>
            </a:r>
            <a:r>
              <a:rPr lang="pt-PT" dirty="0" err="1">
                <a:ea typeface="+mn-lt"/>
                <a:cs typeface="+mn-lt"/>
              </a:rPr>
              <a:t>Iphone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Xr</a:t>
            </a:r>
            <a:r>
              <a:rPr lang="pt-PT" dirty="0">
                <a:ea typeface="+mn-lt"/>
                <a:cs typeface="+mn-lt"/>
              </a:rPr>
              <a:t>);</a:t>
            </a:r>
          </a:p>
          <a:p>
            <a:pPr lvl="1"/>
            <a:r>
              <a:rPr lang="pt-PT" dirty="0" err="1">
                <a:ea typeface="+mn-lt"/>
                <a:cs typeface="+mn-lt"/>
              </a:rPr>
              <a:t>Revolut</a:t>
            </a:r>
            <a:r>
              <a:rPr lang="pt-PT" dirty="0">
                <a:cs typeface="Calibri"/>
              </a:rPr>
              <a:t> App (v8.77.1);</a:t>
            </a:r>
          </a:p>
          <a:p>
            <a:pPr lvl="1"/>
            <a:r>
              <a:rPr lang="pt-PT" dirty="0">
                <a:cs typeface="Calibri"/>
              </a:rPr>
              <a:t>Ecrã: 1792 x 828, 6.1 polegadas;</a:t>
            </a:r>
          </a:p>
        </p:txBody>
      </p:sp>
    </p:spTree>
    <p:extLst>
      <p:ext uri="{BB962C8B-B14F-4D97-AF65-F5344CB8AC3E}">
        <p14:creationId xmlns:p14="http://schemas.microsoft.com/office/powerpoint/2010/main" val="3577650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DF929F-DEB2-8DC4-D934-F64EF17EF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076" y="365125"/>
            <a:ext cx="4447593" cy="58118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 Light"/>
              </a:rPr>
              <a:t>O que é o </a:t>
            </a:r>
            <a:r>
              <a:rPr lang="en-US" dirty="0" err="1">
                <a:solidFill>
                  <a:srgbClr val="FFFFFF"/>
                </a:solidFill>
                <a:cs typeface="Calibri Light"/>
                <a:hlinkClick r:id="rId2"/>
              </a:rPr>
              <a:t>Revolut</a:t>
            </a:r>
            <a:r>
              <a:rPr lang="en-US" dirty="0">
                <a:solidFill>
                  <a:srgbClr val="FFFFFF"/>
                </a:solidFill>
                <a:cs typeface="Calibri Light"/>
              </a:rPr>
              <a:t>?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9AD6A-44A9-FFCA-9F8B-C505B369D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712" y="763710"/>
            <a:ext cx="6444042" cy="58118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pt-PT" sz="2000" dirty="0" err="1">
                <a:solidFill>
                  <a:srgbClr val="FFFFFF"/>
                </a:solidFill>
                <a:cs typeface="Calibri"/>
              </a:rPr>
              <a:t>Revolut</a:t>
            </a:r>
            <a:r>
              <a:rPr lang="pt-PT" sz="2000" dirty="0">
                <a:solidFill>
                  <a:srgbClr val="FFFFFF"/>
                </a:solidFill>
                <a:cs typeface="Calibri"/>
              </a:rPr>
              <a:t> é um banco digital com mais de 15 milhões de utilizadores, que visa ser de fácil utilização, fornecendo todas as funcionalidades principais de um banco tradicional, assim como funcionalidades extra:</a:t>
            </a:r>
          </a:p>
          <a:p>
            <a:r>
              <a:rPr lang="pt-PT" sz="2000" dirty="0">
                <a:solidFill>
                  <a:srgbClr val="FFFFFF"/>
                </a:solidFill>
                <a:cs typeface="Calibri"/>
              </a:rPr>
              <a:t>Câmbio em mais de 40 moedas;</a:t>
            </a:r>
          </a:p>
          <a:p>
            <a:r>
              <a:rPr lang="pt-PT" sz="2000" dirty="0">
                <a:solidFill>
                  <a:srgbClr val="FFFFFF"/>
                </a:solidFill>
                <a:cs typeface="Calibri"/>
              </a:rPr>
              <a:t>Compra e venda de ações;</a:t>
            </a:r>
          </a:p>
          <a:p>
            <a:r>
              <a:rPr lang="pt-PT" sz="2000" dirty="0">
                <a:solidFill>
                  <a:srgbClr val="FFFFFF"/>
                </a:solidFill>
                <a:cs typeface="Calibri"/>
              </a:rPr>
              <a:t>Compra e venda de divisas de cripto moedas;</a:t>
            </a:r>
          </a:p>
          <a:p>
            <a:r>
              <a:rPr lang="pt-PT" sz="2000" dirty="0">
                <a:solidFill>
                  <a:srgbClr val="FFFFFF"/>
                </a:solidFill>
                <a:cs typeface="Calibri"/>
              </a:rPr>
              <a:t>Fazer donativos;</a:t>
            </a:r>
          </a:p>
          <a:p>
            <a:r>
              <a:rPr lang="pt-PT" sz="2000" dirty="0">
                <a:solidFill>
                  <a:srgbClr val="FFFFFF"/>
                </a:solidFill>
                <a:cs typeface="Calibri"/>
              </a:rPr>
              <a:t>Receber ofertas;</a:t>
            </a:r>
          </a:p>
          <a:p>
            <a:r>
              <a:rPr lang="pt-PT" sz="2000" dirty="0" err="1">
                <a:solidFill>
                  <a:srgbClr val="FFFFFF"/>
                </a:solidFill>
                <a:cs typeface="Calibri"/>
              </a:rPr>
              <a:t>Cashback</a:t>
            </a:r>
            <a:r>
              <a:rPr lang="pt-PT" sz="2000" dirty="0">
                <a:solidFill>
                  <a:srgbClr val="FFFFFF"/>
                </a:solidFill>
                <a:cs typeface="Calibri"/>
              </a:rPr>
              <a:t>;</a:t>
            </a:r>
          </a:p>
          <a:p>
            <a:r>
              <a:rPr lang="pt-PT" sz="2000" dirty="0">
                <a:solidFill>
                  <a:srgbClr val="FFFFFF"/>
                </a:solidFill>
                <a:cs typeface="Calibri"/>
              </a:rPr>
              <a:t>Seguros;</a:t>
            </a:r>
          </a:p>
          <a:p>
            <a:r>
              <a:rPr lang="pt-PT" sz="2000" dirty="0">
                <a:solidFill>
                  <a:srgbClr val="FFFFFF"/>
                </a:solidFill>
                <a:cs typeface="Calibri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12209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CA1E3863-4031-2C60-41FC-695FFCD53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30413"/>
            <a:ext cx="1876425" cy="4140200"/>
          </a:xfrm>
          <a:prstGeom prst="rect">
            <a:avLst/>
          </a:prstGeom>
        </p:spPr>
      </p:pic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04A76E0-FDCA-9C90-7D87-D3A0381F1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99795" y="2030413"/>
            <a:ext cx="8567738" cy="4140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68A2D4-C9AE-BC21-19B2-DEEDDC349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PT"/>
              <a:t>Pagina inicial</a:t>
            </a:r>
            <a:endParaRPr lang="pt-PT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3316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B75EC8-69FA-702E-7702-E5AB8E5FA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Primeiras obsevações: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6AAD2-2713-CFE7-6E93-D8C63FE48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z="2000" dirty="0">
                <a:solidFill>
                  <a:srgbClr val="FFFFFF"/>
                </a:solidFill>
                <a:cs typeface="Calibri"/>
              </a:rPr>
              <a:t>O website não tem </a:t>
            </a:r>
            <a:r>
              <a:rPr lang="pt-PT" sz="2000" dirty="0" err="1">
                <a:solidFill>
                  <a:srgbClr val="FFFFFF"/>
                </a:solidFill>
                <a:cs typeface="Calibri"/>
              </a:rPr>
              <a:t>dark</a:t>
            </a:r>
            <a:r>
              <a:rPr lang="pt-PT" sz="2000" dirty="0">
                <a:solidFill>
                  <a:srgbClr val="FFFFFF"/>
                </a:solidFill>
                <a:cs typeface="Calibri"/>
              </a:rPr>
              <a:t> </a:t>
            </a:r>
            <a:r>
              <a:rPr lang="pt-PT" sz="2000" dirty="0" err="1">
                <a:solidFill>
                  <a:srgbClr val="FFFFFF"/>
                </a:solidFill>
                <a:cs typeface="Calibri"/>
              </a:rPr>
              <a:t>mode</a:t>
            </a:r>
            <a:r>
              <a:rPr lang="pt-PT" sz="2000" dirty="0">
                <a:solidFill>
                  <a:srgbClr val="FFFFFF"/>
                </a:solidFill>
                <a:cs typeface="Calibri"/>
              </a:rPr>
              <a:t> nativo;</a:t>
            </a:r>
          </a:p>
          <a:p>
            <a:r>
              <a:rPr lang="pt-PT" sz="2000" dirty="0">
                <a:solidFill>
                  <a:srgbClr val="FFFFFF"/>
                </a:solidFill>
                <a:cs typeface="Calibri"/>
              </a:rPr>
              <a:t>A versão móvel apresenta uma pagina inicial fazendo uso de "</a:t>
            </a:r>
            <a:r>
              <a:rPr lang="pt-PT" sz="2000" dirty="0" err="1">
                <a:solidFill>
                  <a:srgbClr val="FFFFFF"/>
                </a:solidFill>
                <a:cs typeface="Calibri"/>
              </a:rPr>
              <a:t>stories</a:t>
            </a:r>
            <a:r>
              <a:rPr lang="pt-PT" sz="2000" dirty="0">
                <a:solidFill>
                  <a:srgbClr val="FFFFFF"/>
                </a:solidFill>
                <a:cs typeface="Calibri"/>
              </a:rPr>
              <a:t>"(troca de imagem/vídeo ao fim de poucos segundos, funcionalidade proveniente de outras apps como o </a:t>
            </a:r>
            <a:r>
              <a:rPr lang="pt-PT" sz="2000" dirty="0" err="1">
                <a:solidFill>
                  <a:srgbClr val="FFFFFF"/>
                </a:solidFill>
                <a:cs typeface="Calibri"/>
              </a:rPr>
              <a:t>instagram</a:t>
            </a:r>
            <a:r>
              <a:rPr lang="pt-PT" sz="2000" dirty="0">
                <a:solidFill>
                  <a:srgbClr val="FFFFFF"/>
                </a:solidFill>
                <a:cs typeface="Calibri"/>
              </a:rPr>
              <a:t>), onde vão passando funcionalidades do </a:t>
            </a:r>
            <a:r>
              <a:rPr lang="pt-PT" sz="2000" dirty="0" err="1">
                <a:solidFill>
                  <a:srgbClr val="FFFFFF"/>
                </a:solidFill>
                <a:cs typeface="Calibri"/>
              </a:rPr>
              <a:t>Revolut</a:t>
            </a:r>
            <a:r>
              <a:rPr lang="pt-PT" sz="2000" dirty="0">
                <a:solidFill>
                  <a:srgbClr val="FFFFFF"/>
                </a:solidFill>
                <a:cs typeface="Calibri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3999002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1940EB13-9031-7DFC-F9CB-649C940DC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46288"/>
            <a:ext cx="1858963" cy="4105275"/>
          </a:xfrm>
          <a:prstGeom prst="rect">
            <a:avLst/>
          </a:prstGeom>
        </p:spPr>
      </p:pic>
      <p:pic>
        <p:nvPicPr>
          <p:cNvPr id="8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C59DDB5-0E1E-1A48-C7E3-32FFECD73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68600" y="2046288"/>
            <a:ext cx="8583613" cy="41052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C3CBA2-8B2E-3B3B-602A-808A948CE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4185820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2B77B9-90A4-EAA9-E2CA-9E68D6FA8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  <a:cs typeface="Calibri Light"/>
              </a:rPr>
              <a:t>Sobre o Login:</a:t>
            </a:r>
            <a:endParaRPr lang="pt-PT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05B02-219A-742C-B778-0CEAAD21E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z="2000" dirty="0">
                <a:solidFill>
                  <a:srgbClr val="FFFFFF"/>
                </a:solidFill>
                <a:cs typeface="Calibri"/>
              </a:rPr>
              <a:t>Uma vez que o </a:t>
            </a:r>
            <a:r>
              <a:rPr lang="pt-PT" sz="2000" dirty="0" err="1">
                <a:solidFill>
                  <a:srgbClr val="FFFFFF"/>
                </a:solidFill>
                <a:cs typeface="Calibri"/>
              </a:rPr>
              <a:t>Revolut</a:t>
            </a:r>
            <a:r>
              <a:rPr lang="pt-PT" sz="2000" dirty="0">
                <a:solidFill>
                  <a:srgbClr val="FFFFFF"/>
                </a:solidFill>
                <a:cs typeface="Calibri"/>
              </a:rPr>
              <a:t> não autentica os utilizadores de forma tradicional (</a:t>
            </a:r>
            <a:r>
              <a:rPr lang="pt-PT" sz="2000" dirty="0" err="1">
                <a:solidFill>
                  <a:srgbClr val="FFFFFF"/>
                </a:solidFill>
                <a:cs typeface="Calibri"/>
              </a:rPr>
              <a:t>username</a:t>
            </a:r>
            <a:r>
              <a:rPr lang="pt-PT" sz="2000" dirty="0">
                <a:solidFill>
                  <a:srgbClr val="FFFFFF"/>
                </a:solidFill>
                <a:cs typeface="Calibri"/>
              </a:rPr>
              <a:t> e password), para se fazer login via o website é necessário ter acesso ao telemóvel, o que pode ser uma desvantagem caso o utilizador não tenha acesso ao mesmo;</a:t>
            </a:r>
          </a:p>
          <a:p>
            <a:r>
              <a:rPr lang="pt-PT" sz="2000" dirty="0">
                <a:solidFill>
                  <a:srgbClr val="FFFFFF"/>
                </a:solidFill>
                <a:cs typeface="Calibri"/>
              </a:rPr>
              <a:t>Para fazer login na App é preciso inserir um código enviado para o numero de telemóvel associado à conta e inserir o código de verificação definido pelo utilizador, por vezes, poderá ser necessário tirar e enviar uma selfie, ou preencher algum dado pessoal como o </a:t>
            </a:r>
            <a:r>
              <a:rPr lang="pt-PT" sz="2000" dirty="0" err="1">
                <a:solidFill>
                  <a:srgbClr val="FFFFFF"/>
                </a:solidFill>
                <a:cs typeface="Calibri"/>
              </a:rPr>
              <a:t>nif</a:t>
            </a:r>
            <a:r>
              <a:rPr lang="pt-PT" sz="2000" dirty="0">
                <a:solidFill>
                  <a:srgbClr val="FFFFFF"/>
                </a:solidFill>
                <a:cs typeface="Calibri"/>
              </a:rPr>
              <a:t>;</a:t>
            </a:r>
          </a:p>
          <a:p>
            <a:r>
              <a:rPr lang="pt-PT" sz="2000" dirty="0">
                <a:solidFill>
                  <a:srgbClr val="FFFFFF"/>
                </a:solidFill>
                <a:cs typeface="Calibri"/>
              </a:rPr>
              <a:t> No dia a dia é possível aceder à App inserindo apenas o código de 4 dígitos definido pelo utilizador, ou usando uma autenticação biométrica como Face ID, impressão digital, </a:t>
            </a:r>
            <a:r>
              <a:rPr lang="pt-PT" sz="2000" dirty="0" err="1">
                <a:solidFill>
                  <a:srgbClr val="FFFFFF"/>
                </a:solidFill>
                <a:cs typeface="Calibri"/>
              </a:rPr>
              <a:t>etc</a:t>
            </a:r>
            <a:r>
              <a:rPr lang="pt-PT" sz="2000" dirty="0">
                <a:solidFill>
                  <a:srgbClr val="FFFFFF"/>
                </a:solidFill>
                <a:cs typeface="Calibri"/>
              </a:rPr>
              <a:t>;</a:t>
            </a:r>
          </a:p>
          <a:p>
            <a:r>
              <a:rPr lang="pt-PT" sz="2000" dirty="0">
                <a:solidFill>
                  <a:srgbClr val="FFFFFF"/>
                </a:solidFill>
                <a:cs typeface="Calibri"/>
              </a:rPr>
              <a:t>Não é possível configurar outros métodos de 2FA (</a:t>
            </a:r>
            <a:r>
              <a:rPr lang="pt-PT" sz="2000" dirty="0" err="1"/>
              <a:t>Two-Factor</a:t>
            </a:r>
            <a:r>
              <a:rPr lang="pt-PT" sz="2000" dirty="0"/>
              <a:t> </a:t>
            </a:r>
            <a:r>
              <a:rPr lang="pt-PT" sz="2000" dirty="0" err="1"/>
              <a:t>Authentication</a:t>
            </a:r>
            <a:r>
              <a:rPr lang="pt-PT" sz="2000" dirty="0">
                <a:solidFill>
                  <a:srgbClr val="FFFFFF"/>
                </a:solidFill>
                <a:cs typeface="Calibri"/>
              </a:rPr>
              <a:t>) conhecidos como códigos TOTP ou chaves físicas de autenticação(</a:t>
            </a:r>
            <a:r>
              <a:rPr lang="pt-PT" sz="2000" dirty="0" err="1">
                <a:solidFill>
                  <a:srgbClr val="FFFFFF"/>
                </a:solidFill>
                <a:cs typeface="Calibri"/>
              </a:rPr>
              <a:t>ex</a:t>
            </a:r>
            <a:r>
              <a:rPr lang="pt-PT" sz="2000" dirty="0">
                <a:solidFill>
                  <a:srgbClr val="FFFFFF"/>
                </a:solidFill>
                <a:cs typeface="Calibri"/>
              </a:rPr>
              <a:t>: </a:t>
            </a:r>
            <a:r>
              <a:rPr lang="pt-PT" sz="2000" dirty="0" err="1">
                <a:solidFill>
                  <a:srgbClr val="FFFFFF"/>
                </a:solidFill>
                <a:cs typeface="Calibri"/>
              </a:rPr>
              <a:t>Yubikey</a:t>
            </a:r>
            <a:r>
              <a:rPr lang="pt-PT" sz="2000" dirty="0">
                <a:solidFill>
                  <a:srgbClr val="FFFFFF"/>
                </a:solidFill>
                <a:cs typeface="Calibri"/>
              </a:rPr>
              <a:t>).</a:t>
            </a:r>
            <a:endParaRPr lang="pt-PT" dirty="0"/>
          </a:p>
          <a:p>
            <a:pPr marL="0" indent="0">
              <a:buNone/>
            </a:pPr>
            <a:endParaRPr lang="pt-PT" sz="2000" dirty="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3327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F5F24-2E14-0E13-274B-D0749E562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16758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Home page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D6F0DB3-7847-3930-7C2C-74995E329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69" y="1776330"/>
            <a:ext cx="2071932" cy="44251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CED8C531-0B76-84DC-F312-45755CF54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903" y="1780543"/>
            <a:ext cx="9182281" cy="4425966"/>
          </a:xfrm>
          <a:prstGeom prst="rect">
            <a:avLst/>
          </a:prstGeom>
        </p:spPr>
      </p:pic>
      <p:sp>
        <p:nvSpPr>
          <p:cNvPr id="11" name="Frame 10">
            <a:extLst>
              <a:ext uri="{FF2B5EF4-FFF2-40B4-BE49-F238E27FC236}">
                <a16:creationId xmlns:a16="http://schemas.microsoft.com/office/drawing/2014/main" id="{4084DDE2-5F2A-C19B-0E7D-A4752458271A}"/>
              </a:ext>
            </a:extLst>
          </p:cNvPr>
          <p:cNvSpPr/>
          <p:nvPr/>
        </p:nvSpPr>
        <p:spPr>
          <a:xfrm>
            <a:off x="899026" y="5666828"/>
            <a:ext cx="1057835" cy="421342"/>
          </a:xfrm>
          <a:prstGeom prst="frame">
            <a:avLst/>
          </a:prstGeom>
          <a:solidFill>
            <a:srgbClr val="00B0F0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8C574AE1-D150-A860-724D-9DB5AB593068}"/>
              </a:ext>
            </a:extLst>
          </p:cNvPr>
          <p:cNvSpPr/>
          <p:nvPr/>
        </p:nvSpPr>
        <p:spPr>
          <a:xfrm>
            <a:off x="4380938" y="2240014"/>
            <a:ext cx="812726" cy="897344"/>
          </a:xfrm>
          <a:prstGeom prst="frame">
            <a:avLst/>
          </a:prstGeom>
          <a:solidFill>
            <a:srgbClr val="00B0F0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AAC7695-10E8-2220-8D6F-130E1ECBEBA6}"/>
              </a:ext>
            </a:extLst>
          </p:cNvPr>
          <p:cNvSpPr/>
          <p:nvPr/>
        </p:nvSpPr>
        <p:spPr>
          <a:xfrm rot="18780000">
            <a:off x="1445006" y="4406604"/>
            <a:ext cx="3501922" cy="106592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CC28F4-EDB1-DB22-731D-1DA9B88739A3}"/>
              </a:ext>
            </a:extLst>
          </p:cNvPr>
          <p:cNvSpPr txBox="1"/>
          <p:nvPr/>
        </p:nvSpPr>
        <p:spPr>
          <a:xfrm>
            <a:off x="362414" y="6365487"/>
            <a:ext cx="1142512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600">
                <a:cs typeface="Calibri"/>
              </a:rPr>
              <a:t>Nota: Uma vez que a versão web tem bastante espaço livre a </a:t>
            </a:r>
            <a:r>
              <a:rPr lang="pt-PT" sz="1600" err="1">
                <a:solidFill>
                  <a:srgbClr val="00B0F0"/>
                </a:solidFill>
                <a:cs typeface="Calibri"/>
              </a:rPr>
              <a:t>dock</a:t>
            </a:r>
            <a:r>
              <a:rPr lang="pt-PT" sz="1600">
                <a:solidFill>
                  <a:srgbClr val="00B0F0"/>
                </a:solidFill>
                <a:cs typeface="Calibri"/>
              </a:rPr>
              <a:t> com as opções para a troca de menu</a:t>
            </a:r>
            <a:r>
              <a:rPr lang="pt-PT" sz="1600">
                <a:cs typeface="Calibri"/>
              </a:rPr>
              <a:t> é posicionada do lado esquerdo.</a:t>
            </a:r>
          </a:p>
        </p:txBody>
      </p:sp>
    </p:spTree>
    <p:extLst>
      <p:ext uri="{BB962C8B-B14F-4D97-AF65-F5344CB8AC3E}">
        <p14:creationId xmlns:p14="http://schemas.microsoft.com/office/powerpoint/2010/main" val="1092862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</TotalTime>
  <Words>710</Words>
  <Application>Microsoft Office PowerPoint</Application>
  <PresentationFormat>Ecrã Panorâmico</PresentationFormat>
  <Paragraphs>72</Paragraphs>
  <Slides>15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Revolut: APP vs Website</vt:lpstr>
      <vt:lpstr>Índice</vt:lpstr>
      <vt:lpstr>Informações sobre os ambientes onde foram feitas as análises:</vt:lpstr>
      <vt:lpstr>O que é o Revolut?</vt:lpstr>
      <vt:lpstr>Pagina inicial</vt:lpstr>
      <vt:lpstr>Primeiras obsevações:</vt:lpstr>
      <vt:lpstr>Login</vt:lpstr>
      <vt:lpstr>Sobre o Login:</vt:lpstr>
      <vt:lpstr>Home page</vt:lpstr>
      <vt:lpstr>Sobre a Homepage:</vt:lpstr>
      <vt:lpstr>Pesquisa</vt:lpstr>
      <vt:lpstr>Centro de Gestão</vt:lpstr>
      <vt:lpstr>Definições</vt:lpstr>
      <vt:lpstr>Sumário de diferenças: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Nuno Miguel Magalhães Ribeiro Almeida Cardoso</cp:lastModifiedBy>
  <cp:revision>16</cp:revision>
  <dcterms:created xsi:type="dcterms:W3CDTF">2022-10-11T22:47:12Z</dcterms:created>
  <dcterms:modified xsi:type="dcterms:W3CDTF">2022-11-07T16:48:24Z</dcterms:modified>
</cp:coreProperties>
</file>