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Lst>
  <p:sldSz cy="5143500" cx="9144000"/>
  <p:notesSz cx="6858000" cy="9144000"/>
  <p:embeddedFontLst>
    <p:embeddedFont>
      <p:font typeface="Roboto"/>
      <p:regular r:id="rId42"/>
      <p:bold r:id="rId43"/>
      <p:italic r:id="rId44"/>
      <p:boldItalic r:id="rId45"/>
    </p:embeddedFont>
    <p:embeddedFont>
      <p:font typeface="Merriweather Light"/>
      <p:regular r:id="rId46"/>
      <p:bold r:id="rId47"/>
      <p:italic r:id="rId48"/>
      <p:boldItalic r:id="rId49"/>
    </p:embeddedFont>
    <p:embeddedFont>
      <p:font typeface="Montserrat"/>
      <p:regular r:id="rId50"/>
      <p:bold r:id="rId51"/>
      <p:italic r:id="rId52"/>
      <p:boldItalic r:id="rId53"/>
    </p:embeddedFont>
    <p:embeddedFont>
      <p:font typeface="Open Sans SemiBold"/>
      <p:regular r:id="rId54"/>
      <p:bold r:id="rId55"/>
      <p:italic r:id="rId56"/>
      <p:boldItalic r:id="rId57"/>
    </p:embeddedFont>
    <p:embeddedFont>
      <p:font typeface="Vidaloka"/>
      <p:regular r:id="rId58"/>
    </p:embeddedFont>
    <p:embeddedFont>
      <p:font typeface="Russo One"/>
      <p:regular r:id="rId59"/>
    </p:embeddedFont>
    <p:embeddedFont>
      <p:font typeface="Crimson Text"/>
      <p:regular r:id="rId60"/>
      <p:bold r:id="rId61"/>
      <p:italic r:id="rId62"/>
      <p:boldItalic r:id="rId63"/>
    </p:embeddedFont>
    <p:embeddedFont>
      <p:font typeface="Open Sans"/>
      <p:regular r:id="rId64"/>
      <p:bold r:id="rId65"/>
      <p:italic r:id="rId66"/>
      <p:boldItalic r:id="rId6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font" Target="fonts/Roboto-regular.fntdata"/><Relationship Id="rId41" Type="http://schemas.openxmlformats.org/officeDocument/2006/relationships/slide" Target="slides/slide37.xml"/><Relationship Id="rId44" Type="http://schemas.openxmlformats.org/officeDocument/2006/relationships/font" Target="fonts/Roboto-italic.fntdata"/><Relationship Id="rId43" Type="http://schemas.openxmlformats.org/officeDocument/2006/relationships/font" Target="fonts/Roboto-bold.fntdata"/><Relationship Id="rId46" Type="http://schemas.openxmlformats.org/officeDocument/2006/relationships/font" Target="fonts/MerriweatherLight-regular.fntdata"/><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MerriweatherLight-italic.fntdata"/><Relationship Id="rId47" Type="http://schemas.openxmlformats.org/officeDocument/2006/relationships/font" Target="fonts/MerriweatherLight-bold.fntdata"/><Relationship Id="rId49" Type="http://schemas.openxmlformats.org/officeDocument/2006/relationships/font" Target="fonts/MerriweatherLight-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font" Target="fonts/CrimsonText-italic.fntdata"/><Relationship Id="rId61" Type="http://schemas.openxmlformats.org/officeDocument/2006/relationships/font" Target="fonts/CrimsonText-bold.fntdata"/><Relationship Id="rId20" Type="http://schemas.openxmlformats.org/officeDocument/2006/relationships/slide" Target="slides/slide16.xml"/><Relationship Id="rId64" Type="http://schemas.openxmlformats.org/officeDocument/2006/relationships/font" Target="fonts/OpenSans-regular.fntdata"/><Relationship Id="rId63" Type="http://schemas.openxmlformats.org/officeDocument/2006/relationships/font" Target="fonts/CrimsonText-boldItalic.fntdata"/><Relationship Id="rId22" Type="http://schemas.openxmlformats.org/officeDocument/2006/relationships/slide" Target="slides/slide18.xml"/><Relationship Id="rId66" Type="http://schemas.openxmlformats.org/officeDocument/2006/relationships/font" Target="fonts/OpenSans-italic.fntdata"/><Relationship Id="rId21" Type="http://schemas.openxmlformats.org/officeDocument/2006/relationships/slide" Target="slides/slide17.xml"/><Relationship Id="rId65" Type="http://schemas.openxmlformats.org/officeDocument/2006/relationships/font" Target="fonts/OpenSans-bold.fntdata"/><Relationship Id="rId24" Type="http://schemas.openxmlformats.org/officeDocument/2006/relationships/slide" Target="slides/slide20.xml"/><Relationship Id="rId23" Type="http://schemas.openxmlformats.org/officeDocument/2006/relationships/slide" Target="slides/slide19.xml"/><Relationship Id="rId67" Type="http://schemas.openxmlformats.org/officeDocument/2006/relationships/font" Target="fonts/OpenSans-boldItalic.fntdata"/><Relationship Id="rId60" Type="http://schemas.openxmlformats.org/officeDocument/2006/relationships/font" Target="fonts/CrimsonText-regular.fntdata"/><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Montserrat-boldItalic.fntdata"/><Relationship Id="rId52" Type="http://schemas.openxmlformats.org/officeDocument/2006/relationships/font" Target="fonts/Montserrat-italic.fntdata"/><Relationship Id="rId11" Type="http://schemas.openxmlformats.org/officeDocument/2006/relationships/slide" Target="slides/slide7.xml"/><Relationship Id="rId55" Type="http://schemas.openxmlformats.org/officeDocument/2006/relationships/font" Target="fonts/OpenSansSemiBold-bold.fntdata"/><Relationship Id="rId10" Type="http://schemas.openxmlformats.org/officeDocument/2006/relationships/slide" Target="slides/slide6.xml"/><Relationship Id="rId54" Type="http://schemas.openxmlformats.org/officeDocument/2006/relationships/font" Target="fonts/OpenSansSemiBold-regular.fntdata"/><Relationship Id="rId13" Type="http://schemas.openxmlformats.org/officeDocument/2006/relationships/slide" Target="slides/slide9.xml"/><Relationship Id="rId57" Type="http://schemas.openxmlformats.org/officeDocument/2006/relationships/font" Target="fonts/OpenSansSemiBold-boldItalic.fntdata"/><Relationship Id="rId12" Type="http://schemas.openxmlformats.org/officeDocument/2006/relationships/slide" Target="slides/slide8.xml"/><Relationship Id="rId56" Type="http://schemas.openxmlformats.org/officeDocument/2006/relationships/font" Target="fonts/OpenSansSemiBold-italic.fntdata"/><Relationship Id="rId15" Type="http://schemas.openxmlformats.org/officeDocument/2006/relationships/slide" Target="slides/slide11.xml"/><Relationship Id="rId59" Type="http://schemas.openxmlformats.org/officeDocument/2006/relationships/font" Target="fonts/RussoOne-regular.fntdata"/><Relationship Id="rId14" Type="http://schemas.openxmlformats.org/officeDocument/2006/relationships/slide" Target="slides/slide10.xml"/><Relationship Id="rId58" Type="http://schemas.openxmlformats.org/officeDocument/2006/relationships/font" Target="fonts/Vidaloka-regular.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1832eb20970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1832eb20970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1c4a783a1b1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1c4a783a1b1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1c4a783a1b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1c4a783a1b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1c4a783a1b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1c4a783a1b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1c4a783a1b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1c4a783a1b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1d58a71f236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1d58a71f236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1d6d360f2d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1d6d360f2d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1d4f3bacc6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1d4f3bacc6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1c97109c343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1c97109c343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d4f3bacc6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d4f3bacc6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18385f2d7a2_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18385f2d7a2_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c97109c343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c97109c343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d4f3bacc6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d4f3bacc6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1c97109c34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1c97109c34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d4f3bacc6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d4f3bacc6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1c97109c343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1c97109c343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d4f3bacc65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d4f3bacc6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c97109c343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c97109c343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1d4f3bacc6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1d4f3bacc6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1c97109c343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1c97109c343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d4f3bacc65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d4f3bacc65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cf7a3c503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cf7a3c503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c97109c343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c97109c343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1d4f3bacc6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1d4f3bacc6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1c97109c343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1c97109c343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1d4f3bacc6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1d4f3bacc6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183ea69487b_0_3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183ea69487b_0_3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83ea69487b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83ea69487b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184d73cff75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184d73cff7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183ea69487b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183ea69487b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8385f2d7a2_2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8385f2d7a2_2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cc7554a049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cc7554a049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18297ffd4d1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18297ffd4d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1c4a783a1b1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1c4a783a1b1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1c97109c34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1c97109c34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1c4a783a1b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1c4a783a1b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slidesgo.com/" TargetMode="External"/><Relationship Id="rId3" Type="http://schemas.openxmlformats.org/officeDocument/2006/relationships/hyperlink" Target="https://www.flaticon.com/" TargetMode="External"/><Relationship Id="rId4" Type="http://schemas.openxmlformats.org/officeDocument/2006/relationships/hyperlink" Target="https://www.freepik.com/"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1039975" y="1324500"/>
            <a:ext cx="70641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65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1040000" y="3377100"/>
            <a:ext cx="7064100" cy="441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6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cxnSp>
        <p:nvCxnSpPr>
          <p:cNvPr id="11" name="Google Shape;11;p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 name="Google Shape;12;p2"/>
          <p:cNvCxnSpPr/>
          <p:nvPr/>
        </p:nvCxnSpPr>
        <p:spPr>
          <a:xfrm flipH="1">
            <a:off x="-257975"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13" name="Google Shape;13;p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4" name="Google Shape;14;p2"/>
          <p:cNvCxnSpPr/>
          <p:nvPr/>
        </p:nvCxnSpPr>
        <p:spPr>
          <a:xfrm flipH="1">
            <a:off x="6467450"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5" name="Shape 65"/>
        <p:cNvGrpSpPr/>
        <p:nvPr/>
      </p:nvGrpSpPr>
      <p:grpSpPr>
        <a:xfrm>
          <a:off x="0" y="0"/>
          <a:ext cx="0" cy="0"/>
          <a:chOff x="0" y="0"/>
          <a:chExt cx="0" cy="0"/>
        </a:xfrm>
      </p:grpSpPr>
      <p:sp>
        <p:nvSpPr>
          <p:cNvPr id="66" name="Google Shape;66;p11"/>
          <p:cNvSpPr txBox="1"/>
          <p:nvPr>
            <p:ph hasCustomPrompt="1" type="title"/>
          </p:nvPr>
        </p:nvSpPr>
        <p:spPr>
          <a:xfrm>
            <a:off x="713225" y="1497763"/>
            <a:ext cx="7717500" cy="16443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0"/>
              <a:buNone/>
              <a:defRPr sz="12000">
                <a:solidFill>
                  <a:schemeClr val="accent1"/>
                </a:solidFill>
              </a:defRPr>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67" name="Google Shape;67;p11"/>
          <p:cNvSpPr txBox="1"/>
          <p:nvPr>
            <p:ph idx="1" type="subTitle"/>
          </p:nvPr>
        </p:nvSpPr>
        <p:spPr>
          <a:xfrm>
            <a:off x="1514325" y="3278788"/>
            <a:ext cx="6120300" cy="375000"/>
          </a:xfrm>
          <a:prstGeom prst="rect">
            <a:avLst/>
          </a:prstGeom>
        </p:spPr>
        <p:txBody>
          <a:bodyPr anchorCtr="0" anchor="t" bIns="91425" lIns="91425" spcFirstLastPara="1" rIns="91425" wrap="square" tIns="91425">
            <a:noAutofit/>
          </a:bodyPr>
          <a:lstStyle>
            <a:lvl1pPr lvl="0" algn="ctr">
              <a:spcBef>
                <a:spcPts val="0"/>
              </a:spcBef>
              <a:spcAft>
                <a:spcPts val="0"/>
              </a:spcAft>
              <a:buSzPts val="1600"/>
              <a:buNone/>
              <a:defRPr sz="1600"/>
            </a:lvl1pPr>
            <a:lvl2pPr lvl="1" algn="ctr">
              <a:spcBef>
                <a:spcPts val="0"/>
              </a:spcBef>
              <a:spcAft>
                <a:spcPts val="0"/>
              </a:spcAft>
              <a:buSzPts val="1600"/>
              <a:buNone/>
              <a:defRPr sz="1600"/>
            </a:lvl2pPr>
            <a:lvl3pPr lvl="2" algn="ctr">
              <a:spcBef>
                <a:spcPts val="0"/>
              </a:spcBef>
              <a:spcAft>
                <a:spcPts val="0"/>
              </a:spcAft>
              <a:buSzPts val="1600"/>
              <a:buNone/>
              <a:defRPr sz="1600"/>
            </a:lvl3pPr>
            <a:lvl4pPr lvl="3" algn="ctr">
              <a:spcBef>
                <a:spcPts val="0"/>
              </a:spcBef>
              <a:spcAft>
                <a:spcPts val="0"/>
              </a:spcAft>
              <a:buSzPts val="1600"/>
              <a:buNone/>
              <a:defRPr sz="1600"/>
            </a:lvl4pPr>
            <a:lvl5pPr lvl="4" algn="ctr">
              <a:spcBef>
                <a:spcPts val="0"/>
              </a:spcBef>
              <a:spcAft>
                <a:spcPts val="0"/>
              </a:spcAft>
              <a:buSzPts val="1600"/>
              <a:buNone/>
              <a:defRPr sz="1600"/>
            </a:lvl5pPr>
            <a:lvl6pPr lvl="5" algn="ctr">
              <a:spcBef>
                <a:spcPts val="0"/>
              </a:spcBef>
              <a:spcAft>
                <a:spcPts val="0"/>
              </a:spcAft>
              <a:buSzPts val="1600"/>
              <a:buNone/>
              <a:defRPr sz="1600"/>
            </a:lvl6pPr>
            <a:lvl7pPr lvl="6" algn="ctr">
              <a:spcBef>
                <a:spcPts val="0"/>
              </a:spcBef>
              <a:spcAft>
                <a:spcPts val="0"/>
              </a:spcAft>
              <a:buSzPts val="1600"/>
              <a:buNone/>
              <a:defRPr sz="1600"/>
            </a:lvl7pPr>
            <a:lvl8pPr lvl="7" algn="ctr">
              <a:spcBef>
                <a:spcPts val="0"/>
              </a:spcBef>
              <a:spcAft>
                <a:spcPts val="0"/>
              </a:spcAft>
              <a:buSzPts val="1600"/>
              <a:buNone/>
              <a:defRPr sz="1600"/>
            </a:lvl8pPr>
            <a:lvl9pPr lvl="8" algn="ctr">
              <a:spcBef>
                <a:spcPts val="0"/>
              </a:spcBef>
              <a:spcAft>
                <a:spcPts val="0"/>
              </a:spcAft>
              <a:buSzPts val="1600"/>
              <a:buNone/>
              <a:defRPr sz="1600"/>
            </a:lvl9pPr>
          </a:lstStyle>
          <a:p/>
        </p:txBody>
      </p:sp>
      <p:cxnSp>
        <p:nvCxnSpPr>
          <p:cNvPr id="68" name="Google Shape;68;p1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9" name="Google Shape;69;p1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70" name="Google Shape;70;p11"/>
          <p:cNvCxnSpPr/>
          <p:nvPr/>
        </p:nvCxnSpPr>
        <p:spPr>
          <a:xfrm>
            <a:off x="-250225" y="4076450"/>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71" name="Google Shape;71;p11"/>
          <p:cNvCxnSpPr/>
          <p:nvPr/>
        </p:nvCxnSpPr>
        <p:spPr>
          <a:xfrm>
            <a:off x="7441150" y="-48375"/>
            <a:ext cx="1926900" cy="1161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72" name="Shape 72"/>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
  <p:cSld name="CUSTOM">
    <p:spTree>
      <p:nvGrpSpPr>
        <p:cNvPr id="73" name="Shape 73"/>
        <p:cNvGrpSpPr/>
        <p:nvPr/>
      </p:nvGrpSpPr>
      <p:grpSpPr>
        <a:xfrm>
          <a:off x="0" y="0"/>
          <a:ext cx="0" cy="0"/>
          <a:chOff x="0" y="0"/>
          <a:chExt cx="0" cy="0"/>
        </a:xfrm>
      </p:grpSpPr>
      <p:sp>
        <p:nvSpPr>
          <p:cNvPr id="74" name="Google Shape;74;p13"/>
          <p:cNvSpPr txBox="1"/>
          <p:nvPr>
            <p:ph type="title"/>
          </p:nvPr>
        </p:nvSpPr>
        <p:spPr>
          <a:xfrm>
            <a:off x="713225" y="445025"/>
            <a:ext cx="35838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5" name="Google Shape;75;p13"/>
          <p:cNvSpPr txBox="1"/>
          <p:nvPr>
            <p:ph idx="1" type="subTitle"/>
          </p:nvPr>
        </p:nvSpPr>
        <p:spPr>
          <a:xfrm>
            <a:off x="50010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6" name="Google Shape;76;p13"/>
          <p:cNvSpPr txBox="1"/>
          <p:nvPr>
            <p:ph idx="2" type="subTitle"/>
          </p:nvPr>
        </p:nvSpPr>
        <p:spPr>
          <a:xfrm>
            <a:off x="50010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7" name="Google Shape;77;p13"/>
          <p:cNvSpPr txBox="1"/>
          <p:nvPr>
            <p:ph idx="3" type="subTitle"/>
          </p:nvPr>
        </p:nvSpPr>
        <p:spPr>
          <a:xfrm>
            <a:off x="1655200" y="19429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78" name="Google Shape;78;p13"/>
          <p:cNvSpPr txBox="1"/>
          <p:nvPr>
            <p:ph idx="4" type="subTitle"/>
          </p:nvPr>
        </p:nvSpPr>
        <p:spPr>
          <a:xfrm>
            <a:off x="1655200" y="2255100"/>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9" name="Google Shape;79;p13"/>
          <p:cNvSpPr txBox="1"/>
          <p:nvPr>
            <p:ph idx="5" type="subTitle"/>
          </p:nvPr>
        </p:nvSpPr>
        <p:spPr>
          <a:xfrm>
            <a:off x="50010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0" name="Google Shape;80;p13"/>
          <p:cNvSpPr txBox="1"/>
          <p:nvPr>
            <p:ph idx="6" type="subTitle"/>
          </p:nvPr>
        </p:nvSpPr>
        <p:spPr>
          <a:xfrm>
            <a:off x="500100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 name="Google Shape;81;p13"/>
          <p:cNvSpPr txBox="1"/>
          <p:nvPr>
            <p:ph idx="7" type="subTitle"/>
          </p:nvPr>
        </p:nvSpPr>
        <p:spPr>
          <a:xfrm>
            <a:off x="1655200" y="3723950"/>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100"/>
              <a:buNone/>
              <a:defRPr sz="2400">
                <a:latin typeface="Vidaloka"/>
                <a:ea typeface="Vidaloka"/>
                <a:cs typeface="Vidaloka"/>
                <a:sym typeface="Vidaloka"/>
              </a:defRPr>
            </a:lvl1pPr>
            <a:lvl2pPr lvl="1" rtl="0" algn="ctr">
              <a:spcBef>
                <a:spcPts val="0"/>
              </a:spcBef>
              <a:spcAft>
                <a:spcPts val="0"/>
              </a:spcAft>
              <a:buSzPts val="2100"/>
              <a:buNone/>
              <a:defRPr b="1" sz="2100"/>
            </a:lvl2pPr>
            <a:lvl3pPr lvl="2" rtl="0" algn="ctr">
              <a:spcBef>
                <a:spcPts val="0"/>
              </a:spcBef>
              <a:spcAft>
                <a:spcPts val="0"/>
              </a:spcAft>
              <a:buSzPts val="2100"/>
              <a:buNone/>
              <a:defRPr b="1" sz="2100"/>
            </a:lvl3pPr>
            <a:lvl4pPr lvl="3" rtl="0" algn="ctr">
              <a:spcBef>
                <a:spcPts val="0"/>
              </a:spcBef>
              <a:spcAft>
                <a:spcPts val="0"/>
              </a:spcAft>
              <a:buSzPts val="2100"/>
              <a:buNone/>
              <a:defRPr b="1" sz="2100"/>
            </a:lvl4pPr>
            <a:lvl5pPr lvl="4" rtl="0" algn="ctr">
              <a:spcBef>
                <a:spcPts val="0"/>
              </a:spcBef>
              <a:spcAft>
                <a:spcPts val="0"/>
              </a:spcAft>
              <a:buSzPts val="2100"/>
              <a:buNone/>
              <a:defRPr b="1" sz="2100"/>
            </a:lvl5pPr>
            <a:lvl6pPr lvl="5" rtl="0" algn="ctr">
              <a:spcBef>
                <a:spcPts val="0"/>
              </a:spcBef>
              <a:spcAft>
                <a:spcPts val="0"/>
              </a:spcAft>
              <a:buSzPts val="2100"/>
              <a:buNone/>
              <a:defRPr b="1" sz="2100"/>
            </a:lvl6pPr>
            <a:lvl7pPr lvl="6" rtl="0" algn="ctr">
              <a:spcBef>
                <a:spcPts val="0"/>
              </a:spcBef>
              <a:spcAft>
                <a:spcPts val="0"/>
              </a:spcAft>
              <a:buSzPts val="2100"/>
              <a:buNone/>
              <a:defRPr b="1" sz="2100"/>
            </a:lvl7pPr>
            <a:lvl8pPr lvl="7" rtl="0" algn="ctr">
              <a:spcBef>
                <a:spcPts val="0"/>
              </a:spcBef>
              <a:spcAft>
                <a:spcPts val="0"/>
              </a:spcAft>
              <a:buSzPts val="2100"/>
              <a:buNone/>
              <a:defRPr b="1" sz="2100"/>
            </a:lvl8pPr>
            <a:lvl9pPr lvl="8" rtl="0" algn="ctr">
              <a:spcBef>
                <a:spcPts val="0"/>
              </a:spcBef>
              <a:spcAft>
                <a:spcPts val="0"/>
              </a:spcAft>
              <a:buSzPts val="2100"/>
              <a:buNone/>
              <a:defRPr b="1" sz="2100"/>
            </a:lvl9pPr>
          </a:lstStyle>
          <a:p/>
        </p:txBody>
      </p:sp>
      <p:sp>
        <p:nvSpPr>
          <p:cNvPr id="82" name="Google Shape;82;p13"/>
          <p:cNvSpPr txBox="1"/>
          <p:nvPr>
            <p:ph idx="8" type="subTitle"/>
          </p:nvPr>
        </p:nvSpPr>
        <p:spPr>
          <a:xfrm>
            <a:off x="1655250" y="4036125"/>
            <a:ext cx="2486100" cy="6186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dk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 name="Google Shape;83;p13"/>
          <p:cNvSpPr txBox="1"/>
          <p:nvPr>
            <p:ph hasCustomPrompt="1" idx="9" type="title"/>
          </p:nvPr>
        </p:nvSpPr>
        <p:spPr>
          <a:xfrm>
            <a:off x="23786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4" name="Google Shape;84;p13"/>
          <p:cNvSpPr txBox="1"/>
          <p:nvPr>
            <p:ph hasCustomPrompt="1" idx="13" type="title"/>
          </p:nvPr>
        </p:nvSpPr>
        <p:spPr>
          <a:xfrm>
            <a:off x="5724450" y="130358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5" name="Google Shape;85;p13"/>
          <p:cNvSpPr txBox="1"/>
          <p:nvPr>
            <p:ph hasCustomPrompt="1" idx="14" type="title"/>
          </p:nvPr>
        </p:nvSpPr>
        <p:spPr>
          <a:xfrm>
            <a:off x="237870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sp>
        <p:nvSpPr>
          <p:cNvPr id="86" name="Google Shape;86;p13"/>
          <p:cNvSpPr txBox="1"/>
          <p:nvPr>
            <p:ph hasCustomPrompt="1" idx="15" type="title"/>
          </p:nvPr>
        </p:nvSpPr>
        <p:spPr>
          <a:xfrm>
            <a:off x="5724450" y="3082738"/>
            <a:ext cx="1039200" cy="667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2"/>
              </a:buClr>
              <a:buSzPts val="4000"/>
              <a:buNone/>
              <a:defRPr sz="3800">
                <a:solidFill>
                  <a:schemeClr val="accent1"/>
                </a:solidFill>
              </a:defRPr>
            </a:lvl1pPr>
            <a:lvl2pPr lvl="1" rtl="0" algn="ctr">
              <a:spcBef>
                <a:spcPts val="0"/>
              </a:spcBef>
              <a:spcAft>
                <a:spcPts val="0"/>
              </a:spcAft>
              <a:buClr>
                <a:schemeClr val="dk2"/>
              </a:buClr>
              <a:buSzPts val="4000"/>
              <a:buNone/>
              <a:defRPr sz="4000">
                <a:solidFill>
                  <a:schemeClr val="dk2"/>
                </a:solidFill>
              </a:defRPr>
            </a:lvl2pPr>
            <a:lvl3pPr lvl="2" rtl="0" algn="ctr">
              <a:spcBef>
                <a:spcPts val="0"/>
              </a:spcBef>
              <a:spcAft>
                <a:spcPts val="0"/>
              </a:spcAft>
              <a:buClr>
                <a:schemeClr val="dk2"/>
              </a:buClr>
              <a:buSzPts val="4000"/>
              <a:buNone/>
              <a:defRPr sz="4000">
                <a:solidFill>
                  <a:schemeClr val="dk2"/>
                </a:solidFill>
              </a:defRPr>
            </a:lvl3pPr>
            <a:lvl4pPr lvl="3" rtl="0" algn="ctr">
              <a:spcBef>
                <a:spcPts val="0"/>
              </a:spcBef>
              <a:spcAft>
                <a:spcPts val="0"/>
              </a:spcAft>
              <a:buClr>
                <a:schemeClr val="dk2"/>
              </a:buClr>
              <a:buSzPts val="4000"/>
              <a:buNone/>
              <a:defRPr sz="4000">
                <a:solidFill>
                  <a:schemeClr val="dk2"/>
                </a:solidFill>
              </a:defRPr>
            </a:lvl4pPr>
            <a:lvl5pPr lvl="4" rtl="0" algn="ctr">
              <a:spcBef>
                <a:spcPts val="0"/>
              </a:spcBef>
              <a:spcAft>
                <a:spcPts val="0"/>
              </a:spcAft>
              <a:buClr>
                <a:schemeClr val="dk2"/>
              </a:buClr>
              <a:buSzPts val="4000"/>
              <a:buNone/>
              <a:defRPr sz="4000">
                <a:solidFill>
                  <a:schemeClr val="dk2"/>
                </a:solidFill>
              </a:defRPr>
            </a:lvl5pPr>
            <a:lvl6pPr lvl="5" rtl="0" algn="ctr">
              <a:spcBef>
                <a:spcPts val="0"/>
              </a:spcBef>
              <a:spcAft>
                <a:spcPts val="0"/>
              </a:spcAft>
              <a:buClr>
                <a:schemeClr val="dk2"/>
              </a:buClr>
              <a:buSzPts val="4000"/>
              <a:buNone/>
              <a:defRPr sz="4000">
                <a:solidFill>
                  <a:schemeClr val="dk2"/>
                </a:solidFill>
              </a:defRPr>
            </a:lvl6pPr>
            <a:lvl7pPr lvl="6" rtl="0" algn="ctr">
              <a:spcBef>
                <a:spcPts val="0"/>
              </a:spcBef>
              <a:spcAft>
                <a:spcPts val="0"/>
              </a:spcAft>
              <a:buClr>
                <a:schemeClr val="dk2"/>
              </a:buClr>
              <a:buSzPts val="4000"/>
              <a:buNone/>
              <a:defRPr sz="4000">
                <a:solidFill>
                  <a:schemeClr val="dk2"/>
                </a:solidFill>
              </a:defRPr>
            </a:lvl7pPr>
            <a:lvl8pPr lvl="7" rtl="0" algn="ctr">
              <a:spcBef>
                <a:spcPts val="0"/>
              </a:spcBef>
              <a:spcAft>
                <a:spcPts val="0"/>
              </a:spcAft>
              <a:buClr>
                <a:schemeClr val="dk2"/>
              </a:buClr>
              <a:buSzPts val="4000"/>
              <a:buNone/>
              <a:defRPr sz="4000">
                <a:solidFill>
                  <a:schemeClr val="dk2"/>
                </a:solidFill>
              </a:defRPr>
            </a:lvl8pPr>
            <a:lvl9pPr lvl="8" rtl="0" algn="ctr">
              <a:spcBef>
                <a:spcPts val="0"/>
              </a:spcBef>
              <a:spcAft>
                <a:spcPts val="0"/>
              </a:spcAft>
              <a:buClr>
                <a:schemeClr val="dk2"/>
              </a:buClr>
              <a:buSzPts val="4000"/>
              <a:buNone/>
              <a:defRPr sz="4000">
                <a:solidFill>
                  <a:schemeClr val="dk2"/>
                </a:solidFill>
              </a:defRPr>
            </a:lvl9pPr>
          </a:lstStyle>
          <a:p>
            <a:r>
              <a:t>xx%</a:t>
            </a:r>
          </a:p>
        </p:txBody>
      </p:sp>
      <p:cxnSp>
        <p:nvCxnSpPr>
          <p:cNvPr id="87" name="Google Shape;87;p1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88" name="Google Shape;88;p1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
    <p:spTree>
      <p:nvGrpSpPr>
        <p:cNvPr id="89" name="Shape 89"/>
        <p:cNvGrpSpPr/>
        <p:nvPr/>
      </p:nvGrpSpPr>
      <p:grpSpPr>
        <a:xfrm>
          <a:off x="0" y="0"/>
          <a:ext cx="0" cy="0"/>
          <a:chOff x="0" y="0"/>
          <a:chExt cx="0" cy="0"/>
        </a:xfrm>
      </p:grpSpPr>
      <p:sp>
        <p:nvSpPr>
          <p:cNvPr id="90" name="Google Shape;90;p14"/>
          <p:cNvSpPr txBox="1"/>
          <p:nvPr>
            <p:ph type="title"/>
          </p:nvPr>
        </p:nvSpPr>
        <p:spPr>
          <a:xfrm>
            <a:off x="2410500" y="2932775"/>
            <a:ext cx="4323000" cy="4977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a:lvl1pPr>
            <a:lvl2pPr lvl="1" rtl="0" algn="ctr">
              <a:spcBef>
                <a:spcPts val="0"/>
              </a:spcBef>
              <a:spcAft>
                <a:spcPts val="0"/>
              </a:spcAft>
              <a:buSzPts val="4800"/>
              <a:buFont typeface="Crimson Text"/>
              <a:buNone/>
              <a:defRPr sz="4800">
                <a:latin typeface="Crimson Text"/>
                <a:ea typeface="Crimson Text"/>
                <a:cs typeface="Crimson Text"/>
                <a:sym typeface="Crimson Text"/>
              </a:defRPr>
            </a:lvl2pPr>
            <a:lvl3pPr lvl="2" rtl="0" algn="ctr">
              <a:spcBef>
                <a:spcPts val="0"/>
              </a:spcBef>
              <a:spcAft>
                <a:spcPts val="0"/>
              </a:spcAft>
              <a:buSzPts val="4800"/>
              <a:buFont typeface="Crimson Text"/>
              <a:buNone/>
              <a:defRPr sz="4800">
                <a:latin typeface="Crimson Text"/>
                <a:ea typeface="Crimson Text"/>
                <a:cs typeface="Crimson Text"/>
                <a:sym typeface="Crimson Text"/>
              </a:defRPr>
            </a:lvl3pPr>
            <a:lvl4pPr lvl="3" rtl="0" algn="ctr">
              <a:spcBef>
                <a:spcPts val="0"/>
              </a:spcBef>
              <a:spcAft>
                <a:spcPts val="0"/>
              </a:spcAft>
              <a:buSzPts val="4800"/>
              <a:buFont typeface="Crimson Text"/>
              <a:buNone/>
              <a:defRPr sz="4800">
                <a:latin typeface="Crimson Text"/>
                <a:ea typeface="Crimson Text"/>
                <a:cs typeface="Crimson Text"/>
                <a:sym typeface="Crimson Text"/>
              </a:defRPr>
            </a:lvl4pPr>
            <a:lvl5pPr lvl="4" rtl="0" algn="ctr">
              <a:spcBef>
                <a:spcPts val="0"/>
              </a:spcBef>
              <a:spcAft>
                <a:spcPts val="0"/>
              </a:spcAft>
              <a:buSzPts val="4800"/>
              <a:buFont typeface="Crimson Text"/>
              <a:buNone/>
              <a:defRPr sz="4800">
                <a:latin typeface="Crimson Text"/>
                <a:ea typeface="Crimson Text"/>
                <a:cs typeface="Crimson Text"/>
                <a:sym typeface="Crimson Text"/>
              </a:defRPr>
            </a:lvl5pPr>
            <a:lvl6pPr lvl="5" rtl="0" algn="ctr">
              <a:spcBef>
                <a:spcPts val="0"/>
              </a:spcBef>
              <a:spcAft>
                <a:spcPts val="0"/>
              </a:spcAft>
              <a:buSzPts val="4800"/>
              <a:buFont typeface="Crimson Text"/>
              <a:buNone/>
              <a:defRPr sz="4800">
                <a:latin typeface="Crimson Text"/>
                <a:ea typeface="Crimson Text"/>
                <a:cs typeface="Crimson Text"/>
                <a:sym typeface="Crimson Text"/>
              </a:defRPr>
            </a:lvl6pPr>
            <a:lvl7pPr lvl="6" rtl="0" algn="ctr">
              <a:spcBef>
                <a:spcPts val="0"/>
              </a:spcBef>
              <a:spcAft>
                <a:spcPts val="0"/>
              </a:spcAft>
              <a:buSzPts val="4800"/>
              <a:buFont typeface="Crimson Text"/>
              <a:buNone/>
              <a:defRPr sz="4800">
                <a:latin typeface="Crimson Text"/>
                <a:ea typeface="Crimson Text"/>
                <a:cs typeface="Crimson Text"/>
                <a:sym typeface="Crimson Text"/>
              </a:defRPr>
            </a:lvl7pPr>
            <a:lvl8pPr lvl="7" rtl="0" algn="ctr">
              <a:spcBef>
                <a:spcPts val="0"/>
              </a:spcBef>
              <a:spcAft>
                <a:spcPts val="0"/>
              </a:spcAft>
              <a:buSzPts val="4800"/>
              <a:buFont typeface="Crimson Text"/>
              <a:buNone/>
              <a:defRPr sz="4800">
                <a:latin typeface="Crimson Text"/>
                <a:ea typeface="Crimson Text"/>
                <a:cs typeface="Crimson Text"/>
                <a:sym typeface="Crimson Text"/>
              </a:defRPr>
            </a:lvl8pPr>
            <a:lvl9pPr lvl="8" rtl="0" algn="ctr">
              <a:spcBef>
                <a:spcPts val="0"/>
              </a:spcBef>
              <a:spcAft>
                <a:spcPts val="0"/>
              </a:spcAft>
              <a:buSzPts val="4800"/>
              <a:buFont typeface="Crimson Text"/>
              <a:buNone/>
              <a:defRPr sz="4800">
                <a:latin typeface="Crimson Text"/>
                <a:ea typeface="Crimson Text"/>
                <a:cs typeface="Crimson Text"/>
                <a:sym typeface="Crimson Text"/>
              </a:defRPr>
            </a:lvl9pPr>
          </a:lstStyle>
          <a:p/>
        </p:txBody>
      </p:sp>
      <p:sp>
        <p:nvSpPr>
          <p:cNvPr id="91" name="Google Shape;91;p14"/>
          <p:cNvSpPr txBox="1"/>
          <p:nvPr>
            <p:ph idx="1" type="subTitle"/>
          </p:nvPr>
        </p:nvSpPr>
        <p:spPr>
          <a:xfrm>
            <a:off x="1842900" y="1661963"/>
            <a:ext cx="5458200" cy="99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20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92" name="Google Shape;92;p1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3" name="Google Shape;93;p1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3">
    <p:spTree>
      <p:nvGrpSpPr>
        <p:cNvPr id="94" name="Shape 94"/>
        <p:cNvGrpSpPr/>
        <p:nvPr/>
      </p:nvGrpSpPr>
      <p:grpSpPr>
        <a:xfrm>
          <a:off x="0" y="0"/>
          <a:ext cx="0" cy="0"/>
          <a:chOff x="0" y="0"/>
          <a:chExt cx="0" cy="0"/>
        </a:xfrm>
      </p:grpSpPr>
      <p:sp>
        <p:nvSpPr>
          <p:cNvPr id="95" name="Google Shape;95;p15"/>
          <p:cNvSpPr txBox="1"/>
          <p:nvPr>
            <p:ph type="title"/>
          </p:nvPr>
        </p:nvSpPr>
        <p:spPr>
          <a:xfrm>
            <a:off x="1994850" y="1697488"/>
            <a:ext cx="5154300" cy="11250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9000"/>
              <a:buNone/>
              <a:defRPr sz="9000"/>
            </a:lvl1pPr>
            <a:lvl2pPr lvl="1" rtl="0" algn="ctr">
              <a:spcBef>
                <a:spcPts val="0"/>
              </a:spcBef>
              <a:spcAft>
                <a:spcPts val="0"/>
              </a:spcAft>
              <a:buSzPts val="9000"/>
              <a:buNone/>
              <a:defRPr sz="9000"/>
            </a:lvl2pPr>
            <a:lvl3pPr lvl="2" rtl="0" algn="ctr">
              <a:spcBef>
                <a:spcPts val="0"/>
              </a:spcBef>
              <a:spcAft>
                <a:spcPts val="0"/>
              </a:spcAft>
              <a:buSzPts val="9000"/>
              <a:buNone/>
              <a:defRPr sz="9000"/>
            </a:lvl3pPr>
            <a:lvl4pPr lvl="3" rtl="0" algn="ctr">
              <a:spcBef>
                <a:spcPts val="0"/>
              </a:spcBef>
              <a:spcAft>
                <a:spcPts val="0"/>
              </a:spcAft>
              <a:buSzPts val="9000"/>
              <a:buNone/>
              <a:defRPr sz="9000"/>
            </a:lvl4pPr>
            <a:lvl5pPr lvl="4" rtl="0" algn="ctr">
              <a:spcBef>
                <a:spcPts val="0"/>
              </a:spcBef>
              <a:spcAft>
                <a:spcPts val="0"/>
              </a:spcAft>
              <a:buSzPts val="9000"/>
              <a:buNone/>
              <a:defRPr sz="9000"/>
            </a:lvl5pPr>
            <a:lvl6pPr lvl="5" rtl="0" algn="ctr">
              <a:spcBef>
                <a:spcPts val="0"/>
              </a:spcBef>
              <a:spcAft>
                <a:spcPts val="0"/>
              </a:spcAft>
              <a:buSzPts val="9000"/>
              <a:buNone/>
              <a:defRPr sz="9000"/>
            </a:lvl6pPr>
            <a:lvl7pPr lvl="6" rtl="0" algn="ctr">
              <a:spcBef>
                <a:spcPts val="0"/>
              </a:spcBef>
              <a:spcAft>
                <a:spcPts val="0"/>
              </a:spcAft>
              <a:buSzPts val="9000"/>
              <a:buNone/>
              <a:defRPr sz="9000"/>
            </a:lvl7pPr>
            <a:lvl8pPr lvl="7" rtl="0" algn="ctr">
              <a:spcBef>
                <a:spcPts val="0"/>
              </a:spcBef>
              <a:spcAft>
                <a:spcPts val="0"/>
              </a:spcAft>
              <a:buSzPts val="9000"/>
              <a:buNone/>
              <a:defRPr sz="9000"/>
            </a:lvl8pPr>
            <a:lvl9pPr lvl="8" rtl="0" algn="ctr">
              <a:spcBef>
                <a:spcPts val="0"/>
              </a:spcBef>
              <a:spcAft>
                <a:spcPts val="0"/>
              </a:spcAft>
              <a:buSzPts val="9000"/>
              <a:buNone/>
              <a:defRPr sz="9000"/>
            </a:lvl9pPr>
          </a:lstStyle>
          <a:p/>
        </p:txBody>
      </p:sp>
      <p:sp>
        <p:nvSpPr>
          <p:cNvPr id="96" name="Google Shape;96;p15"/>
          <p:cNvSpPr txBox="1"/>
          <p:nvPr>
            <p:ph idx="1" type="subTitle"/>
          </p:nvPr>
        </p:nvSpPr>
        <p:spPr>
          <a:xfrm>
            <a:off x="2299500" y="2972150"/>
            <a:ext cx="4545000" cy="554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cxnSp>
        <p:nvCxnSpPr>
          <p:cNvPr id="97" name="Google Shape;97;p1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98" name="Google Shape;98;p1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99" name="Shape 99"/>
        <p:cNvGrpSpPr/>
        <p:nvPr/>
      </p:nvGrpSpPr>
      <p:grpSpPr>
        <a:xfrm>
          <a:off x="0" y="0"/>
          <a:ext cx="0" cy="0"/>
          <a:chOff x="0" y="0"/>
          <a:chExt cx="0" cy="0"/>
        </a:xfrm>
      </p:grpSpPr>
      <p:sp>
        <p:nvSpPr>
          <p:cNvPr id="100" name="Google Shape;100;p1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101" name="Google Shape;101;p1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2" name="Google Shape;102;p1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3" name="Google Shape;103;p16"/>
          <p:cNvCxnSpPr/>
          <p:nvPr/>
        </p:nvCxnSpPr>
        <p:spPr>
          <a:xfrm>
            <a:off x="7207350" y="-153175"/>
            <a:ext cx="2120400" cy="12738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1">
    <p:spTree>
      <p:nvGrpSpPr>
        <p:cNvPr id="104" name="Shape 104"/>
        <p:cNvGrpSpPr/>
        <p:nvPr/>
      </p:nvGrpSpPr>
      <p:grpSpPr>
        <a:xfrm>
          <a:off x="0" y="0"/>
          <a:ext cx="0" cy="0"/>
          <a:chOff x="0" y="0"/>
          <a:chExt cx="0" cy="0"/>
        </a:xfrm>
      </p:grpSpPr>
      <p:sp>
        <p:nvSpPr>
          <p:cNvPr id="105" name="Google Shape;105;p17"/>
          <p:cNvSpPr txBox="1"/>
          <p:nvPr>
            <p:ph type="title"/>
          </p:nvPr>
        </p:nvSpPr>
        <p:spPr>
          <a:xfrm>
            <a:off x="4956100" y="2467375"/>
            <a:ext cx="2475300" cy="6489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3600"/>
              <a:buNone/>
              <a:defRPr sz="3500"/>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p:txBody>
      </p:sp>
      <p:sp>
        <p:nvSpPr>
          <p:cNvPr id="106" name="Google Shape;106;p17"/>
          <p:cNvSpPr txBox="1"/>
          <p:nvPr>
            <p:ph hasCustomPrompt="1" idx="2" type="title"/>
          </p:nvPr>
        </p:nvSpPr>
        <p:spPr>
          <a:xfrm>
            <a:off x="4956100" y="1402325"/>
            <a:ext cx="1650900" cy="978300"/>
          </a:xfrm>
          <a:prstGeom prst="rect">
            <a:avLst/>
          </a:prstGeom>
        </p:spPr>
        <p:txBody>
          <a:bodyPr anchorCtr="0" anchor="ctr" bIns="91425" lIns="91425" spcFirstLastPara="1" rIns="91425" wrap="square" tIns="91425">
            <a:noAutofit/>
          </a:bodyPr>
          <a:lstStyle>
            <a:lvl1pPr lvl="0" rtl="0">
              <a:spcBef>
                <a:spcPts val="0"/>
              </a:spcBef>
              <a:spcAft>
                <a:spcPts val="0"/>
              </a:spcAft>
              <a:buSzPts val="6000"/>
              <a:buNone/>
              <a:defRPr sz="7000">
                <a:solidFill>
                  <a:schemeClr val="accent1"/>
                </a:solidFill>
              </a:defRPr>
            </a:lvl1pPr>
            <a:lvl2pPr lvl="1" rtl="0">
              <a:spcBef>
                <a:spcPts val="0"/>
              </a:spcBef>
              <a:spcAft>
                <a:spcPts val="0"/>
              </a:spcAft>
              <a:buSzPts val="6000"/>
              <a:buNone/>
              <a:defRPr b="1" sz="6000"/>
            </a:lvl2pPr>
            <a:lvl3pPr lvl="2" rtl="0">
              <a:spcBef>
                <a:spcPts val="0"/>
              </a:spcBef>
              <a:spcAft>
                <a:spcPts val="0"/>
              </a:spcAft>
              <a:buSzPts val="6000"/>
              <a:buNone/>
              <a:defRPr b="1" sz="6000"/>
            </a:lvl3pPr>
            <a:lvl4pPr lvl="3" rtl="0">
              <a:spcBef>
                <a:spcPts val="0"/>
              </a:spcBef>
              <a:spcAft>
                <a:spcPts val="0"/>
              </a:spcAft>
              <a:buSzPts val="6000"/>
              <a:buNone/>
              <a:defRPr b="1" sz="6000"/>
            </a:lvl4pPr>
            <a:lvl5pPr lvl="4" rtl="0">
              <a:spcBef>
                <a:spcPts val="0"/>
              </a:spcBef>
              <a:spcAft>
                <a:spcPts val="0"/>
              </a:spcAft>
              <a:buSzPts val="6000"/>
              <a:buNone/>
              <a:defRPr b="1" sz="6000"/>
            </a:lvl5pPr>
            <a:lvl6pPr lvl="5" rtl="0">
              <a:spcBef>
                <a:spcPts val="0"/>
              </a:spcBef>
              <a:spcAft>
                <a:spcPts val="0"/>
              </a:spcAft>
              <a:buSzPts val="6000"/>
              <a:buNone/>
              <a:defRPr b="1" sz="6000"/>
            </a:lvl6pPr>
            <a:lvl7pPr lvl="6" rtl="0">
              <a:spcBef>
                <a:spcPts val="0"/>
              </a:spcBef>
              <a:spcAft>
                <a:spcPts val="0"/>
              </a:spcAft>
              <a:buSzPts val="6000"/>
              <a:buNone/>
              <a:defRPr b="1" sz="6000"/>
            </a:lvl7pPr>
            <a:lvl8pPr lvl="7" rtl="0">
              <a:spcBef>
                <a:spcPts val="0"/>
              </a:spcBef>
              <a:spcAft>
                <a:spcPts val="0"/>
              </a:spcAft>
              <a:buSzPts val="6000"/>
              <a:buNone/>
              <a:defRPr b="1" sz="6000"/>
            </a:lvl8pPr>
            <a:lvl9pPr lvl="8" rtl="0">
              <a:spcBef>
                <a:spcPts val="0"/>
              </a:spcBef>
              <a:spcAft>
                <a:spcPts val="0"/>
              </a:spcAft>
              <a:buSzPts val="6000"/>
              <a:buNone/>
              <a:defRPr b="1" sz="6000"/>
            </a:lvl9pPr>
          </a:lstStyle>
          <a:p>
            <a:r>
              <a:t>xx%</a:t>
            </a:r>
          </a:p>
        </p:txBody>
      </p:sp>
      <p:sp>
        <p:nvSpPr>
          <p:cNvPr id="107" name="Google Shape;107;p17"/>
          <p:cNvSpPr txBox="1"/>
          <p:nvPr>
            <p:ph idx="1" type="subTitle"/>
          </p:nvPr>
        </p:nvSpPr>
        <p:spPr>
          <a:xfrm>
            <a:off x="4956100" y="3116275"/>
            <a:ext cx="2475300" cy="6249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SzPts val="1800"/>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108" name="Google Shape;108;p1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09" name="Google Shape;109;p1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0" name="Google Shape;110;p17"/>
          <p:cNvCxnSpPr/>
          <p:nvPr/>
        </p:nvCxnSpPr>
        <p:spPr>
          <a:xfrm>
            <a:off x="-209600" y="2402450"/>
            <a:ext cx="3144300" cy="27897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3_1">
    <p:spTree>
      <p:nvGrpSpPr>
        <p:cNvPr id="111" name="Shape 111"/>
        <p:cNvGrpSpPr/>
        <p:nvPr/>
      </p:nvGrpSpPr>
      <p:grpSpPr>
        <a:xfrm>
          <a:off x="0" y="0"/>
          <a:ext cx="0" cy="0"/>
          <a:chOff x="0" y="0"/>
          <a:chExt cx="0" cy="0"/>
        </a:xfrm>
      </p:grpSpPr>
      <p:sp>
        <p:nvSpPr>
          <p:cNvPr id="112" name="Google Shape;112;p18"/>
          <p:cNvSpPr txBox="1"/>
          <p:nvPr>
            <p:ph type="title"/>
          </p:nvPr>
        </p:nvSpPr>
        <p:spPr>
          <a:xfrm>
            <a:off x="1043725" y="1185550"/>
            <a:ext cx="3123000" cy="20193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sz="3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3" name="Google Shape;113;p18"/>
          <p:cNvSpPr txBox="1"/>
          <p:nvPr>
            <p:ph idx="1" type="subTitle"/>
          </p:nvPr>
        </p:nvSpPr>
        <p:spPr>
          <a:xfrm>
            <a:off x="1043725" y="3360938"/>
            <a:ext cx="3013500" cy="78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cxnSp>
        <p:nvCxnSpPr>
          <p:cNvPr id="114" name="Google Shape;114;p1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5" name="Google Shape;115;p1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16" name="Google Shape;116;p18"/>
          <p:cNvCxnSpPr/>
          <p:nvPr/>
        </p:nvCxnSpPr>
        <p:spPr>
          <a:xfrm>
            <a:off x="5322650" y="-80625"/>
            <a:ext cx="4005000" cy="20073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4">
    <p:spTree>
      <p:nvGrpSpPr>
        <p:cNvPr id="117" name="Shape 117"/>
        <p:cNvGrpSpPr/>
        <p:nvPr/>
      </p:nvGrpSpPr>
      <p:grpSpPr>
        <a:xfrm>
          <a:off x="0" y="0"/>
          <a:ext cx="0" cy="0"/>
          <a:chOff x="0" y="0"/>
          <a:chExt cx="0" cy="0"/>
        </a:xfrm>
      </p:grpSpPr>
      <p:sp>
        <p:nvSpPr>
          <p:cNvPr id="118" name="Google Shape;118;p19"/>
          <p:cNvSpPr txBox="1"/>
          <p:nvPr>
            <p:ph idx="1" type="subTitle"/>
          </p:nvPr>
        </p:nvSpPr>
        <p:spPr>
          <a:xfrm>
            <a:off x="3509000"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19" name="Google Shape;119;p19"/>
          <p:cNvSpPr txBox="1"/>
          <p:nvPr>
            <p:ph idx="2" type="subTitle"/>
          </p:nvPr>
        </p:nvSpPr>
        <p:spPr>
          <a:xfrm>
            <a:off x="350902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0" name="Google Shape;120;p19"/>
          <p:cNvSpPr txBox="1"/>
          <p:nvPr>
            <p:ph idx="3" type="subTitle"/>
          </p:nvPr>
        </p:nvSpPr>
        <p:spPr>
          <a:xfrm>
            <a:off x="953025"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1" name="Google Shape;121;p19"/>
          <p:cNvSpPr txBox="1"/>
          <p:nvPr>
            <p:ph idx="4" type="subTitle"/>
          </p:nvPr>
        </p:nvSpPr>
        <p:spPr>
          <a:xfrm>
            <a:off x="95312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2" name="Google Shape;122;p19"/>
          <p:cNvSpPr txBox="1"/>
          <p:nvPr>
            <p:ph idx="5" type="subTitle"/>
          </p:nvPr>
        </p:nvSpPr>
        <p:spPr>
          <a:xfrm>
            <a:off x="6064875" y="2636125"/>
            <a:ext cx="212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3" name="Google Shape;123;p19"/>
          <p:cNvSpPr txBox="1"/>
          <p:nvPr>
            <p:ph idx="6" type="subTitle"/>
          </p:nvPr>
        </p:nvSpPr>
        <p:spPr>
          <a:xfrm>
            <a:off x="6064875" y="2976125"/>
            <a:ext cx="2126100" cy="813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 name="Google Shape;124;p19"/>
          <p:cNvSpPr txBox="1"/>
          <p:nvPr>
            <p:ph type="title"/>
          </p:nvPr>
        </p:nvSpPr>
        <p:spPr>
          <a:xfrm>
            <a:off x="713225" y="445025"/>
            <a:ext cx="6655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25" name="Google Shape;125;p1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26" name="Google Shape;126;p1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4_2_1">
    <p:spTree>
      <p:nvGrpSpPr>
        <p:cNvPr id="127" name="Shape 127"/>
        <p:cNvGrpSpPr/>
        <p:nvPr/>
      </p:nvGrpSpPr>
      <p:grpSpPr>
        <a:xfrm>
          <a:off x="0" y="0"/>
          <a:ext cx="0" cy="0"/>
          <a:chOff x="0" y="0"/>
          <a:chExt cx="0" cy="0"/>
        </a:xfrm>
      </p:grpSpPr>
      <p:sp>
        <p:nvSpPr>
          <p:cNvPr id="128" name="Google Shape;128;p20"/>
          <p:cNvSpPr txBox="1"/>
          <p:nvPr>
            <p:ph idx="1" type="subTitle"/>
          </p:nvPr>
        </p:nvSpPr>
        <p:spPr>
          <a:xfrm>
            <a:off x="3718325" y="3391775"/>
            <a:ext cx="1642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29" name="Google Shape;129;p20"/>
          <p:cNvSpPr txBox="1"/>
          <p:nvPr>
            <p:ph idx="2" type="subTitle"/>
          </p:nvPr>
        </p:nvSpPr>
        <p:spPr>
          <a:xfrm>
            <a:off x="3617675"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0" name="Google Shape;130;p20"/>
          <p:cNvSpPr txBox="1"/>
          <p:nvPr>
            <p:ph idx="3" type="subTitle"/>
          </p:nvPr>
        </p:nvSpPr>
        <p:spPr>
          <a:xfrm>
            <a:off x="1328025" y="3391775"/>
            <a:ext cx="16428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1" name="Google Shape;131;p20"/>
          <p:cNvSpPr txBox="1"/>
          <p:nvPr>
            <p:ph idx="4" type="subTitle"/>
          </p:nvPr>
        </p:nvSpPr>
        <p:spPr>
          <a:xfrm>
            <a:off x="1227426"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2" name="Google Shape;132;p20"/>
          <p:cNvSpPr txBox="1"/>
          <p:nvPr>
            <p:ph idx="5" type="subTitle"/>
          </p:nvPr>
        </p:nvSpPr>
        <p:spPr>
          <a:xfrm>
            <a:off x="6108550" y="3391775"/>
            <a:ext cx="1643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33" name="Google Shape;133;p20"/>
          <p:cNvSpPr txBox="1"/>
          <p:nvPr>
            <p:ph idx="6" type="subTitle"/>
          </p:nvPr>
        </p:nvSpPr>
        <p:spPr>
          <a:xfrm>
            <a:off x="6008050" y="3731775"/>
            <a:ext cx="18441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1"/>
              </a:buClr>
              <a:buSzPts val="1400"/>
              <a:buNone/>
              <a:defRPr sz="1400">
                <a:solidFill>
                  <a:schemeClr val="dk1"/>
                </a:solidFill>
              </a:defRPr>
            </a:lvl1pPr>
            <a:lvl2pPr lvl="1" rtl="0" algn="ctr">
              <a:spcBef>
                <a:spcPts val="0"/>
              </a:spcBef>
              <a:spcAft>
                <a:spcPts val="0"/>
              </a:spcAft>
              <a:buClr>
                <a:schemeClr val="accent4"/>
              </a:buClr>
              <a:buSzPts val="1400"/>
              <a:buNone/>
              <a:defRPr>
                <a:solidFill>
                  <a:schemeClr val="accent4"/>
                </a:solidFill>
              </a:defRPr>
            </a:lvl2pPr>
            <a:lvl3pPr lvl="2" rtl="0" algn="ctr">
              <a:spcBef>
                <a:spcPts val="0"/>
              </a:spcBef>
              <a:spcAft>
                <a:spcPts val="0"/>
              </a:spcAft>
              <a:buClr>
                <a:schemeClr val="accent4"/>
              </a:buClr>
              <a:buSzPts val="1400"/>
              <a:buNone/>
              <a:defRPr>
                <a:solidFill>
                  <a:schemeClr val="accent4"/>
                </a:solidFill>
              </a:defRPr>
            </a:lvl3pPr>
            <a:lvl4pPr lvl="3" rtl="0" algn="ctr">
              <a:spcBef>
                <a:spcPts val="0"/>
              </a:spcBef>
              <a:spcAft>
                <a:spcPts val="0"/>
              </a:spcAft>
              <a:buClr>
                <a:schemeClr val="accent4"/>
              </a:buClr>
              <a:buSzPts val="1400"/>
              <a:buNone/>
              <a:defRPr>
                <a:solidFill>
                  <a:schemeClr val="accent4"/>
                </a:solidFill>
              </a:defRPr>
            </a:lvl4pPr>
            <a:lvl5pPr lvl="4" rtl="0" algn="ctr">
              <a:spcBef>
                <a:spcPts val="0"/>
              </a:spcBef>
              <a:spcAft>
                <a:spcPts val="0"/>
              </a:spcAft>
              <a:buClr>
                <a:schemeClr val="accent4"/>
              </a:buClr>
              <a:buSzPts val="1400"/>
              <a:buNone/>
              <a:defRPr>
                <a:solidFill>
                  <a:schemeClr val="accent4"/>
                </a:solidFill>
              </a:defRPr>
            </a:lvl5pPr>
            <a:lvl6pPr lvl="5" rtl="0" algn="ctr">
              <a:spcBef>
                <a:spcPts val="0"/>
              </a:spcBef>
              <a:spcAft>
                <a:spcPts val="0"/>
              </a:spcAft>
              <a:buClr>
                <a:schemeClr val="accent4"/>
              </a:buClr>
              <a:buSzPts val="1400"/>
              <a:buNone/>
              <a:defRPr>
                <a:solidFill>
                  <a:schemeClr val="accent4"/>
                </a:solidFill>
              </a:defRPr>
            </a:lvl6pPr>
            <a:lvl7pPr lvl="6" rtl="0" algn="ctr">
              <a:spcBef>
                <a:spcPts val="0"/>
              </a:spcBef>
              <a:spcAft>
                <a:spcPts val="0"/>
              </a:spcAft>
              <a:buClr>
                <a:schemeClr val="accent4"/>
              </a:buClr>
              <a:buSzPts val="1400"/>
              <a:buNone/>
              <a:defRPr>
                <a:solidFill>
                  <a:schemeClr val="accent4"/>
                </a:solidFill>
              </a:defRPr>
            </a:lvl7pPr>
            <a:lvl8pPr lvl="7" rtl="0" algn="ctr">
              <a:spcBef>
                <a:spcPts val="0"/>
              </a:spcBef>
              <a:spcAft>
                <a:spcPts val="0"/>
              </a:spcAft>
              <a:buClr>
                <a:schemeClr val="accent4"/>
              </a:buClr>
              <a:buSzPts val="1400"/>
              <a:buNone/>
              <a:defRPr>
                <a:solidFill>
                  <a:schemeClr val="accent4"/>
                </a:solidFill>
              </a:defRPr>
            </a:lvl8pPr>
            <a:lvl9pPr lvl="8" rtl="0" algn="ctr">
              <a:spcBef>
                <a:spcPts val="0"/>
              </a:spcBef>
              <a:spcAft>
                <a:spcPts val="0"/>
              </a:spcAft>
              <a:buClr>
                <a:schemeClr val="accent4"/>
              </a:buClr>
              <a:buSzPts val="1400"/>
              <a:buNone/>
              <a:defRPr>
                <a:solidFill>
                  <a:schemeClr val="accent4"/>
                </a:solidFill>
              </a:defRPr>
            </a:lvl9pPr>
          </a:lstStyle>
          <a:p/>
        </p:txBody>
      </p:sp>
      <p:sp>
        <p:nvSpPr>
          <p:cNvPr id="134" name="Google Shape;134;p20"/>
          <p:cNvSpPr txBox="1"/>
          <p:nvPr>
            <p:ph type="title"/>
          </p:nvPr>
        </p:nvSpPr>
        <p:spPr>
          <a:xfrm>
            <a:off x="713225" y="445025"/>
            <a:ext cx="3188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35" name="Google Shape;135;p2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36" name="Google Shape;136;p2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2714550" y="2543963"/>
            <a:ext cx="3714900" cy="648900"/>
          </a:xfrm>
          <a:prstGeom prst="rect">
            <a:avLst/>
          </a:prstGeom>
          <a:noFill/>
        </p:spPr>
        <p:txBody>
          <a:bodyPr anchorCtr="0" anchor="ctr" bIns="91425" lIns="91425" spcFirstLastPara="1" rIns="91425" wrap="square" tIns="91425">
            <a:noAutofit/>
          </a:bodyPr>
          <a:lstStyle>
            <a:lvl1pPr lvl="0" rtl="0" algn="ctr">
              <a:spcBef>
                <a:spcPts val="0"/>
              </a:spcBef>
              <a:spcAft>
                <a:spcPts val="0"/>
              </a:spcAft>
              <a:buClr>
                <a:schemeClr val="accent4"/>
              </a:buClr>
              <a:buSzPts val="3600"/>
              <a:buNone/>
              <a:defRPr sz="50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hasCustomPrompt="1" idx="2" type="title"/>
          </p:nvPr>
        </p:nvSpPr>
        <p:spPr>
          <a:xfrm>
            <a:off x="3746550" y="1478925"/>
            <a:ext cx="1650900" cy="9783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6000"/>
              <a:buNone/>
              <a:defRPr sz="7000">
                <a:solidFill>
                  <a:schemeClr val="accent1"/>
                </a:solidFill>
              </a:defRPr>
            </a:lvl1pPr>
            <a:lvl2pPr lvl="1" rtl="0" algn="ctr">
              <a:spcBef>
                <a:spcPts val="0"/>
              </a:spcBef>
              <a:spcAft>
                <a:spcPts val="0"/>
              </a:spcAft>
              <a:buSzPts val="6000"/>
              <a:buNone/>
              <a:defRPr b="1" sz="6000"/>
            </a:lvl2pPr>
            <a:lvl3pPr lvl="2" rtl="0" algn="ctr">
              <a:spcBef>
                <a:spcPts val="0"/>
              </a:spcBef>
              <a:spcAft>
                <a:spcPts val="0"/>
              </a:spcAft>
              <a:buSzPts val="6000"/>
              <a:buNone/>
              <a:defRPr b="1" sz="6000"/>
            </a:lvl3pPr>
            <a:lvl4pPr lvl="3" rtl="0" algn="ctr">
              <a:spcBef>
                <a:spcPts val="0"/>
              </a:spcBef>
              <a:spcAft>
                <a:spcPts val="0"/>
              </a:spcAft>
              <a:buSzPts val="6000"/>
              <a:buNone/>
              <a:defRPr b="1" sz="6000"/>
            </a:lvl4pPr>
            <a:lvl5pPr lvl="4" rtl="0" algn="ctr">
              <a:spcBef>
                <a:spcPts val="0"/>
              </a:spcBef>
              <a:spcAft>
                <a:spcPts val="0"/>
              </a:spcAft>
              <a:buSzPts val="6000"/>
              <a:buNone/>
              <a:defRPr b="1" sz="6000"/>
            </a:lvl5pPr>
            <a:lvl6pPr lvl="5" rtl="0" algn="ctr">
              <a:spcBef>
                <a:spcPts val="0"/>
              </a:spcBef>
              <a:spcAft>
                <a:spcPts val="0"/>
              </a:spcAft>
              <a:buSzPts val="6000"/>
              <a:buNone/>
              <a:defRPr b="1" sz="6000"/>
            </a:lvl6pPr>
            <a:lvl7pPr lvl="6" rtl="0" algn="ctr">
              <a:spcBef>
                <a:spcPts val="0"/>
              </a:spcBef>
              <a:spcAft>
                <a:spcPts val="0"/>
              </a:spcAft>
              <a:buSzPts val="6000"/>
              <a:buNone/>
              <a:defRPr b="1" sz="6000"/>
            </a:lvl7pPr>
            <a:lvl8pPr lvl="7" rtl="0" algn="ctr">
              <a:spcBef>
                <a:spcPts val="0"/>
              </a:spcBef>
              <a:spcAft>
                <a:spcPts val="0"/>
              </a:spcAft>
              <a:buSzPts val="6000"/>
              <a:buNone/>
              <a:defRPr b="1" sz="6000"/>
            </a:lvl8pPr>
            <a:lvl9pPr lvl="8" rtl="0" algn="ctr">
              <a:spcBef>
                <a:spcPts val="0"/>
              </a:spcBef>
              <a:spcAft>
                <a:spcPts val="0"/>
              </a:spcAft>
              <a:buSzPts val="6000"/>
              <a:buNone/>
              <a:defRPr b="1" sz="6000"/>
            </a:lvl9pPr>
          </a:lstStyle>
          <a:p>
            <a:r>
              <a:t>xx%</a:t>
            </a:r>
          </a:p>
        </p:txBody>
      </p:sp>
      <p:sp>
        <p:nvSpPr>
          <p:cNvPr id="18" name="Google Shape;18;p3"/>
          <p:cNvSpPr txBox="1"/>
          <p:nvPr>
            <p:ph idx="1" type="subTitle"/>
          </p:nvPr>
        </p:nvSpPr>
        <p:spPr>
          <a:xfrm>
            <a:off x="2291400" y="3279625"/>
            <a:ext cx="4561200" cy="393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18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 name="Google Shape;19;p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 name="Google Shape;20;p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 name="Google Shape;21;p3"/>
          <p:cNvCxnSpPr/>
          <p:nvPr/>
        </p:nvCxnSpPr>
        <p:spPr>
          <a:xfrm flipH="1">
            <a:off x="7948925" y="3979775"/>
            <a:ext cx="1378500" cy="12363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 name="Google Shape;22;p3"/>
          <p:cNvCxnSpPr/>
          <p:nvPr/>
        </p:nvCxnSpPr>
        <p:spPr>
          <a:xfrm flipH="1">
            <a:off x="-112875" y="-88700"/>
            <a:ext cx="1418700" cy="1064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_1">
    <p:spTree>
      <p:nvGrpSpPr>
        <p:cNvPr id="137" name="Shape 137"/>
        <p:cNvGrpSpPr/>
        <p:nvPr/>
      </p:nvGrpSpPr>
      <p:grpSpPr>
        <a:xfrm>
          <a:off x="0" y="0"/>
          <a:ext cx="0" cy="0"/>
          <a:chOff x="0" y="0"/>
          <a:chExt cx="0" cy="0"/>
        </a:xfrm>
      </p:grpSpPr>
      <p:sp>
        <p:nvSpPr>
          <p:cNvPr id="138" name="Google Shape;138;p21"/>
          <p:cNvSpPr txBox="1"/>
          <p:nvPr>
            <p:ph idx="1" type="subTitle"/>
          </p:nvPr>
        </p:nvSpPr>
        <p:spPr>
          <a:xfrm>
            <a:off x="3414050"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39" name="Google Shape;139;p21"/>
          <p:cNvSpPr txBox="1"/>
          <p:nvPr>
            <p:ph idx="2" type="subTitle"/>
          </p:nvPr>
        </p:nvSpPr>
        <p:spPr>
          <a:xfrm>
            <a:off x="3564200"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0" name="Google Shape;140;p21"/>
          <p:cNvSpPr txBox="1"/>
          <p:nvPr>
            <p:ph idx="3" type="subTitle"/>
          </p:nvPr>
        </p:nvSpPr>
        <p:spPr>
          <a:xfrm>
            <a:off x="705725"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1" name="Google Shape;141;p21"/>
          <p:cNvSpPr txBox="1"/>
          <p:nvPr>
            <p:ph idx="4" type="subTitle"/>
          </p:nvPr>
        </p:nvSpPr>
        <p:spPr>
          <a:xfrm>
            <a:off x="855875"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2" name="Google Shape;142;p21"/>
          <p:cNvSpPr txBox="1"/>
          <p:nvPr>
            <p:ph idx="5" type="subTitle"/>
          </p:nvPr>
        </p:nvSpPr>
        <p:spPr>
          <a:xfrm>
            <a:off x="6122325" y="181198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3" name="Google Shape;143;p21"/>
          <p:cNvSpPr txBox="1"/>
          <p:nvPr>
            <p:ph idx="6" type="subTitle"/>
          </p:nvPr>
        </p:nvSpPr>
        <p:spPr>
          <a:xfrm>
            <a:off x="6272475" y="2152000"/>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4" name="Google Shape;144;p21"/>
          <p:cNvSpPr txBox="1"/>
          <p:nvPr>
            <p:ph idx="7" type="subTitle"/>
          </p:nvPr>
        </p:nvSpPr>
        <p:spPr>
          <a:xfrm>
            <a:off x="3414050"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5" name="Google Shape;145;p21"/>
          <p:cNvSpPr txBox="1"/>
          <p:nvPr>
            <p:ph idx="8" type="subTitle"/>
          </p:nvPr>
        </p:nvSpPr>
        <p:spPr>
          <a:xfrm>
            <a:off x="3564200"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6" name="Google Shape;146;p21"/>
          <p:cNvSpPr txBox="1"/>
          <p:nvPr>
            <p:ph idx="9" type="subTitle"/>
          </p:nvPr>
        </p:nvSpPr>
        <p:spPr>
          <a:xfrm>
            <a:off x="705725"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7" name="Google Shape;147;p21"/>
          <p:cNvSpPr txBox="1"/>
          <p:nvPr>
            <p:ph idx="13" type="subTitle"/>
          </p:nvPr>
        </p:nvSpPr>
        <p:spPr>
          <a:xfrm>
            <a:off x="855875"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48" name="Google Shape;148;p21"/>
          <p:cNvSpPr txBox="1"/>
          <p:nvPr>
            <p:ph idx="14" type="subTitle"/>
          </p:nvPr>
        </p:nvSpPr>
        <p:spPr>
          <a:xfrm>
            <a:off x="6122325" y="3543463"/>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9pPr>
          </a:lstStyle>
          <a:p/>
        </p:txBody>
      </p:sp>
      <p:sp>
        <p:nvSpPr>
          <p:cNvPr id="149" name="Google Shape;149;p21"/>
          <p:cNvSpPr txBox="1"/>
          <p:nvPr>
            <p:ph idx="15" type="subTitle"/>
          </p:nvPr>
        </p:nvSpPr>
        <p:spPr>
          <a:xfrm>
            <a:off x="6272475" y="3883475"/>
            <a:ext cx="20157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0" name="Google Shape;150;p21"/>
          <p:cNvSpPr txBox="1"/>
          <p:nvPr>
            <p:ph type="title"/>
          </p:nvPr>
        </p:nvSpPr>
        <p:spPr>
          <a:xfrm>
            <a:off x="713225" y="445025"/>
            <a:ext cx="6080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51" name="Google Shape;151;p2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52" name="Google Shape;152;p2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4_1_1">
    <p:spTree>
      <p:nvGrpSpPr>
        <p:cNvPr id="153" name="Shape 153"/>
        <p:cNvGrpSpPr/>
        <p:nvPr/>
      </p:nvGrpSpPr>
      <p:grpSpPr>
        <a:xfrm>
          <a:off x="0" y="0"/>
          <a:ext cx="0" cy="0"/>
          <a:chOff x="0" y="0"/>
          <a:chExt cx="0" cy="0"/>
        </a:xfrm>
      </p:grpSpPr>
      <p:sp>
        <p:nvSpPr>
          <p:cNvPr id="154" name="Google Shape;154;p22"/>
          <p:cNvSpPr txBox="1"/>
          <p:nvPr>
            <p:ph idx="1" type="subTitle"/>
          </p:nvPr>
        </p:nvSpPr>
        <p:spPr>
          <a:xfrm>
            <a:off x="4916850" y="1970400"/>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5" name="Google Shape;155;p22"/>
          <p:cNvSpPr txBox="1"/>
          <p:nvPr>
            <p:ph idx="2" type="subTitle"/>
          </p:nvPr>
        </p:nvSpPr>
        <p:spPr>
          <a:xfrm>
            <a:off x="5058900" y="231041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6" name="Google Shape;156;p22"/>
          <p:cNvSpPr txBox="1"/>
          <p:nvPr>
            <p:ph idx="3" type="subTitle"/>
          </p:nvPr>
        </p:nvSpPr>
        <p:spPr>
          <a:xfrm>
            <a:off x="1911150" y="1970400"/>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7" name="Google Shape;157;p22"/>
          <p:cNvSpPr txBox="1"/>
          <p:nvPr>
            <p:ph idx="4" type="subTitle"/>
          </p:nvPr>
        </p:nvSpPr>
        <p:spPr>
          <a:xfrm>
            <a:off x="2053300" y="2310413"/>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58" name="Google Shape;158;p22"/>
          <p:cNvSpPr txBox="1"/>
          <p:nvPr>
            <p:ph idx="5" type="subTitle"/>
          </p:nvPr>
        </p:nvSpPr>
        <p:spPr>
          <a:xfrm>
            <a:off x="4916850" y="362553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59" name="Google Shape;159;p22"/>
          <p:cNvSpPr txBox="1"/>
          <p:nvPr>
            <p:ph idx="6" type="subTitle"/>
          </p:nvPr>
        </p:nvSpPr>
        <p:spPr>
          <a:xfrm>
            <a:off x="5058900" y="3965550"/>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0" name="Google Shape;160;p22"/>
          <p:cNvSpPr txBox="1"/>
          <p:nvPr>
            <p:ph idx="7" type="subTitle"/>
          </p:nvPr>
        </p:nvSpPr>
        <p:spPr>
          <a:xfrm>
            <a:off x="1911150" y="3625538"/>
            <a:ext cx="23160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1" name="Google Shape;161;p22"/>
          <p:cNvSpPr txBox="1"/>
          <p:nvPr>
            <p:ph idx="8" type="subTitle"/>
          </p:nvPr>
        </p:nvSpPr>
        <p:spPr>
          <a:xfrm>
            <a:off x="2053200" y="3965550"/>
            <a:ext cx="20319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2" name="Google Shape;162;p22"/>
          <p:cNvSpPr txBox="1"/>
          <p:nvPr>
            <p:ph type="title"/>
          </p:nvPr>
        </p:nvSpPr>
        <p:spPr>
          <a:xfrm>
            <a:off x="713225" y="445025"/>
            <a:ext cx="648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63" name="Google Shape;163;p2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64" name="Google Shape;164;p2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4_2_2">
    <p:spTree>
      <p:nvGrpSpPr>
        <p:cNvPr id="165" name="Shape 165"/>
        <p:cNvGrpSpPr/>
        <p:nvPr/>
      </p:nvGrpSpPr>
      <p:grpSpPr>
        <a:xfrm>
          <a:off x="0" y="0"/>
          <a:ext cx="0" cy="0"/>
          <a:chOff x="0" y="0"/>
          <a:chExt cx="0" cy="0"/>
        </a:xfrm>
      </p:grpSpPr>
      <p:sp>
        <p:nvSpPr>
          <p:cNvPr id="166" name="Google Shape;166;p23"/>
          <p:cNvSpPr txBox="1"/>
          <p:nvPr>
            <p:ph idx="1" type="subTitle"/>
          </p:nvPr>
        </p:nvSpPr>
        <p:spPr>
          <a:xfrm>
            <a:off x="3568125"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7" name="Google Shape;167;p23"/>
          <p:cNvSpPr txBox="1"/>
          <p:nvPr>
            <p:ph idx="2" type="subTitle"/>
          </p:nvPr>
        </p:nvSpPr>
        <p:spPr>
          <a:xfrm>
            <a:off x="3568125"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68" name="Google Shape;168;p23"/>
          <p:cNvSpPr txBox="1"/>
          <p:nvPr>
            <p:ph idx="3" type="subTitle"/>
          </p:nvPr>
        </p:nvSpPr>
        <p:spPr>
          <a:xfrm>
            <a:off x="1088350"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69" name="Google Shape;169;p23"/>
          <p:cNvSpPr txBox="1"/>
          <p:nvPr>
            <p:ph idx="4" type="subTitle"/>
          </p:nvPr>
        </p:nvSpPr>
        <p:spPr>
          <a:xfrm>
            <a:off x="1088450"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0" name="Google Shape;170;p23"/>
          <p:cNvSpPr txBox="1"/>
          <p:nvPr>
            <p:ph idx="5" type="subTitle"/>
          </p:nvPr>
        </p:nvSpPr>
        <p:spPr>
          <a:xfrm>
            <a:off x="6055450" y="2994600"/>
            <a:ext cx="20154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1" name="Google Shape;171;p23"/>
          <p:cNvSpPr txBox="1"/>
          <p:nvPr>
            <p:ph idx="6" type="subTitle"/>
          </p:nvPr>
        </p:nvSpPr>
        <p:spPr>
          <a:xfrm>
            <a:off x="6055450" y="3334600"/>
            <a:ext cx="2015400" cy="572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2" name="Google Shape;172;p23"/>
          <p:cNvSpPr txBox="1"/>
          <p:nvPr>
            <p:ph type="title"/>
          </p:nvPr>
        </p:nvSpPr>
        <p:spPr>
          <a:xfrm>
            <a:off x="713225" y="445025"/>
            <a:ext cx="4763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73" name="Google Shape;173;p2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4" name="Google Shape;174;p2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75" name="Google Shape;175;p23"/>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5">
    <p:spTree>
      <p:nvGrpSpPr>
        <p:cNvPr id="176" name="Shape 176"/>
        <p:cNvGrpSpPr/>
        <p:nvPr/>
      </p:nvGrpSpPr>
      <p:grpSpPr>
        <a:xfrm>
          <a:off x="0" y="0"/>
          <a:ext cx="0" cy="0"/>
          <a:chOff x="0" y="0"/>
          <a:chExt cx="0" cy="0"/>
        </a:xfrm>
      </p:grpSpPr>
      <p:sp>
        <p:nvSpPr>
          <p:cNvPr id="177" name="Google Shape;177;p24"/>
          <p:cNvSpPr txBox="1"/>
          <p:nvPr>
            <p:ph idx="1" type="subTitle"/>
          </p:nvPr>
        </p:nvSpPr>
        <p:spPr>
          <a:xfrm>
            <a:off x="4750187" y="1722900"/>
            <a:ext cx="2014800" cy="357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78" name="Google Shape;178;p24"/>
          <p:cNvSpPr txBox="1"/>
          <p:nvPr>
            <p:ph idx="2" type="subTitle"/>
          </p:nvPr>
        </p:nvSpPr>
        <p:spPr>
          <a:xfrm>
            <a:off x="4750184" y="2062900"/>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79" name="Google Shape;179;p24"/>
          <p:cNvSpPr txBox="1"/>
          <p:nvPr>
            <p:ph idx="3" type="subTitle"/>
          </p:nvPr>
        </p:nvSpPr>
        <p:spPr>
          <a:xfrm>
            <a:off x="2306462" y="1722900"/>
            <a:ext cx="20148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0" name="Google Shape;180;p24"/>
          <p:cNvSpPr txBox="1"/>
          <p:nvPr>
            <p:ph idx="4" type="subTitle"/>
          </p:nvPr>
        </p:nvSpPr>
        <p:spPr>
          <a:xfrm>
            <a:off x="2306462" y="2062900"/>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1" name="Google Shape;181;p24"/>
          <p:cNvSpPr txBox="1"/>
          <p:nvPr>
            <p:ph idx="5" type="subTitle"/>
          </p:nvPr>
        </p:nvSpPr>
        <p:spPr>
          <a:xfrm>
            <a:off x="4750187" y="3158925"/>
            <a:ext cx="2014800" cy="357000"/>
          </a:xfrm>
          <a:prstGeom prst="rect">
            <a:avLst/>
          </a:prstGeom>
        </p:spPr>
        <p:txBody>
          <a:bodyPr anchorCtr="0" anchor="ctr" bIns="91425" lIns="91425" spcFirstLastPara="1" rIns="91425" wrap="square" tIns="91425">
            <a:noAutofit/>
          </a:bodyPr>
          <a:lstStyle>
            <a:lvl1pPr lvl="0" rtl="0" algn="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2" name="Google Shape;182;p24"/>
          <p:cNvSpPr txBox="1"/>
          <p:nvPr>
            <p:ph idx="6" type="subTitle"/>
          </p:nvPr>
        </p:nvSpPr>
        <p:spPr>
          <a:xfrm>
            <a:off x="4750184" y="3498925"/>
            <a:ext cx="2014800" cy="5727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3" name="Google Shape;183;p24"/>
          <p:cNvSpPr txBox="1"/>
          <p:nvPr>
            <p:ph idx="7" type="subTitle"/>
          </p:nvPr>
        </p:nvSpPr>
        <p:spPr>
          <a:xfrm>
            <a:off x="2306462" y="3158925"/>
            <a:ext cx="20148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184" name="Google Shape;184;p24"/>
          <p:cNvSpPr txBox="1"/>
          <p:nvPr>
            <p:ph idx="8" type="subTitle"/>
          </p:nvPr>
        </p:nvSpPr>
        <p:spPr>
          <a:xfrm>
            <a:off x="2306462" y="3498925"/>
            <a:ext cx="20148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5" name="Google Shape;185;p24"/>
          <p:cNvSpPr txBox="1"/>
          <p:nvPr>
            <p:ph type="title"/>
          </p:nvPr>
        </p:nvSpPr>
        <p:spPr>
          <a:xfrm>
            <a:off x="713225" y="445025"/>
            <a:ext cx="27858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186" name="Google Shape;186;p2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87" name="Google Shape;187;p2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6">
    <p:spTree>
      <p:nvGrpSpPr>
        <p:cNvPr id="188" name="Shape 188"/>
        <p:cNvGrpSpPr/>
        <p:nvPr/>
      </p:nvGrpSpPr>
      <p:grpSpPr>
        <a:xfrm>
          <a:off x="0" y="0"/>
          <a:ext cx="0" cy="0"/>
          <a:chOff x="0" y="0"/>
          <a:chExt cx="0" cy="0"/>
        </a:xfrm>
      </p:grpSpPr>
      <p:sp>
        <p:nvSpPr>
          <p:cNvPr id="189" name="Google Shape;189;p25"/>
          <p:cNvSpPr txBox="1"/>
          <p:nvPr>
            <p:ph hasCustomPrompt="1" type="title"/>
          </p:nvPr>
        </p:nvSpPr>
        <p:spPr>
          <a:xfrm>
            <a:off x="2592925" y="71460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5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0" name="Google Shape;190;p25"/>
          <p:cNvSpPr txBox="1"/>
          <p:nvPr>
            <p:ph idx="1" type="subTitle"/>
          </p:nvPr>
        </p:nvSpPr>
        <p:spPr>
          <a:xfrm>
            <a:off x="2364984" y="134640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1" name="Google Shape;191;p25"/>
          <p:cNvSpPr txBox="1"/>
          <p:nvPr>
            <p:ph hasCustomPrompt="1" idx="2" type="title"/>
          </p:nvPr>
        </p:nvSpPr>
        <p:spPr>
          <a:xfrm>
            <a:off x="2592925" y="2063025"/>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2" name="Google Shape;192;p25"/>
          <p:cNvSpPr txBox="1"/>
          <p:nvPr>
            <p:ph idx="3" type="subTitle"/>
          </p:nvPr>
        </p:nvSpPr>
        <p:spPr>
          <a:xfrm>
            <a:off x="2364984" y="2694825"/>
            <a:ext cx="4414200" cy="377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93" name="Google Shape;193;p25"/>
          <p:cNvSpPr txBox="1"/>
          <p:nvPr>
            <p:ph hasCustomPrompt="1" idx="4" type="title"/>
          </p:nvPr>
        </p:nvSpPr>
        <p:spPr>
          <a:xfrm>
            <a:off x="2592925" y="3411450"/>
            <a:ext cx="3958200" cy="615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accent1"/>
              </a:buClr>
              <a:buSzPts val="5000"/>
              <a:buNone/>
              <a:defRPr sz="4300">
                <a:solidFill>
                  <a:schemeClr val="accent1"/>
                </a:solidFill>
              </a:defRPr>
            </a:lvl1pPr>
            <a:lvl2pPr lvl="1"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2pPr>
            <a:lvl3pPr lvl="2"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3pPr>
            <a:lvl4pPr lvl="3"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4pPr>
            <a:lvl5pPr lvl="4"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5pPr>
            <a:lvl6pPr lvl="5"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6pPr>
            <a:lvl7pPr lvl="6"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7pPr>
            <a:lvl8pPr lvl="7"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8pPr>
            <a:lvl9pPr lvl="8" rtl="0" algn="ctr">
              <a:spcBef>
                <a:spcPts val="0"/>
              </a:spcBef>
              <a:spcAft>
                <a:spcPts val="0"/>
              </a:spcAft>
              <a:buClr>
                <a:schemeClr val="accent1"/>
              </a:buClr>
              <a:buSzPts val="12000"/>
              <a:buFont typeface="Russo One"/>
              <a:buNone/>
              <a:defRPr sz="12000">
                <a:solidFill>
                  <a:schemeClr val="accent1"/>
                </a:solidFill>
                <a:latin typeface="Russo One"/>
                <a:ea typeface="Russo One"/>
                <a:cs typeface="Russo One"/>
                <a:sym typeface="Russo One"/>
              </a:defRPr>
            </a:lvl9pPr>
          </a:lstStyle>
          <a:p>
            <a:r>
              <a:t>xx%</a:t>
            </a:r>
          </a:p>
        </p:txBody>
      </p:sp>
      <p:sp>
        <p:nvSpPr>
          <p:cNvPr id="194" name="Google Shape;194;p25"/>
          <p:cNvSpPr txBox="1"/>
          <p:nvPr>
            <p:ph idx="5" type="subTitle"/>
          </p:nvPr>
        </p:nvSpPr>
        <p:spPr>
          <a:xfrm>
            <a:off x="2364950" y="4043250"/>
            <a:ext cx="4414200" cy="377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5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195" name="Google Shape;195;p2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196" name="Google Shape;196;p2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7_1">
    <p:spTree>
      <p:nvGrpSpPr>
        <p:cNvPr id="197" name="Shape 197"/>
        <p:cNvGrpSpPr/>
        <p:nvPr/>
      </p:nvGrpSpPr>
      <p:grpSpPr>
        <a:xfrm>
          <a:off x="0" y="0"/>
          <a:ext cx="0" cy="0"/>
          <a:chOff x="0" y="0"/>
          <a:chExt cx="0" cy="0"/>
        </a:xfrm>
      </p:grpSpPr>
      <p:sp>
        <p:nvSpPr>
          <p:cNvPr id="198" name="Google Shape;198;p26"/>
          <p:cNvSpPr txBox="1"/>
          <p:nvPr>
            <p:ph type="title"/>
          </p:nvPr>
        </p:nvSpPr>
        <p:spPr>
          <a:xfrm>
            <a:off x="803750" y="2025800"/>
            <a:ext cx="4087500" cy="673200"/>
          </a:xfrm>
          <a:prstGeom prst="rect">
            <a:avLst/>
          </a:prstGeom>
        </p:spPr>
        <p:txBody>
          <a:bodyPr anchorCtr="0" anchor="ctr" bIns="91425" lIns="91425" spcFirstLastPara="1" rIns="91425" wrap="square" tIns="91425">
            <a:noAutofit/>
          </a:bodyPr>
          <a:lstStyle>
            <a:lvl1pPr lvl="0" rtl="0" algn="l">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99" name="Google Shape;199;p26"/>
          <p:cNvSpPr txBox="1"/>
          <p:nvPr>
            <p:ph idx="1" type="subTitle"/>
          </p:nvPr>
        </p:nvSpPr>
        <p:spPr>
          <a:xfrm>
            <a:off x="803750" y="2693525"/>
            <a:ext cx="3159300" cy="558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Font typeface="Josefin Sans"/>
              <a:buNone/>
              <a:defRPr sz="14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cxnSp>
        <p:nvCxnSpPr>
          <p:cNvPr id="200" name="Google Shape;200;p2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1" name="Google Shape;201;p2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7_2">
    <p:spTree>
      <p:nvGrpSpPr>
        <p:cNvPr id="202" name="Shape 202"/>
        <p:cNvGrpSpPr/>
        <p:nvPr/>
      </p:nvGrpSpPr>
      <p:grpSpPr>
        <a:xfrm>
          <a:off x="0" y="0"/>
          <a:ext cx="0" cy="0"/>
          <a:chOff x="0" y="0"/>
          <a:chExt cx="0" cy="0"/>
        </a:xfrm>
      </p:grpSpPr>
      <p:sp>
        <p:nvSpPr>
          <p:cNvPr id="203" name="Google Shape;203;p27"/>
          <p:cNvSpPr txBox="1"/>
          <p:nvPr>
            <p:ph type="title"/>
          </p:nvPr>
        </p:nvSpPr>
        <p:spPr>
          <a:xfrm>
            <a:off x="4490150" y="2047725"/>
            <a:ext cx="3364200" cy="6288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p:txBody>
      </p:sp>
      <p:sp>
        <p:nvSpPr>
          <p:cNvPr id="204" name="Google Shape;204;p27"/>
          <p:cNvSpPr txBox="1"/>
          <p:nvPr>
            <p:ph idx="1" type="subTitle"/>
          </p:nvPr>
        </p:nvSpPr>
        <p:spPr>
          <a:xfrm>
            <a:off x="4855550" y="2694825"/>
            <a:ext cx="2998800" cy="5580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600"/>
              <a:buFont typeface="Josefin Sans"/>
              <a:buNone/>
              <a:defRPr sz="1400"/>
            </a:lvl1pPr>
            <a:lvl2pPr lvl="1" rtl="0">
              <a:spcBef>
                <a:spcPts val="0"/>
              </a:spcBef>
              <a:spcAft>
                <a:spcPts val="0"/>
              </a:spcAft>
              <a:buSzPts val="1500"/>
              <a:buNone/>
              <a:defRPr sz="1500"/>
            </a:lvl2pPr>
            <a:lvl3pPr lvl="2" rtl="0">
              <a:spcBef>
                <a:spcPts val="0"/>
              </a:spcBef>
              <a:spcAft>
                <a:spcPts val="0"/>
              </a:spcAft>
              <a:buSzPts val="1500"/>
              <a:buNone/>
              <a:defRPr sz="1500"/>
            </a:lvl3pPr>
            <a:lvl4pPr lvl="3" rtl="0">
              <a:spcBef>
                <a:spcPts val="0"/>
              </a:spcBef>
              <a:spcAft>
                <a:spcPts val="0"/>
              </a:spcAft>
              <a:buSzPts val="1500"/>
              <a:buNone/>
              <a:defRPr sz="1500"/>
            </a:lvl4pPr>
            <a:lvl5pPr lvl="4" rtl="0">
              <a:spcBef>
                <a:spcPts val="0"/>
              </a:spcBef>
              <a:spcAft>
                <a:spcPts val="0"/>
              </a:spcAft>
              <a:buSzPts val="1500"/>
              <a:buNone/>
              <a:defRPr sz="1500"/>
            </a:lvl5pPr>
            <a:lvl6pPr lvl="5" rtl="0">
              <a:spcBef>
                <a:spcPts val="0"/>
              </a:spcBef>
              <a:spcAft>
                <a:spcPts val="0"/>
              </a:spcAft>
              <a:buSzPts val="1500"/>
              <a:buNone/>
              <a:defRPr sz="1500"/>
            </a:lvl6pPr>
            <a:lvl7pPr lvl="6" rtl="0">
              <a:spcBef>
                <a:spcPts val="0"/>
              </a:spcBef>
              <a:spcAft>
                <a:spcPts val="0"/>
              </a:spcAft>
              <a:buSzPts val="1500"/>
              <a:buNone/>
              <a:defRPr sz="1500"/>
            </a:lvl7pPr>
            <a:lvl8pPr lvl="7" rtl="0">
              <a:spcBef>
                <a:spcPts val="0"/>
              </a:spcBef>
              <a:spcAft>
                <a:spcPts val="0"/>
              </a:spcAft>
              <a:buSzPts val="1500"/>
              <a:buNone/>
              <a:defRPr sz="1500"/>
            </a:lvl8pPr>
            <a:lvl9pPr lvl="8" rtl="0">
              <a:spcBef>
                <a:spcPts val="0"/>
              </a:spcBef>
              <a:spcAft>
                <a:spcPts val="0"/>
              </a:spcAft>
              <a:buSzPts val="1500"/>
              <a:buNone/>
              <a:defRPr sz="1500"/>
            </a:lvl9pPr>
          </a:lstStyle>
          <a:p/>
        </p:txBody>
      </p:sp>
      <p:cxnSp>
        <p:nvCxnSpPr>
          <p:cNvPr id="205" name="Google Shape;205;p2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06" name="Google Shape;206;p2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1">
  <p:cSld name="CUSTOM_8">
    <p:spTree>
      <p:nvGrpSpPr>
        <p:cNvPr id="207" name="Shape 207"/>
        <p:cNvGrpSpPr/>
        <p:nvPr/>
      </p:nvGrpSpPr>
      <p:grpSpPr>
        <a:xfrm>
          <a:off x="0" y="0"/>
          <a:ext cx="0" cy="0"/>
          <a:chOff x="0" y="0"/>
          <a:chExt cx="0" cy="0"/>
        </a:xfrm>
      </p:grpSpPr>
      <p:sp>
        <p:nvSpPr>
          <p:cNvPr id="208" name="Google Shape;208;p28"/>
          <p:cNvSpPr txBox="1"/>
          <p:nvPr>
            <p:ph idx="1" type="subTitle"/>
          </p:nvPr>
        </p:nvSpPr>
        <p:spPr>
          <a:xfrm>
            <a:off x="4166800" y="1453525"/>
            <a:ext cx="3957600" cy="2889000"/>
          </a:xfrm>
          <a:prstGeom prst="rect">
            <a:avLst/>
          </a:prstGeom>
        </p:spPr>
        <p:txBody>
          <a:bodyPr anchorCtr="0" anchor="ctr" bIns="91425" lIns="91425" spcFirstLastPara="1" rIns="91425" wrap="square" tIns="91425">
            <a:noAutofit/>
          </a:bodyPr>
          <a:lstStyle>
            <a:lvl1pPr lvl="0" marR="38100" rtl="0" algn="ctr">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209" name="Google Shape;209;p28"/>
          <p:cNvSpPr txBox="1"/>
          <p:nvPr>
            <p:ph type="title"/>
          </p:nvPr>
        </p:nvSpPr>
        <p:spPr>
          <a:xfrm>
            <a:off x="713225" y="445025"/>
            <a:ext cx="45027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10" name="Google Shape;210;p2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1" name="Google Shape;211;p2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12" name="Google Shape;212;p28"/>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9">
    <p:spTree>
      <p:nvGrpSpPr>
        <p:cNvPr id="213" name="Shape 213"/>
        <p:cNvGrpSpPr/>
        <p:nvPr/>
      </p:nvGrpSpPr>
      <p:grpSpPr>
        <a:xfrm>
          <a:off x="0" y="0"/>
          <a:ext cx="0" cy="0"/>
          <a:chOff x="0" y="0"/>
          <a:chExt cx="0" cy="0"/>
        </a:xfrm>
      </p:grpSpPr>
      <p:sp>
        <p:nvSpPr>
          <p:cNvPr id="214" name="Google Shape;214;p29"/>
          <p:cNvSpPr txBox="1"/>
          <p:nvPr>
            <p:ph idx="1" type="subTitle"/>
          </p:nvPr>
        </p:nvSpPr>
        <p:spPr>
          <a:xfrm>
            <a:off x="4816075"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5" name="Google Shape;215;p29"/>
          <p:cNvSpPr txBox="1"/>
          <p:nvPr>
            <p:ph idx="2" type="subTitle"/>
          </p:nvPr>
        </p:nvSpPr>
        <p:spPr>
          <a:xfrm>
            <a:off x="4816200"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6" name="Google Shape;216;p29"/>
          <p:cNvSpPr txBox="1"/>
          <p:nvPr>
            <p:ph idx="3" type="subTitle"/>
          </p:nvPr>
        </p:nvSpPr>
        <p:spPr>
          <a:xfrm>
            <a:off x="1385829" y="3616375"/>
            <a:ext cx="2942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1pPr>
            <a:lvl2pPr lvl="1"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2pPr>
            <a:lvl3pPr lvl="2"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3pPr>
            <a:lvl4pPr lvl="3"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4pPr>
            <a:lvl5pPr lvl="4"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5pPr>
            <a:lvl6pPr lvl="5"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6pPr>
            <a:lvl7pPr lvl="6"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7pPr>
            <a:lvl8pPr lvl="7"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8pPr>
            <a:lvl9pPr lvl="8" rtl="0" algn="ctr">
              <a:spcBef>
                <a:spcPts val="0"/>
              </a:spcBef>
              <a:spcAft>
                <a:spcPts val="0"/>
              </a:spcAft>
              <a:buClr>
                <a:schemeClr val="dk1"/>
              </a:buClr>
              <a:buSzPts val="2400"/>
              <a:buFont typeface="Vidaloka"/>
              <a:buNone/>
              <a:defRPr sz="2400">
                <a:solidFill>
                  <a:schemeClr val="dk1"/>
                </a:solidFill>
                <a:latin typeface="Vidaloka"/>
                <a:ea typeface="Vidaloka"/>
                <a:cs typeface="Vidaloka"/>
                <a:sym typeface="Vidaloka"/>
              </a:defRPr>
            </a:lvl9pPr>
          </a:lstStyle>
          <a:p/>
        </p:txBody>
      </p:sp>
      <p:sp>
        <p:nvSpPr>
          <p:cNvPr id="217" name="Google Shape;217;p29"/>
          <p:cNvSpPr txBox="1"/>
          <p:nvPr>
            <p:ph idx="4" type="subTitle"/>
          </p:nvPr>
        </p:nvSpPr>
        <p:spPr>
          <a:xfrm>
            <a:off x="1386025" y="3956375"/>
            <a:ext cx="2941800" cy="652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b="0"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18" name="Google Shape;218;p29"/>
          <p:cNvSpPr txBox="1"/>
          <p:nvPr>
            <p:ph type="title"/>
          </p:nvPr>
        </p:nvSpPr>
        <p:spPr>
          <a:xfrm>
            <a:off x="713225" y="445025"/>
            <a:ext cx="27291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atin typeface="Merriweather Light"/>
                <a:ea typeface="Merriweather Light"/>
                <a:cs typeface="Merriweather Light"/>
                <a:sym typeface="Merriweather Light"/>
              </a:defRPr>
            </a:lvl2pPr>
            <a:lvl3pPr lvl="2" rtl="0">
              <a:spcBef>
                <a:spcPts val="0"/>
              </a:spcBef>
              <a:spcAft>
                <a:spcPts val="0"/>
              </a:spcAft>
              <a:buSzPts val="3000"/>
              <a:buNone/>
              <a:defRPr>
                <a:latin typeface="Merriweather Light"/>
                <a:ea typeface="Merriweather Light"/>
                <a:cs typeface="Merriweather Light"/>
                <a:sym typeface="Merriweather Light"/>
              </a:defRPr>
            </a:lvl3pPr>
            <a:lvl4pPr lvl="3" rtl="0">
              <a:spcBef>
                <a:spcPts val="0"/>
              </a:spcBef>
              <a:spcAft>
                <a:spcPts val="0"/>
              </a:spcAft>
              <a:buSzPts val="3000"/>
              <a:buNone/>
              <a:defRPr>
                <a:latin typeface="Merriweather Light"/>
                <a:ea typeface="Merriweather Light"/>
                <a:cs typeface="Merriweather Light"/>
                <a:sym typeface="Merriweather Light"/>
              </a:defRPr>
            </a:lvl4pPr>
            <a:lvl5pPr lvl="4" rtl="0">
              <a:spcBef>
                <a:spcPts val="0"/>
              </a:spcBef>
              <a:spcAft>
                <a:spcPts val="0"/>
              </a:spcAft>
              <a:buSzPts val="3000"/>
              <a:buNone/>
              <a:defRPr>
                <a:latin typeface="Merriweather Light"/>
                <a:ea typeface="Merriweather Light"/>
                <a:cs typeface="Merriweather Light"/>
                <a:sym typeface="Merriweather Light"/>
              </a:defRPr>
            </a:lvl5pPr>
            <a:lvl6pPr lvl="5" rtl="0">
              <a:spcBef>
                <a:spcPts val="0"/>
              </a:spcBef>
              <a:spcAft>
                <a:spcPts val="0"/>
              </a:spcAft>
              <a:buSzPts val="3000"/>
              <a:buNone/>
              <a:defRPr>
                <a:latin typeface="Merriweather Light"/>
                <a:ea typeface="Merriweather Light"/>
                <a:cs typeface="Merriweather Light"/>
                <a:sym typeface="Merriweather Light"/>
              </a:defRPr>
            </a:lvl6pPr>
            <a:lvl7pPr lvl="6" rtl="0">
              <a:spcBef>
                <a:spcPts val="0"/>
              </a:spcBef>
              <a:spcAft>
                <a:spcPts val="0"/>
              </a:spcAft>
              <a:buSzPts val="3000"/>
              <a:buNone/>
              <a:defRPr>
                <a:latin typeface="Merriweather Light"/>
                <a:ea typeface="Merriweather Light"/>
                <a:cs typeface="Merriweather Light"/>
                <a:sym typeface="Merriweather Light"/>
              </a:defRPr>
            </a:lvl7pPr>
            <a:lvl8pPr lvl="7" rtl="0">
              <a:spcBef>
                <a:spcPts val="0"/>
              </a:spcBef>
              <a:spcAft>
                <a:spcPts val="0"/>
              </a:spcAft>
              <a:buSzPts val="3000"/>
              <a:buNone/>
              <a:defRPr>
                <a:latin typeface="Merriweather Light"/>
                <a:ea typeface="Merriweather Light"/>
                <a:cs typeface="Merriweather Light"/>
                <a:sym typeface="Merriweather Light"/>
              </a:defRPr>
            </a:lvl8pPr>
            <a:lvl9pPr lvl="8" rtl="0">
              <a:spcBef>
                <a:spcPts val="0"/>
              </a:spcBef>
              <a:spcAft>
                <a:spcPts val="0"/>
              </a:spcAft>
              <a:buSzPts val="3000"/>
              <a:buNone/>
              <a:defRPr>
                <a:latin typeface="Merriweather Light"/>
                <a:ea typeface="Merriweather Light"/>
                <a:cs typeface="Merriweather Light"/>
                <a:sym typeface="Merriweather Light"/>
              </a:defRPr>
            </a:lvl9pPr>
          </a:lstStyle>
          <a:p/>
        </p:txBody>
      </p:sp>
      <p:cxnSp>
        <p:nvCxnSpPr>
          <p:cNvPr id="219" name="Google Shape;219;p2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0" name="Google Shape;220;p2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1">
    <p:spTree>
      <p:nvGrpSpPr>
        <p:cNvPr id="221" name="Shape 221"/>
        <p:cNvGrpSpPr/>
        <p:nvPr/>
      </p:nvGrpSpPr>
      <p:grpSpPr>
        <a:xfrm>
          <a:off x="0" y="0"/>
          <a:ext cx="0" cy="0"/>
          <a:chOff x="0" y="0"/>
          <a:chExt cx="0" cy="0"/>
        </a:xfrm>
      </p:grpSpPr>
      <p:sp>
        <p:nvSpPr>
          <p:cNvPr id="222" name="Google Shape;222;p30"/>
          <p:cNvSpPr txBox="1"/>
          <p:nvPr>
            <p:ph type="title"/>
          </p:nvPr>
        </p:nvSpPr>
        <p:spPr>
          <a:xfrm>
            <a:off x="2832900" y="791200"/>
            <a:ext cx="3478200" cy="92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5300"/>
              <a:buNone/>
              <a:defRPr sz="7000"/>
            </a:lvl1pPr>
            <a:lvl2pPr lvl="1" rtl="0" algn="ctr">
              <a:spcBef>
                <a:spcPts val="0"/>
              </a:spcBef>
              <a:spcAft>
                <a:spcPts val="0"/>
              </a:spcAft>
              <a:buSzPts val="3000"/>
              <a:buNone/>
              <a:defRPr>
                <a:latin typeface="Open Sans"/>
                <a:ea typeface="Open Sans"/>
                <a:cs typeface="Open Sans"/>
                <a:sym typeface="Open Sans"/>
              </a:defRPr>
            </a:lvl2pPr>
            <a:lvl3pPr lvl="2" rtl="0" algn="ctr">
              <a:spcBef>
                <a:spcPts val="0"/>
              </a:spcBef>
              <a:spcAft>
                <a:spcPts val="0"/>
              </a:spcAft>
              <a:buSzPts val="3000"/>
              <a:buNone/>
              <a:defRPr>
                <a:latin typeface="Open Sans"/>
                <a:ea typeface="Open Sans"/>
                <a:cs typeface="Open Sans"/>
                <a:sym typeface="Open Sans"/>
              </a:defRPr>
            </a:lvl3pPr>
            <a:lvl4pPr lvl="3" rtl="0" algn="ctr">
              <a:spcBef>
                <a:spcPts val="0"/>
              </a:spcBef>
              <a:spcAft>
                <a:spcPts val="0"/>
              </a:spcAft>
              <a:buSzPts val="3000"/>
              <a:buNone/>
              <a:defRPr>
                <a:latin typeface="Open Sans"/>
                <a:ea typeface="Open Sans"/>
                <a:cs typeface="Open Sans"/>
                <a:sym typeface="Open Sans"/>
              </a:defRPr>
            </a:lvl4pPr>
            <a:lvl5pPr lvl="4" rtl="0" algn="ctr">
              <a:spcBef>
                <a:spcPts val="0"/>
              </a:spcBef>
              <a:spcAft>
                <a:spcPts val="0"/>
              </a:spcAft>
              <a:buSzPts val="3000"/>
              <a:buNone/>
              <a:defRPr>
                <a:latin typeface="Open Sans"/>
                <a:ea typeface="Open Sans"/>
                <a:cs typeface="Open Sans"/>
                <a:sym typeface="Open Sans"/>
              </a:defRPr>
            </a:lvl5pPr>
            <a:lvl6pPr lvl="5" rtl="0" algn="ctr">
              <a:spcBef>
                <a:spcPts val="0"/>
              </a:spcBef>
              <a:spcAft>
                <a:spcPts val="0"/>
              </a:spcAft>
              <a:buSzPts val="3000"/>
              <a:buNone/>
              <a:defRPr>
                <a:latin typeface="Open Sans"/>
                <a:ea typeface="Open Sans"/>
                <a:cs typeface="Open Sans"/>
                <a:sym typeface="Open Sans"/>
              </a:defRPr>
            </a:lvl6pPr>
            <a:lvl7pPr lvl="6" rtl="0" algn="ctr">
              <a:spcBef>
                <a:spcPts val="0"/>
              </a:spcBef>
              <a:spcAft>
                <a:spcPts val="0"/>
              </a:spcAft>
              <a:buSzPts val="3000"/>
              <a:buNone/>
              <a:defRPr>
                <a:latin typeface="Open Sans"/>
                <a:ea typeface="Open Sans"/>
                <a:cs typeface="Open Sans"/>
                <a:sym typeface="Open Sans"/>
              </a:defRPr>
            </a:lvl7pPr>
            <a:lvl8pPr lvl="7" rtl="0" algn="ctr">
              <a:spcBef>
                <a:spcPts val="0"/>
              </a:spcBef>
              <a:spcAft>
                <a:spcPts val="0"/>
              </a:spcAft>
              <a:buSzPts val="3000"/>
              <a:buNone/>
              <a:defRPr>
                <a:latin typeface="Open Sans"/>
                <a:ea typeface="Open Sans"/>
                <a:cs typeface="Open Sans"/>
                <a:sym typeface="Open Sans"/>
              </a:defRPr>
            </a:lvl8pPr>
            <a:lvl9pPr lvl="8" rtl="0" algn="ctr">
              <a:spcBef>
                <a:spcPts val="0"/>
              </a:spcBef>
              <a:spcAft>
                <a:spcPts val="0"/>
              </a:spcAft>
              <a:buSzPts val="3000"/>
              <a:buNone/>
              <a:defRPr>
                <a:latin typeface="Open Sans"/>
                <a:ea typeface="Open Sans"/>
                <a:cs typeface="Open Sans"/>
                <a:sym typeface="Open Sans"/>
              </a:defRPr>
            </a:lvl9pPr>
          </a:lstStyle>
          <a:p/>
        </p:txBody>
      </p:sp>
      <p:sp>
        <p:nvSpPr>
          <p:cNvPr id="223" name="Google Shape;223;p30"/>
          <p:cNvSpPr txBox="1"/>
          <p:nvPr>
            <p:ph idx="1" type="subTitle"/>
          </p:nvPr>
        </p:nvSpPr>
        <p:spPr>
          <a:xfrm>
            <a:off x="2983350" y="1749425"/>
            <a:ext cx="3177300" cy="9228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224" name="Google Shape;224;p30"/>
          <p:cNvSpPr txBox="1"/>
          <p:nvPr/>
        </p:nvSpPr>
        <p:spPr>
          <a:xfrm>
            <a:off x="2900450" y="3438275"/>
            <a:ext cx="3343200" cy="716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000">
                <a:solidFill>
                  <a:schemeClr val="dk2"/>
                </a:solidFill>
                <a:latin typeface="Montserrat"/>
                <a:ea typeface="Montserrat"/>
                <a:cs typeface="Montserrat"/>
                <a:sym typeface="Montserrat"/>
              </a:rPr>
              <a:t>CREDITS</a:t>
            </a:r>
            <a:r>
              <a:rPr lang="en" sz="1000">
                <a:solidFill>
                  <a:schemeClr val="dk2"/>
                </a:solidFill>
                <a:latin typeface="Montserrat"/>
                <a:ea typeface="Montserrat"/>
                <a:cs typeface="Montserrat"/>
                <a:sym typeface="Montserrat"/>
              </a:rPr>
              <a:t>: This presentation template was created by </a:t>
            </a:r>
            <a:r>
              <a:rPr b="1" lang="en" sz="1000">
                <a:solidFill>
                  <a:schemeClr val="dk2"/>
                </a:solidFill>
                <a:uFill>
                  <a:noFill/>
                </a:uFill>
                <a:latin typeface="Montserrat"/>
                <a:ea typeface="Montserrat"/>
                <a:cs typeface="Montserrat"/>
                <a:sym typeface="Montserrat"/>
                <a:hlinkClick r:id="rId2">
                  <a:extLst>
                    <a:ext uri="{A12FA001-AC4F-418D-AE19-62706E023703}">
                      <ahyp:hlinkClr val="tx"/>
                    </a:ext>
                  </a:extLst>
                </a:hlinkClick>
              </a:rPr>
              <a:t>Slidesgo</a:t>
            </a:r>
            <a:r>
              <a:rPr lang="en" sz="1000">
                <a:solidFill>
                  <a:schemeClr val="dk2"/>
                </a:solidFill>
                <a:latin typeface="Montserrat"/>
                <a:ea typeface="Montserrat"/>
                <a:cs typeface="Montserrat"/>
                <a:sym typeface="Montserrat"/>
              </a:rPr>
              <a:t>, including icons by </a:t>
            </a:r>
            <a:r>
              <a:rPr b="1" lang="en" sz="1000">
                <a:solidFill>
                  <a:schemeClr val="dk2"/>
                </a:solidFill>
                <a:uFill>
                  <a:noFill/>
                </a:uFill>
                <a:latin typeface="Montserrat"/>
                <a:ea typeface="Montserrat"/>
                <a:cs typeface="Montserrat"/>
                <a:sym typeface="Montserrat"/>
                <a:hlinkClick r:id="rId3">
                  <a:extLst>
                    <a:ext uri="{A12FA001-AC4F-418D-AE19-62706E023703}">
                      <ahyp:hlinkClr val="tx"/>
                    </a:ext>
                  </a:extLst>
                </a:hlinkClick>
              </a:rPr>
              <a:t>Flaticon</a:t>
            </a:r>
            <a:r>
              <a:rPr lang="en" sz="1000">
                <a:solidFill>
                  <a:schemeClr val="dk2"/>
                </a:solidFill>
                <a:latin typeface="Montserrat"/>
                <a:ea typeface="Montserrat"/>
                <a:cs typeface="Montserrat"/>
                <a:sym typeface="Montserrat"/>
              </a:rPr>
              <a:t>,and infographics &amp; images by </a:t>
            </a:r>
            <a:r>
              <a:rPr b="1" lang="en" sz="1000">
                <a:solidFill>
                  <a:schemeClr val="dk2"/>
                </a:solidFill>
                <a:uFill>
                  <a:noFill/>
                </a:uFill>
                <a:latin typeface="Montserrat"/>
                <a:ea typeface="Montserrat"/>
                <a:cs typeface="Montserrat"/>
                <a:sym typeface="Montserrat"/>
                <a:hlinkClick r:id="rId4">
                  <a:extLst>
                    <a:ext uri="{A12FA001-AC4F-418D-AE19-62706E023703}">
                      <ahyp:hlinkClr val="tx"/>
                    </a:ext>
                  </a:extLst>
                </a:hlinkClick>
              </a:rPr>
              <a:t>Freepik</a:t>
            </a:r>
            <a:endParaRPr b="1" sz="1000">
              <a:solidFill>
                <a:schemeClr val="dk2"/>
              </a:solidFill>
              <a:latin typeface="Montserrat"/>
              <a:ea typeface="Montserrat"/>
              <a:cs typeface="Montserrat"/>
              <a:sym typeface="Montserrat"/>
            </a:endParaRPr>
          </a:p>
        </p:txBody>
      </p:sp>
      <p:cxnSp>
        <p:nvCxnSpPr>
          <p:cNvPr id="225" name="Google Shape;225;p3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6" name="Google Shape;226;p30"/>
          <p:cNvCxnSpPr/>
          <p:nvPr/>
        </p:nvCxnSpPr>
        <p:spPr>
          <a:xfrm>
            <a:off x="-257975" y="3935375"/>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27" name="Google Shape;227;p3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28" name="Google Shape;228;p30"/>
          <p:cNvCxnSpPr/>
          <p:nvPr/>
        </p:nvCxnSpPr>
        <p:spPr>
          <a:xfrm>
            <a:off x="6467450" y="-72550"/>
            <a:ext cx="3047400" cy="13464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txBox="1"/>
          <p:nvPr>
            <p:ph type="title"/>
          </p:nvPr>
        </p:nvSpPr>
        <p:spPr>
          <a:xfrm>
            <a:off x="713225" y="445025"/>
            <a:ext cx="4711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5" name="Google Shape;25;p4"/>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lvl1pPr indent="-342900" lvl="0" marL="457200">
              <a:lnSpc>
                <a:spcPct val="100000"/>
              </a:lnSpc>
              <a:spcBef>
                <a:spcPts val="0"/>
              </a:spcBef>
              <a:spcAft>
                <a:spcPts val="0"/>
              </a:spcAft>
              <a:buClr>
                <a:schemeClr val="dk1"/>
              </a:buClr>
              <a:buSzPts val="1800"/>
              <a:buFont typeface="Lato"/>
              <a:buChar char="●"/>
              <a:defRPr sz="1100"/>
            </a:lvl1pPr>
            <a:lvl2pPr indent="-317500" lvl="1" marL="914400">
              <a:spcBef>
                <a:spcPts val="0"/>
              </a:spcBef>
              <a:spcAft>
                <a:spcPts val="0"/>
              </a:spcAft>
              <a:buClr>
                <a:schemeClr val="dk1"/>
              </a:buClr>
              <a:buSzPts val="1400"/>
              <a:buFont typeface="Lato"/>
              <a:buChar char="○"/>
              <a:defRPr/>
            </a:lvl2pPr>
            <a:lvl3pPr indent="-317500" lvl="2" marL="1371600">
              <a:spcBef>
                <a:spcPts val="0"/>
              </a:spcBef>
              <a:spcAft>
                <a:spcPts val="0"/>
              </a:spcAft>
              <a:buClr>
                <a:schemeClr val="dk1"/>
              </a:buClr>
              <a:buSzPts val="1400"/>
              <a:buFont typeface="Lato"/>
              <a:buChar char="■"/>
              <a:defRPr/>
            </a:lvl3pPr>
            <a:lvl4pPr indent="-317500" lvl="3" marL="1828800">
              <a:spcBef>
                <a:spcPts val="0"/>
              </a:spcBef>
              <a:spcAft>
                <a:spcPts val="0"/>
              </a:spcAft>
              <a:buClr>
                <a:schemeClr val="dk1"/>
              </a:buClr>
              <a:buSzPts val="1400"/>
              <a:buFont typeface="Lato"/>
              <a:buChar char="●"/>
              <a:defRPr/>
            </a:lvl4pPr>
            <a:lvl5pPr indent="-317500" lvl="4" marL="2286000">
              <a:spcBef>
                <a:spcPts val="0"/>
              </a:spcBef>
              <a:spcAft>
                <a:spcPts val="0"/>
              </a:spcAft>
              <a:buClr>
                <a:schemeClr val="dk1"/>
              </a:buClr>
              <a:buSzPts val="1400"/>
              <a:buFont typeface="Lato"/>
              <a:buChar char="○"/>
              <a:defRPr/>
            </a:lvl5pPr>
            <a:lvl6pPr indent="-317500" lvl="5" marL="2743200">
              <a:spcBef>
                <a:spcPts val="0"/>
              </a:spcBef>
              <a:spcAft>
                <a:spcPts val="0"/>
              </a:spcAft>
              <a:buClr>
                <a:schemeClr val="dk1"/>
              </a:buClr>
              <a:buSzPts val="1400"/>
              <a:buFont typeface="Lato"/>
              <a:buChar char="■"/>
              <a:defRPr/>
            </a:lvl6pPr>
            <a:lvl7pPr indent="-317500" lvl="6" marL="3200400">
              <a:spcBef>
                <a:spcPts val="0"/>
              </a:spcBef>
              <a:spcAft>
                <a:spcPts val="0"/>
              </a:spcAft>
              <a:buClr>
                <a:schemeClr val="dk1"/>
              </a:buClr>
              <a:buSzPts val="1400"/>
              <a:buFont typeface="Lato"/>
              <a:buChar char="●"/>
              <a:defRPr/>
            </a:lvl7pPr>
            <a:lvl8pPr indent="-317500" lvl="7" marL="3657600">
              <a:spcBef>
                <a:spcPts val="0"/>
              </a:spcBef>
              <a:spcAft>
                <a:spcPts val="0"/>
              </a:spcAft>
              <a:buClr>
                <a:schemeClr val="dk1"/>
              </a:buClr>
              <a:buSzPts val="1400"/>
              <a:buFont typeface="Lato"/>
              <a:buChar char="○"/>
              <a:defRPr/>
            </a:lvl8pPr>
            <a:lvl9pPr indent="-317500" lvl="8" marL="4114800">
              <a:spcBef>
                <a:spcPts val="0"/>
              </a:spcBef>
              <a:spcAft>
                <a:spcPts val="0"/>
              </a:spcAft>
              <a:buClr>
                <a:schemeClr val="dk1"/>
              </a:buClr>
              <a:buSzPts val="1400"/>
              <a:buFont typeface="Lato"/>
              <a:buChar char="■"/>
              <a:defRPr/>
            </a:lvl9pPr>
          </a:lstStyle>
          <a:p/>
        </p:txBody>
      </p:sp>
      <p:cxnSp>
        <p:nvCxnSpPr>
          <p:cNvPr id="26" name="Google Shape;26;p4"/>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7" name="Google Shape;27;p4"/>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8" name="Google Shape;28;p4"/>
          <p:cNvCxnSpPr/>
          <p:nvPr/>
        </p:nvCxnSpPr>
        <p:spPr>
          <a:xfrm>
            <a:off x="6884900" y="-113600"/>
            <a:ext cx="2565600" cy="1306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10">
    <p:spTree>
      <p:nvGrpSpPr>
        <p:cNvPr id="229" name="Shape 229"/>
        <p:cNvGrpSpPr/>
        <p:nvPr/>
      </p:nvGrpSpPr>
      <p:grpSpPr>
        <a:xfrm>
          <a:off x="0" y="0"/>
          <a:ext cx="0" cy="0"/>
          <a:chOff x="0" y="0"/>
          <a:chExt cx="0" cy="0"/>
        </a:xfrm>
      </p:grpSpPr>
      <p:cxnSp>
        <p:nvCxnSpPr>
          <p:cNvPr id="230" name="Google Shape;230;p31"/>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1" name="Google Shape;231;p31"/>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10_1">
    <p:spTree>
      <p:nvGrpSpPr>
        <p:cNvPr id="232" name="Shape 232"/>
        <p:cNvGrpSpPr/>
        <p:nvPr/>
      </p:nvGrpSpPr>
      <p:grpSpPr>
        <a:xfrm>
          <a:off x="0" y="0"/>
          <a:ext cx="0" cy="0"/>
          <a:chOff x="0" y="0"/>
          <a:chExt cx="0" cy="0"/>
        </a:xfrm>
      </p:grpSpPr>
      <p:cxnSp>
        <p:nvCxnSpPr>
          <p:cNvPr id="233" name="Google Shape;233;p32"/>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4" name="Google Shape;234;p32"/>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5" name="Google Shape;235;p32"/>
          <p:cNvCxnSpPr/>
          <p:nvPr/>
        </p:nvCxnSpPr>
        <p:spPr>
          <a:xfrm>
            <a:off x="7434175" y="-125600"/>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236" name="Google Shape;236;p32"/>
          <p:cNvCxnSpPr/>
          <p:nvPr/>
        </p:nvCxnSpPr>
        <p:spPr>
          <a:xfrm>
            <a:off x="-147275" y="3943475"/>
            <a:ext cx="1993200" cy="1330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2">
  <p:cSld name="CUSTOM_10_1_1">
    <p:spTree>
      <p:nvGrpSpPr>
        <p:cNvPr id="237" name="Shape 237"/>
        <p:cNvGrpSpPr/>
        <p:nvPr/>
      </p:nvGrpSpPr>
      <p:grpSpPr>
        <a:xfrm>
          <a:off x="0" y="0"/>
          <a:ext cx="0" cy="0"/>
          <a:chOff x="0" y="0"/>
          <a:chExt cx="0" cy="0"/>
        </a:xfrm>
      </p:grpSpPr>
      <p:cxnSp>
        <p:nvCxnSpPr>
          <p:cNvPr id="238" name="Google Shape;238;p33"/>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39" name="Google Shape;239;p33"/>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240" name="Google Shape;240;p33"/>
          <p:cNvCxnSpPr/>
          <p:nvPr/>
        </p:nvCxnSpPr>
        <p:spPr>
          <a:xfrm flipH="1">
            <a:off x="6772150" y="3663450"/>
            <a:ext cx="2823300" cy="16332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9" name="Shape 29"/>
        <p:cNvGrpSpPr/>
        <p:nvPr/>
      </p:nvGrpSpPr>
      <p:grpSpPr>
        <a:xfrm>
          <a:off x="0" y="0"/>
          <a:ext cx="0" cy="0"/>
          <a:chOff x="0" y="0"/>
          <a:chExt cx="0" cy="0"/>
        </a:xfrm>
      </p:grpSpPr>
      <p:sp>
        <p:nvSpPr>
          <p:cNvPr id="30" name="Google Shape;30;p5"/>
          <p:cNvSpPr txBox="1"/>
          <p:nvPr>
            <p:ph type="title"/>
          </p:nvPr>
        </p:nvSpPr>
        <p:spPr>
          <a:xfrm>
            <a:off x="713225" y="445025"/>
            <a:ext cx="56811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5"/>
          <p:cNvSpPr txBox="1"/>
          <p:nvPr>
            <p:ph idx="1" type="subTitle"/>
          </p:nvPr>
        </p:nvSpPr>
        <p:spPr>
          <a:xfrm>
            <a:off x="5038975" y="26490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2" name="Google Shape;32;p5"/>
          <p:cNvSpPr txBox="1"/>
          <p:nvPr>
            <p:ph idx="2" type="subTitle"/>
          </p:nvPr>
        </p:nvSpPr>
        <p:spPr>
          <a:xfrm>
            <a:off x="50389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33" name="Google Shape;33;p5"/>
          <p:cNvSpPr txBox="1"/>
          <p:nvPr>
            <p:ph idx="3" type="subTitle"/>
          </p:nvPr>
        </p:nvSpPr>
        <p:spPr>
          <a:xfrm>
            <a:off x="1693175" y="2649025"/>
            <a:ext cx="2486100" cy="357000"/>
          </a:xfrm>
          <a:prstGeom prst="rect">
            <a:avLst/>
          </a:prstGeom>
        </p:spPr>
        <p:txBody>
          <a:bodyPr anchorCtr="0" anchor="ctr" bIns="91425" lIns="91425" spcFirstLastPara="1" rIns="91425" wrap="square" tIns="91425">
            <a:noAutofit/>
          </a:bodyPr>
          <a:lstStyle>
            <a:lvl1pPr lvl="0" rtl="0" algn="ctr">
              <a:lnSpc>
                <a:spcPct val="100000"/>
              </a:lnSpc>
              <a:spcBef>
                <a:spcPts val="0"/>
              </a:spcBef>
              <a:spcAft>
                <a:spcPts val="0"/>
              </a:spcAft>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SzPts val="2400"/>
              <a:buFont typeface="Vidaloka"/>
              <a:buNone/>
              <a:defRPr b="1" sz="2400">
                <a:latin typeface="Vidaloka"/>
                <a:ea typeface="Vidaloka"/>
                <a:cs typeface="Vidaloka"/>
                <a:sym typeface="Vidaloka"/>
              </a:defRPr>
            </a:lvl2pPr>
            <a:lvl3pPr lvl="2" rtl="0" algn="ctr">
              <a:spcBef>
                <a:spcPts val="0"/>
              </a:spcBef>
              <a:spcAft>
                <a:spcPts val="0"/>
              </a:spcAft>
              <a:buSzPts val="2400"/>
              <a:buFont typeface="Vidaloka"/>
              <a:buNone/>
              <a:defRPr b="1" sz="2400">
                <a:latin typeface="Vidaloka"/>
                <a:ea typeface="Vidaloka"/>
                <a:cs typeface="Vidaloka"/>
                <a:sym typeface="Vidaloka"/>
              </a:defRPr>
            </a:lvl3pPr>
            <a:lvl4pPr lvl="3" rtl="0" algn="ctr">
              <a:spcBef>
                <a:spcPts val="0"/>
              </a:spcBef>
              <a:spcAft>
                <a:spcPts val="0"/>
              </a:spcAft>
              <a:buSzPts val="2400"/>
              <a:buFont typeface="Vidaloka"/>
              <a:buNone/>
              <a:defRPr b="1" sz="2400">
                <a:latin typeface="Vidaloka"/>
                <a:ea typeface="Vidaloka"/>
                <a:cs typeface="Vidaloka"/>
                <a:sym typeface="Vidaloka"/>
              </a:defRPr>
            </a:lvl4pPr>
            <a:lvl5pPr lvl="4" rtl="0" algn="ctr">
              <a:spcBef>
                <a:spcPts val="0"/>
              </a:spcBef>
              <a:spcAft>
                <a:spcPts val="0"/>
              </a:spcAft>
              <a:buSzPts val="2400"/>
              <a:buFont typeface="Vidaloka"/>
              <a:buNone/>
              <a:defRPr b="1" sz="2400">
                <a:latin typeface="Vidaloka"/>
                <a:ea typeface="Vidaloka"/>
                <a:cs typeface="Vidaloka"/>
                <a:sym typeface="Vidaloka"/>
              </a:defRPr>
            </a:lvl5pPr>
            <a:lvl6pPr lvl="5" rtl="0" algn="ctr">
              <a:spcBef>
                <a:spcPts val="0"/>
              </a:spcBef>
              <a:spcAft>
                <a:spcPts val="0"/>
              </a:spcAft>
              <a:buSzPts val="2400"/>
              <a:buFont typeface="Vidaloka"/>
              <a:buNone/>
              <a:defRPr b="1" sz="2400">
                <a:latin typeface="Vidaloka"/>
                <a:ea typeface="Vidaloka"/>
                <a:cs typeface="Vidaloka"/>
                <a:sym typeface="Vidaloka"/>
              </a:defRPr>
            </a:lvl6pPr>
            <a:lvl7pPr lvl="6" rtl="0" algn="ctr">
              <a:spcBef>
                <a:spcPts val="0"/>
              </a:spcBef>
              <a:spcAft>
                <a:spcPts val="0"/>
              </a:spcAft>
              <a:buSzPts val="2400"/>
              <a:buFont typeface="Vidaloka"/>
              <a:buNone/>
              <a:defRPr b="1" sz="2400">
                <a:latin typeface="Vidaloka"/>
                <a:ea typeface="Vidaloka"/>
                <a:cs typeface="Vidaloka"/>
                <a:sym typeface="Vidaloka"/>
              </a:defRPr>
            </a:lvl7pPr>
            <a:lvl8pPr lvl="7" rtl="0" algn="ctr">
              <a:spcBef>
                <a:spcPts val="0"/>
              </a:spcBef>
              <a:spcAft>
                <a:spcPts val="0"/>
              </a:spcAft>
              <a:buSzPts val="2400"/>
              <a:buFont typeface="Vidaloka"/>
              <a:buNone/>
              <a:defRPr b="1" sz="2400">
                <a:latin typeface="Vidaloka"/>
                <a:ea typeface="Vidaloka"/>
                <a:cs typeface="Vidaloka"/>
                <a:sym typeface="Vidaloka"/>
              </a:defRPr>
            </a:lvl8pPr>
            <a:lvl9pPr lvl="8" rtl="0" algn="ctr">
              <a:spcBef>
                <a:spcPts val="0"/>
              </a:spcBef>
              <a:spcAft>
                <a:spcPts val="0"/>
              </a:spcAft>
              <a:buSzPts val="2400"/>
              <a:buFont typeface="Vidaloka"/>
              <a:buNone/>
              <a:defRPr b="1" sz="2400">
                <a:latin typeface="Vidaloka"/>
                <a:ea typeface="Vidaloka"/>
                <a:cs typeface="Vidaloka"/>
                <a:sym typeface="Vidaloka"/>
              </a:defRPr>
            </a:lvl9pPr>
          </a:lstStyle>
          <a:p/>
        </p:txBody>
      </p:sp>
      <p:sp>
        <p:nvSpPr>
          <p:cNvPr id="34" name="Google Shape;34;p5"/>
          <p:cNvSpPr txBox="1"/>
          <p:nvPr>
            <p:ph idx="4" type="subTitle"/>
          </p:nvPr>
        </p:nvSpPr>
        <p:spPr>
          <a:xfrm>
            <a:off x="1693175" y="2961200"/>
            <a:ext cx="2486100" cy="902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cxnSp>
        <p:nvCxnSpPr>
          <p:cNvPr id="35" name="Google Shape;35;p5"/>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6" name="Google Shape;36;p5"/>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37" name="Google Shape;37;p5"/>
          <p:cNvCxnSpPr/>
          <p:nvPr/>
        </p:nvCxnSpPr>
        <p:spPr>
          <a:xfrm flipH="1">
            <a:off x="6935750" y="3931325"/>
            <a:ext cx="2549400" cy="13545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cxnSp>
        <p:nvCxnSpPr>
          <p:cNvPr id="40" name="Google Shape;40;p6"/>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1" name="Google Shape;41;p6"/>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2" name="Shape 42"/>
        <p:cNvGrpSpPr/>
        <p:nvPr/>
      </p:nvGrpSpPr>
      <p:grpSpPr>
        <a:xfrm>
          <a:off x="0" y="0"/>
          <a:ext cx="0" cy="0"/>
          <a:chOff x="0" y="0"/>
          <a:chExt cx="0" cy="0"/>
        </a:xfrm>
      </p:grpSpPr>
      <p:sp>
        <p:nvSpPr>
          <p:cNvPr id="43" name="Google Shape;43;p7"/>
          <p:cNvSpPr txBox="1"/>
          <p:nvPr>
            <p:ph idx="1" type="subTitle"/>
          </p:nvPr>
        </p:nvSpPr>
        <p:spPr>
          <a:xfrm>
            <a:off x="2360375" y="1433050"/>
            <a:ext cx="1725300" cy="357000"/>
          </a:xfrm>
          <a:prstGeom prst="rect">
            <a:avLst/>
          </a:prstGeom>
        </p:spPr>
        <p:txBody>
          <a:bodyPr anchorCtr="0" anchor="ctr" bIns="91425" lIns="91425" spcFirstLastPara="1" rIns="91425" wrap="square" tIns="91425">
            <a:noAutofit/>
          </a:bodyPr>
          <a:lstStyle>
            <a:lvl1pPr lvl="0" rtl="0">
              <a:lnSpc>
                <a:spcPct val="100000"/>
              </a:lnSpc>
              <a:spcBef>
                <a:spcPts val="0"/>
              </a:spcBef>
              <a:spcAft>
                <a:spcPts val="0"/>
              </a:spcAft>
              <a:buClr>
                <a:schemeClr val="accent1"/>
              </a:buClr>
              <a:buSzPts val="2400"/>
              <a:buFont typeface="Vidaloka"/>
              <a:buNone/>
              <a:defRPr sz="2400">
                <a:solidFill>
                  <a:schemeClr val="accent1"/>
                </a:solidFill>
                <a:latin typeface="Vidaloka"/>
                <a:ea typeface="Vidaloka"/>
                <a:cs typeface="Vidaloka"/>
                <a:sym typeface="Vidaloka"/>
              </a:defRPr>
            </a:lvl1pPr>
            <a:lvl2pPr lvl="1"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2pPr>
            <a:lvl3pPr lvl="2"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3pPr>
            <a:lvl4pPr lvl="3"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4pPr>
            <a:lvl5pPr lvl="4"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5pPr>
            <a:lvl6pPr lvl="5"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6pPr>
            <a:lvl7pPr lvl="6"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7pPr>
            <a:lvl8pPr lvl="7"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8pPr>
            <a:lvl9pPr lvl="8" rtl="0" algn="ctr">
              <a:spcBef>
                <a:spcPts val="0"/>
              </a:spcBef>
              <a:spcAft>
                <a:spcPts val="0"/>
              </a:spcAft>
              <a:buClr>
                <a:schemeClr val="accent1"/>
              </a:buClr>
              <a:buSzPts val="2400"/>
              <a:buFont typeface="Vidaloka"/>
              <a:buNone/>
              <a:defRPr b="1" sz="2400">
                <a:solidFill>
                  <a:schemeClr val="accent1"/>
                </a:solidFill>
                <a:latin typeface="Vidaloka"/>
                <a:ea typeface="Vidaloka"/>
                <a:cs typeface="Vidaloka"/>
                <a:sym typeface="Vidaloka"/>
              </a:defRPr>
            </a:lvl9pPr>
          </a:lstStyle>
          <a:p/>
        </p:txBody>
      </p:sp>
      <p:sp>
        <p:nvSpPr>
          <p:cNvPr id="44" name="Google Shape;44;p7"/>
          <p:cNvSpPr txBox="1"/>
          <p:nvPr>
            <p:ph idx="2" type="subTitle"/>
          </p:nvPr>
        </p:nvSpPr>
        <p:spPr>
          <a:xfrm>
            <a:off x="2247500" y="1790050"/>
            <a:ext cx="5160300" cy="2402100"/>
          </a:xfrm>
          <a:prstGeom prst="rect">
            <a:avLst/>
          </a:prstGeom>
        </p:spPr>
        <p:txBody>
          <a:bodyPr anchorCtr="0" anchor="t" bIns="91425" lIns="91425" spcFirstLastPara="1" rIns="91425" wrap="square" tIns="91425">
            <a:noAutofit/>
          </a:bodyPr>
          <a:lstStyle>
            <a:lvl1pPr lvl="0" marR="50800" rtl="0">
              <a:lnSpc>
                <a:spcPct val="166000"/>
              </a:lnSpc>
              <a:spcBef>
                <a:spcPts val="0"/>
              </a:spcBef>
              <a:spcAft>
                <a:spcPts val="0"/>
              </a:spcAft>
              <a:buClr>
                <a:schemeClr val="accent1"/>
              </a:buClr>
              <a:buSzPts val="1400"/>
              <a:buChar char="●"/>
              <a:defRPr sz="1400">
                <a:solidFill>
                  <a:srgbClr val="374957"/>
                </a:solidFill>
              </a:defRPr>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45" name="Google Shape;45;p7"/>
          <p:cNvSpPr txBox="1"/>
          <p:nvPr>
            <p:ph type="title"/>
          </p:nvPr>
        </p:nvSpPr>
        <p:spPr>
          <a:xfrm>
            <a:off x="713225" y="445025"/>
            <a:ext cx="42972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46" name="Google Shape;46;p7"/>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47" name="Google Shape;47;p7"/>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8" name="Shape 48"/>
        <p:cNvGrpSpPr/>
        <p:nvPr/>
      </p:nvGrpSpPr>
      <p:grpSpPr>
        <a:xfrm>
          <a:off x="0" y="0"/>
          <a:ext cx="0" cy="0"/>
          <a:chOff x="0" y="0"/>
          <a:chExt cx="0" cy="0"/>
        </a:xfrm>
      </p:grpSpPr>
      <p:sp>
        <p:nvSpPr>
          <p:cNvPr id="49" name="Google Shape;49;p8"/>
          <p:cNvSpPr txBox="1"/>
          <p:nvPr>
            <p:ph type="title"/>
          </p:nvPr>
        </p:nvSpPr>
        <p:spPr>
          <a:xfrm>
            <a:off x="1122500" y="1225400"/>
            <a:ext cx="6899100" cy="26928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9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cxnSp>
        <p:nvCxnSpPr>
          <p:cNvPr id="50" name="Google Shape;50;p8"/>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1" name="Google Shape;51;p8"/>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2" name="Google Shape;52;p8"/>
          <p:cNvCxnSpPr/>
          <p:nvPr/>
        </p:nvCxnSpPr>
        <p:spPr>
          <a:xfrm flipH="1">
            <a:off x="7093250" y="3935075"/>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cxnSp>
        <p:nvCxnSpPr>
          <p:cNvPr id="53" name="Google Shape;53;p8"/>
          <p:cNvCxnSpPr/>
          <p:nvPr/>
        </p:nvCxnSpPr>
        <p:spPr>
          <a:xfrm flipH="1">
            <a:off x="-420450" y="-121600"/>
            <a:ext cx="2332800" cy="13470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4" name="Shape 54"/>
        <p:cNvGrpSpPr/>
        <p:nvPr/>
      </p:nvGrpSpPr>
      <p:grpSpPr>
        <a:xfrm>
          <a:off x="0" y="0"/>
          <a:ext cx="0" cy="0"/>
          <a:chOff x="0" y="0"/>
          <a:chExt cx="0" cy="0"/>
        </a:xfrm>
      </p:grpSpPr>
      <p:sp>
        <p:nvSpPr>
          <p:cNvPr id="55" name="Google Shape;55;p9"/>
          <p:cNvSpPr txBox="1"/>
          <p:nvPr>
            <p:ph idx="1" type="subTitle"/>
          </p:nvPr>
        </p:nvSpPr>
        <p:spPr>
          <a:xfrm>
            <a:off x="895950" y="1682000"/>
            <a:ext cx="3847200" cy="2379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accent1"/>
              </a:buClr>
              <a:buSzPts val="1400"/>
              <a:buChar char="●"/>
              <a:defRPr sz="1400"/>
            </a:lvl1pPr>
            <a:lvl2pPr lvl="1" rtl="0" algn="ctr">
              <a:spcBef>
                <a:spcPts val="0"/>
              </a:spcBef>
              <a:spcAft>
                <a:spcPts val="0"/>
              </a:spcAft>
              <a:buSzPts val="1400"/>
              <a:buChar char="○"/>
              <a:defRPr/>
            </a:lvl2pPr>
            <a:lvl3pPr lvl="2" rtl="0" algn="ctr">
              <a:spcBef>
                <a:spcPts val="0"/>
              </a:spcBef>
              <a:spcAft>
                <a:spcPts val="0"/>
              </a:spcAft>
              <a:buSzPts val="1400"/>
              <a:buChar char="■"/>
              <a:defRPr/>
            </a:lvl3pPr>
            <a:lvl4pPr lvl="3" rtl="0" algn="ctr">
              <a:spcBef>
                <a:spcPts val="0"/>
              </a:spcBef>
              <a:spcAft>
                <a:spcPts val="0"/>
              </a:spcAft>
              <a:buSzPts val="1400"/>
              <a:buChar char="●"/>
              <a:defRPr/>
            </a:lvl4pPr>
            <a:lvl5pPr lvl="4" rtl="0" algn="ctr">
              <a:spcBef>
                <a:spcPts val="0"/>
              </a:spcBef>
              <a:spcAft>
                <a:spcPts val="0"/>
              </a:spcAft>
              <a:buSzPts val="1400"/>
              <a:buChar char="○"/>
              <a:defRPr/>
            </a:lvl5pPr>
            <a:lvl6pPr lvl="5" rtl="0" algn="ctr">
              <a:spcBef>
                <a:spcPts val="0"/>
              </a:spcBef>
              <a:spcAft>
                <a:spcPts val="0"/>
              </a:spcAft>
              <a:buSzPts val="1400"/>
              <a:buChar char="■"/>
              <a:defRPr/>
            </a:lvl6pPr>
            <a:lvl7pPr lvl="6" rtl="0" algn="ctr">
              <a:spcBef>
                <a:spcPts val="0"/>
              </a:spcBef>
              <a:spcAft>
                <a:spcPts val="0"/>
              </a:spcAft>
              <a:buSzPts val="1400"/>
              <a:buChar char="●"/>
              <a:defRPr/>
            </a:lvl7pPr>
            <a:lvl8pPr lvl="7" rtl="0" algn="ctr">
              <a:spcBef>
                <a:spcPts val="0"/>
              </a:spcBef>
              <a:spcAft>
                <a:spcPts val="0"/>
              </a:spcAft>
              <a:buSzPts val="1400"/>
              <a:buChar char="○"/>
              <a:defRPr/>
            </a:lvl8pPr>
            <a:lvl9pPr lvl="8" rtl="0" algn="ctr">
              <a:spcBef>
                <a:spcPts val="0"/>
              </a:spcBef>
              <a:spcAft>
                <a:spcPts val="0"/>
              </a:spcAft>
              <a:buSzPts val="1400"/>
              <a:buChar char="■"/>
              <a:defRPr/>
            </a:lvl9pPr>
          </a:lstStyle>
          <a:p/>
        </p:txBody>
      </p:sp>
      <p:sp>
        <p:nvSpPr>
          <p:cNvPr id="56" name="Google Shape;56;p9"/>
          <p:cNvSpPr txBox="1"/>
          <p:nvPr>
            <p:ph type="title"/>
          </p:nvPr>
        </p:nvSpPr>
        <p:spPr>
          <a:xfrm>
            <a:off x="713225" y="445025"/>
            <a:ext cx="5679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cxnSp>
        <p:nvCxnSpPr>
          <p:cNvPr id="57" name="Google Shape;57;p9"/>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8" name="Google Shape;58;p9"/>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59" name="Google Shape;59;p9"/>
          <p:cNvCxnSpPr/>
          <p:nvPr/>
        </p:nvCxnSpPr>
        <p:spPr>
          <a:xfrm flipH="1">
            <a:off x="5925450" y="2797500"/>
            <a:ext cx="3378000" cy="24669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0" name="Shape 60"/>
        <p:cNvGrpSpPr/>
        <p:nvPr/>
      </p:nvGrpSpPr>
      <p:grpSpPr>
        <a:xfrm>
          <a:off x="0" y="0"/>
          <a:ext cx="0" cy="0"/>
          <a:chOff x="0" y="0"/>
          <a:chExt cx="0" cy="0"/>
        </a:xfrm>
      </p:grpSpPr>
      <p:sp>
        <p:nvSpPr>
          <p:cNvPr id="61" name="Google Shape;61;p10"/>
          <p:cNvSpPr txBox="1"/>
          <p:nvPr>
            <p:ph idx="1" type="body"/>
          </p:nvPr>
        </p:nvSpPr>
        <p:spPr>
          <a:xfrm>
            <a:off x="713225" y="539500"/>
            <a:ext cx="3557100" cy="977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sz="3000">
                <a:latin typeface="Vidaloka"/>
                <a:ea typeface="Vidaloka"/>
                <a:cs typeface="Vidaloka"/>
                <a:sym typeface="Vidaloka"/>
              </a:defRPr>
            </a:lvl1pPr>
          </a:lstStyle>
          <a:p/>
        </p:txBody>
      </p:sp>
      <p:cxnSp>
        <p:nvCxnSpPr>
          <p:cNvPr id="62" name="Google Shape;62;p10"/>
          <p:cNvCxnSpPr/>
          <p:nvPr/>
        </p:nvCxnSpPr>
        <p:spPr>
          <a:xfrm>
            <a:off x="-72550" y="27410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3" name="Google Shape;63;p10"/>
          <p:cNvCxnSpPr/>
          <p:nvPr/>
        </p:nvCxnSpPr>
        <p:spPr>
          <a:xfrm>
            <a:off x="-72550" y="4877450"/>
            <a:ext cx="9287400" cy="0"/>
          </a:xfrm>
          <a:prstGeom prst="straightConnector1">
            <a:avLst/>
          </a:prstGeom>
          <a:noFill/>
          <a:ln cap="flat" cmpd="sng" w="28575">
            <a:solidFill>
              <a:schemeClr val="accent1"/>
            </a:solidFill>
            <a:prstDash val="solid"/>
            <a:round/>
            <a:headEnd len="med" w="med" type="none"/>
            <a:tailEnd len="med" w="med" type="none"/>
          </a:ln>
        </p:spPr>
      </p:cxnSp>
      <p:cxnSp>
        <p:nvCxnSpPr>
          <p:cNvPr id="64" name="Google Shape;64;p10"/>
          <p:cNvCxnSpPr/>
          <p:nvPr/>
        </p:nvCxnSpPr>
        <p:spPr>
          <a:xfrm flipH="1" rot="10800000">
            <a:off x="6144975" y="3103725"/>
            <a:ext cx="3118200" cy="2201100"/>
          </a:xfrm>
          <a:prstGeom prst="curvedConnector3">
            <a:avLst>
              <a:gd fmla="val 50000" name="adj1"/>
            </a:avLst>
          </a:prstGeom>
          <a:noFill/>
          <a:ln cap="flat" cmpd="sng" w="28575">
            <a:solidFill>
              <a:schemeClr val="accent2"/>
            </a:solidFill>
            <a:prstDash val="solid"/>
            <a:round/>
            <a:headEnd len="med" w="med" type="none"/>
            <a:tailEnd len="med" w="med" type="none"/>
          </a:ln>
        </p:spPr>
      </p:cxn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theme" Target="../theme/theme1.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Vidaloka"/>
              <a:buNone/>
              <a:defRPr sz="3000">
                <a:solidFill>
                  <a:schemeClr val="dk1"/>
                </a:solidFill>
                <a:latin typeface="Vidaloka"/>
                <a:ea typeface="Vidaloka"/>
                <a:cs typeface="Vidaloka"/>
                <a:sym typeface="Vidaloka"/>
              </a:defRPr>
            </a:lvl1pPr>
            <a:lvl2pPr lvl="1">
              <a:spcBef>
                <a:spcPts val="0"/>
              </a:spcBef>
              <a:spcAft>
                <a:spcPts val="0"/>
              </a:spcAft>
              <a:buClr>
                <a:schemeClr val="dk1"/>
              </a:buClr>
              <a:buSzPts val="3000"/>
              <a:buNone/>
              <a:defRPr i="1" sz="3000">
                <a:solidFill>
                  <a:schemeClr val="dk1"/>
                </a:solidFill>
              </a:defRPr>
            </a:lvl2pPr>
            <a:lvl3pPr lvl="2">
              <a:spcBef>
                <a:spcPts val="0"/>
              </a:spcBef>
              <a:spcAft>
                <a:spcPts val="0"/>
              </a:spcAft>
              <a:buClr>
                <a:schemeClr val="dk1"/>
              </a:buClr>
              <a:buSzPts val="3000"/>
              <a:buNone/>
              <a:defRPr i="1" sz="3000">
                <a:solidFill>
                  <a:schemeClr val="dk1"/>
                </a:solidFill>
              </a:defRPr>
            </a:lvl3pPr>
            <a:lvl4pPr lvl="3">
              <a:spcBef>
                <a:spcPts val="0"/>
              </a:spcBef>
              <a:spcAft>
                <a:spcPts val="0"/>
              </a:spcAft>
              <a:buClr>
                <a:schemeClr val="dk1"/>
              </a:buClr>
              <a:buSzPts val="3000"/>
              <a:buNone/>
              <a:defRPr i="1" sz="3000">
                <a:solidFill>
                  <a:schemeClr val="dk1"/>
                </a:solidFill>
              </a:defRPr>
            </a:lvl4pPr>
            <a:lvl5pPr lvl="4">
              <a:spcBef>
                <a:spcPts val="0"/>
              </a:spcBef>
              <a:spcAft>
                <a:spcPts val="0"/>
              </a:spcAft>
              <a:buClr>
                <a:schemeClr val="dk1"/>
              </a:buClr>
              <a:buSzPts val="3000"/>
              <a:buNone/>
              <a:defRPr i="1" sz="3000">
                <a:solidFill>
                  <a:schemeClr val="dk1"/>
                </a:solidFill>
              </a:defRPr>
            </a:lvl5pPr>
            <a:lvl6pPr lvl="5">
              <a:spcBef>
                <a:spcPts val="0"/>
              </a:spcBef>
              <a:spcAft>
                <a:spcPts val="0"/>
              </a:spcAft>
              <a:buClr>
                <a:schemeClr val="dk1"/>
              </a:buClr>
              <a:buSzPts val="3000"/>
              <a:buNone/>
              <a:defRPr i="1" sz="3000">
                <a:solidFill>
                  <a:schemeClr val="dk1"/>
                </a:solidFill>
              </a:defRPr>
            </a:lvl6pPr>
            <a:lvl7pPr lvl="6">
              <a:spcBef>
                <a:spcPts val="0"/>
              </a:spcBef>
              <a:spcAft>
                <a:spcPts val="0"/>
              </a:spcAft>
              <a:buClr>
                <a:schemeClr val="dk1"/>
              </a:buClr>
              <a:buSzPts val="3000"/>
              <a:buNone/>
              <a:defRPr i="1" sz="3000">
                <a:solidFill>
                  <a:schemeClr val="dk1"/>
                </a:solidFill>
              </a:defRPr>
            </a:lvl7pPr>
            <a:lvl8pPr lvl="7">
              <a:spcBef>
                <a:spcPts val="0"/>
              </a:spcBef>
              <a:spcAft>
                <a:spcPts val="0"/>
              </a:spcAft>
              <a:buClr>
                <a:schemeClr val="dk1"/>
              </a:buClr>
              <a:buSzPts val="3000"/>
              <a:buNone/>
              <a:defRPr i="1" sz="3000">
                <a:solidFill>
                  <a:schemeClr val="dk1"/>
                </a:solidFill>
              </a:defRPr>
            </a:lvl8pPr>
            <a:lvl9pPr lvl="8">
              <a:spcBef>
                <a:spcPts val="0"/>
              </a:spcBef>
              <a:spcAft>
                <a:spcPts val="0"/>
              </a:spcAft>
              <a:buClr>
                <a:schemeClr val="dk1"/>
              </a:buClr>
              <a:buSzPts val="3000"/>
              <a:buNone/>
              <a:defRPr i="1" sz="3000">
                <a:solidFill>
                  <a:schemeClr val="dk1"/>
                </a:solidFill>
              </a:defRPr>
            </a:lvl9pPr>
          </a:lstStyle>
          <a:p/>
        </p:txBody>
      </p:sp>
      <p:sp>
        <p:nvSpPr>
          <p:cNvPr id="7" name="Google Shape;7;p1"/>
          <p:cNvSpPr txBox="1"/>
          <p:nvPr>
            <p:ph idx="1" type="body"/>
          </p:nvPr>
        </p:nvSpPr>
        <p:spPr>
          <a:xfrm>
            <a:off x="713250" y="1152475"/>
            <a:ext cx="77175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Lst>
  <mc:AlternateContent>
    <mc:Choice Requires="p14">
      <p:transition p14:dur="400">
        <p:push/>
      </p:transition>
    </mc:Choice>
    <mc:Fallback>
      <p:transition>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 Id="rId4" Type="http://schemas.openxmlformats.org/officeDocument/2006/relationships/image" Target="../media/image1.jpg"/><Relationship Id="rId5" Type="http://schemas.openxmlformats.org/officeDocument/2006/relationships/image" Target="../media/image2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 Id="rId3" Type="http://schemas.openxmlformats.org/officeDocument/2006/relationships/image" Target="../media/image20.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slidesgo.com" TargetMode="External"/><Relationship Id="rId4" Type="http://schemas.openxmlformats.org/officeDocument/2006/relationships/hyperlink" Target="https://app.prntscr.com/en/index.html" TargetMode="External"/><Relationship Id="rId5" Type="http://schemas.openxmlformats.org/officeDocument/2006/relationships/hyperlink" Target="https://www.opera.com" TargetMode="External"/><Relationship Id="rId6" Type="http://schemas.openxmlformats.org/officeDocument/2006/relationships/hyperlink" Target="https://www.diagrams.net" TargetMode="External"/><Relationship Id="rId7" Type="http://schemas.openxmlformats.org/officeDocument/2006/relationships/hyperlink" Target="https://www.mockflow.com"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 Id="rId3" Type="http://schemas.openxmlformats.org/officeDocument/2006/relationships/image" Target="../media/image8.png"/><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23.png"/><Relationship Id="rId5" Type="http://schemas.openxmlformats.org/officeDocument/2006/relationships/image" Target="../media/image2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 Id="rId3" Type="http://schemas.openxmlformats.org/officeDocument/2006/relationships/image" Target="../media/image24.png"/><Relationship Id="rId4" Type="http://schemas.openxmlformats.org/officeDocument/2006/relationships/image" Target="../media/image1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20" Type="http://schemas.openxmlformats.org/officeDocument/2006/relationships/slide" Target="/ppt/slides/slide32.xml"/><Relationship Id="rId22" Type="http://schemas.openxmlformats.org/officeDocument/2006/relationships/slide" Target="/ppt/slides/slide35.xml"/><Relationship Id="rId21" Type="http://schemas.openxmlformats.org/officeDocument/2006/relationships/slide" Target="/ppt/slides/slide34.xml"/><Relationship Id="rId23" Type="http://schemas.openxmlformats.org/officeDocument/2006/relationships/slide" Target="/ppt/slides/slide36.xml"/><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slide" Target="/ppt/slides/slide4.xml"/><Relationship Id="rId4" Type="http://schemas.openxmlformats.org/officeDocument/2006/relationships/slide" Target="/ppt/slides/slide5.xml"/><Relationship Id="rId9" Type="http://schemas.openxmlformats.org/officeDocument/2006/relationships/slide" Target="/ppt/slides/slide12.xml"/><Relationship Id="rId5" Type="http://schemas.openxmlformats.org/officeDocument/2006/relationships/slide" Target="/ppt/slides/slide6.xml"/><Relationship Id="rId6" Type="http://schemas.openxmlformats.org/officeDocument/2006/relationships/slide" Target="/ppt/slides/slide7.xml"/><Relationship Id="rId7" Type="http://schemas.openxmlformats.org/officeDocument/2006/relationships/slide" Target="/ppt/slides/slide9.xml"/><Relationship Id="rId8" Type="http://schemas.openxmlformats.org/officeDocument/2006/relationships/slide" Target="/ppt/slides/slide10.xml"/><Relationship Id="rId11" Type="http://schemas.openxmlformats.org/officeDocument/2006/relationships/slide" Target="/ppt/slides/slide16.xml"/><Relationship Id="rId10" Type="http://schemas.openxmlformats.org/officeDocument/2006/relationships/slide" Target="/ppt/slides/slide15.xml"/><Relationship Id="rId13" Type="http://schemas.openxmlformats.org/officeDocument/2006/relationships/slide" Target="/ppt/slides/slide18.xml"/><Relationship Id="rId12" Type="http://schemas.openxmlformats.org/officeDocument/2006/relationships/slide" Target="/ppt/slides/slide17.xml"/><Relationship Id="rId15" Type="http://schemas.openxmlformats.org/officeDocument/2006/relationships/slide" Target="/ppt/slides/slide22.xml"/><Relationship Id="rId14" Type="http://schemas.openxmlformats.org/officeDocument/2006/relationships/slide" Target="/ppt/slides/slide20.xml"/><Relationship Id="rId17" Type="http://schemas.openxmlformats.org/officeDocument/2006/relationships/slide" Target="/ppt/slides/slide26.xml"/><Relationship Id="rId16" Type="http://schemas.openxmlformats.org/officeDocument/2006/relationships/slide" Target="/ppt/slides/slide24.xml"/><Relationship Id="rId19" Type="http://schemas.openxmlformats.org/officeDocument/2006/relationships/slide" Target="/ppt/slides/slide30.xml"/><Relationship Id="rId18" Type="http://schemas.openxmlformats.org/officeDocument/2006/relationships/slide" Target="/ppt/slides/slide2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 Id="rId3" Type="http://schemas.openxmlformats.org/officeDocument/2006/relationships/image" Target="../media/image16.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 Id="rId3" Type="http://schemas.openxmlformats.org/officeDocument/2006/relationships/image" Target="../media/image25.png"/><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36.xml"/><Relationship Id="rId3" Type="http://schemas.openxmlformats.org/officeDocument/2006/relationships/hyperlink" Target="https://slidesgo.com" TargetMode="External"/><Relationship Id="rId4" Type="http://schemas.openxmlformats.org/officeDocument/2006/relationships/hyperlink" Target="https://app.prntscr.com/en/index.html" TargetMode="External"/><Relationship Id="rId5" Type="http://schemas.openxmlformats.org/officeDocument/2006/relationships/hyperlink" Target="https://www.opera.com/" TargetMode="External"/><Relationship Id="rId6" Type="http://schemas.openxmlformats.org/officeDocument/2006/relationships/hyperlink" Target="https://www.diagrams.net" TargetMode="External"/><Relationship Id="rId7" Type="http://schemas.openxmlformats.org/officeDocument/2006/relationships/hyperlink" Target="https://www.mockflow.com"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34"/>
          <p:cNvPicPr preferRelativeResize="0"/>
          <p:nvPr/>
        </p:nvPicPr>
        <p:blipFill rotWithShape="1">
          <a:blip r:embed="rId3">
            <a:alphaModFix/>
          </a:blip>
          <a:srcRect b="0" l="12781" r="12774" t="26911"/>
          <a:stretch/>
        </p:blipFill>
        <p:spPr>
          <a:xfrm>
            <a:off x="6019200" y="1412250"/>
            <a:ext cx="2287200" cy="2268899"/>
          </a:xfrm>
          <a:prstGeom prst="rect">
            <a:avLst/>
          </a:prstGeom>
          <a:noFill/>
          <a:ln>
            <a:noFill/>
          </a:ln>
        </p:spPr>
      </p:pic>
      <p:sp>
        <p:nvSpPr>
          <p:cNvPr id="246" name="Google Shape;246;p34"/>
          <p:cNvSpPr txBox="1"/>
          <p:nvPr>
            <p:ph type="ctrTitle"/>
          </p:nvPr>
        </p:nvSpPr>
        <p:spPr>
          <a:xfrm>
            <a:off x="837613" y="1674700"/>
            <a:ext cx="5122200" cy="118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Learn Fast</a:t>
            </a:r>
            <a:r>
              <a:rPr lang="en" sz="3000"/>
              <a:t> - Criação e </a:t>
            </a:r>
            <a:r>
              <a:rPr lang="en" sz="3000"/>
              <a:t>Análise comparativa web &amp; app</a:t>
            </a:r>
            <a:endParaRPr sz="3000"/>
          </a:p>
        </p:txBody>
      </p:sp>
      <p:sp>
        <p:nvSpPr>
          <p:cNvPr id="247" name="Google Shape;247;p34"/>
          <p:cNvSpPr txBox="1"/>
          <p:nvPr>
            <p:ph idx="1" type="subTitle"/>
          </p:nvPr>
        </p:nvSpPr>
        <p:spPr>
          <a:xfrm>
            <a:off x="837613" y="2819300"/>
            <a:ext cx="4163400" cy="599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Arquitetura de Informação para a Web e Dispositivos Móveis</a:t>
            </a:r>
            <a:endParaRPr/>
          </a:p>
          <a:p>
            <a:pPr indent="0" lvl="0" marL="0" rtl="0" algn="ctr">
              <a:spcBef>
                <a:spcPts val="0"/>
              </a:spcBef>
              <a:spcAft>
                <a:spcPts val="0"/>
              </a:spcAft>
              <a:buClr>
                <a:schemeClr val="dk1"/>
              </a:buClr>
              <a:buSzPts val="1100"/>
              <a:buFont typeface="Arial"/>
              <a:buNone/>
            </a:pPr>
            <a:r>
              <a:t/>
            </a:r>
            <a:endParaRPr/>
          </a:p>
          <a:p>
            <a:pPr indent="0" lvl="0" marL="0" rtl="0" algn="ctr">
              <a:spcBef>
                <a:spcPts val="0"/>
              </a:spcBef>
              <a:spcAft>
                <a:spcPts val="0"/>
              </a:spcAft>
              <a:buNone/>
            </a:pPr>
            <a:r>
              <a:t/>
            </a:r>
            <a:endParaRPr/>
          </a:p>
        </p:txBody>
      </p:sp>
      <p:pic>
        <p:nvPicPr>
          <p:cNvPr id="248" name="Google Shape;248;p34"/>
          <p:cNvPicPr preferRelativeResize="0"/>
          <p:nvPr/>
        </p:nvPicPr>
        <p:blipFill rotWithShape="1">
          <a:blip r:embed="rId4">
            <a:alphaModFix/>
          </a:blip>
          <a:srcRect b="1349" l="154647" r="-120894" t="-1350"/>
          <a:stretch/>
        </p:blipFill>
        <p:spPr>
          <a:xfrm>
            <a:off x="6036138" y="1412250"/>
            <a:ext cx="2253300" cy="2268900"/>
          </a:xfrm>
          <a:prstGeom prst="rect">
            <a:avLst/>
          </a:prstGeom>
          <a:noFill/>
          <a:ln cap="flat" cmpd="sng" w="28575">
            <a:solidFill>
              <a:schemeClr val="accent1"/>
            </a:solidFill>
            <a:prstDash val="solid"/>
            <a:round/>
            <a:headEnd len="sm" w="sm" type="none"/>
            <a:tailEnd len="sm" w="sm" type="none"/>
          </a:ln>
        </p:spPr>
      </p:pic>
      <p:sp>
        <p:nvSpPr>
          <p:cNvPr id="249" name="Google Shape;249;p34"/>
          <p:cNvSpPr txBox="1"/>
          <p:nvPr/>
        </p:nvSpPr>
        <p:spPr>
          <a:xfrm>
            <a:off x="6019188" y="3716900"/>
            <a:ext cx="2287200" cy="3276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chemeClr val="dk2"/>
                </a:solidFill>
                <a:latin typeface="Montserrat"/>
                <a:ea typeface="Montserrat"/>
                <a:cs typeface="Montserrat"/>
                <a:sym typeface="Montserrat"/>
              </a:rPr>
              <a:t>Diogo Vaz, A036815</a:t>
            </a:r>
            <a:endParaRPr sz="1100">
              <a:solidFill>
                <a:srgbClr val="000000"/>
              </a:solidFill>
            </a:endParaRPr>
          </a:p>
        </p:txBody>
      </p:sp>
      <p:pic>
        <p:nvPicPr>
          <p:cNvPr descr="Instituto Politécnico da Maia - IPMAIA" id="250" name="Google Shape;250;p34"/>
          <p:cNvPicPr preferRelativeResize="0"/>
          <p:nvPr/>
        </p:nvPicPr>
        <p:blipFill rotWithShape="1">
          <a:blip r:embed="rId5">
            <a:alphaModFix/>
          </a:blip>
          <a:srcRect b="0" l="0" r="0" t="0"/>
          <a:stretch/>
        </p:blipFill>
        <p:spPr>
          <a:xfrm>
            <a:off x="837625" y="4442425"/>
            <a:ext cx="1020025" cy="373025"/>
          </a:xfrm>
          <a:prstGeom prst="rect">
            <a:avLst/>
          </a:prstGeom>
          <a:noFill/>
          <a:ln>
            <a:noFill/>
          </a:ln>
        </p:spPr>
      </p:pic>
      <p:sp>
        <p:nvSpPr>
          <p:cNvPr id="251" name="Google Shape;251;p34"/>
          <p:cNvSpPr txBox="1"/>
          <p:nvPr/>
        </p:nvSpPr>
        <p:spPr>
          <a:xfrm>
            <a:off x="6673925" y="1099000"/>
            <a:ext cx="977700" cy="2775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None/>
            </a:pPr>
            <a:r>
              <a:rPr lang="en" sz="1100">
                <a:solidFill>
                  <a:schemeClr val="dk2"/>
                </a:solidFill>
                <a:latin typeface="Montserrat"/>
                <a:ea typeface="Montserrat"/>
                <a:cs typeface="Montserrat"/>
                <a:sym typeface="Montserrat"/>
              </a:rPr>
              <a:t>09/01/2023</a:t>
            </a:r>
            <a:endParaRPr sz="11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3"/>
          <p:cNvSpPr txBox="1"/>
          <p:nvPr>
            <p:ph type="title"/>
          </p:nvPr>
        </p:nvSpPr>
        <p:spPr>
          <a:xfrm>
            <a:off x="713225" y="483925"/>
            <a:ext cx="5504100" cy="5727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500"/>
              <a:t>06. Página Principal - Web</a:t>
            </a:r>
            <a:endParaRPr sz="2500"/>
          </a:p>
        </p:txBody>
      </p:sp>
      <p:pic>
        <p:nvPicPr>
          <p:cNvPr id="309" name="Google Shape;309;p43"/>
          <p:cNvPicPr preferRelativeResize="0"/>
          <p:nvPr/>
        </p:nvPicPr>
        <p:blipFill>
          <a:blip r:embed="rId3">
            <a:alphaModFix/>
          </a:blip>
          <a:stretch>
            <a:fillRect/>
          </a:stretch>
        </p:blipFill>
        <p:spPr>
          <a:xfrm>
            <a:off x="5286450" y="1033169"/>
            <a:ext cx="3552749" cy="3077156"/>
          </a:xfrm>
          <a:prstGeom prst="rect">
            <a:avLst/>
          </a:prstGeom>
          <a:noFill/>
          <a:ln>
            <a:noFill/>
          </a:ln>
        </p:spPr>
      </p:pic>
      <p:sp>
        <p:nvSpPr>
          <p:cNvPr id="310" name="Google Shape;310;p43"/>
          <p:cNvSpPr txBox="1"/>
          <p:nvPr>
            <p:ph idx="4294967295" type="body"/>
          </p:nvPr>
        </p:nvSpPr>
        <p:spPr>
          <a:xfrm>
            <a:off x="713250" y="1272925"/>
            <a:ext cx="4454700" cy="3026400"/>
          </a:xfrm>
          <a:prstGeom prst="rect">
            <a:avLst/>
          </a:prstGeom>
        </p:spPr>
        <p:txBody>
          <a:bodyPr anchorCtr="0" anchor="t" bIns="91425" lIns="91425" spcFirstLastPara="1" rIns="91425" wrap="square" tIns="91425">
            <a:noAutofit/>
          </a:bodyPr>
          <a:lstStyle/>
          <a:p>
            <a:pPr indent="0" lvl="0" marL="0" rtl="0" algn="just">
              <a:spcBef>
                <a:spcPts val="0"/>
              </a:spcBef>
              <a:spcAft>
                <a:spcPts val="1200"/>
              </a:spcAft>
              <a:buClr>
                <a:schemeClr val="dk1"/>
              </a:buClr>
              <a:buSzPts val="1100"/>
              <a:buFont typeface="Arial"/>
              <a:buNone/>
            </a:pPr>
            <a:r>
              <a:rPr lang="en" sz="1100">
                <a:solidFill>
                  <a:schemeClr val="dk1"/>
                </a:solidFill>
              </a:rPr>
              <a:t>A página inicial do site LearnFast oferece aos utilizadores uma série de recursos úteis. No cabeçalho, há um botão para ver as categorias de produtos, o que permite aos utilizadores navegar facilmente pelos diferentes tipos de cursos disponíveis. Há também uma caixa de pesquisa grande, o que facilita aos utilizadores encontrar cursos mais rapidamente. Outros recursos úteis no cabeçalho incluem um ícone de checkout, um botão de login e um botão de sign up. Há também um ícone de </a:t>
            </a:r>
            <a:r>
              <a:rPr lang="en" sz="1100">
                <a:solidFill>
                  <a:schemeClr val="dk1"/>
                </a:solidFill>
              </a:rPr>
              <a:t>multi-língua,</a:t>
            </a:r>
            <a:r>
              <a:rPr lang="en" sz="1100">
                <a:solidFill>
                  <a:schemeClr val="dk1"/>
                </a:solidFill>
              </a:rPr>
              <a:t> o que é útil para utilizadores que falam idiomas diferentes.</a:t>
            </a:r>
            <a:endParaRPr sz="1100">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4"/>
          <p:cNvSpPr txBox="1"/>
          <p:nvPr>
            <p:ph type="title"/>
          </p:nvPr>
        </p:nvSpPr>
        <p:spPr>
          <a:xfrm>
            <a:off x="713225" y="483925"/>
            <a:ext cx="5058000" cy="5727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500"/>
              <a:t>06. Página Principal - Web </a:t>
            </a:r>
            <a:r>
              <a:rPr lang="en" sz="2500"/>
              <a:t>(cont.)</a:t>
            </a:r>
            <a:endParaRPr sz="2500"/>
          </a:p>
        </p:txBody>
      </p:sp>
      <p:pic>
        <p:nvPicPr>
          <p:cNvPr id="316" name="Google Shape;316;p44"/>
          <p:cNvPicPr preferRelativeResize="0"/>
          <p:nvPr/>
        </p:nvPicPr>
        <p:blipFill>
          <a:blip r:embed="rId3">
            <a:alphaModFix/>
          </a:blip>
          <a:stretch>
            <a:fillRect/>
          </a:stretch>
        </p:blipFill>
        <p:spPr>
          <a:xfrm>
            <a:off x="5286450" y="1033169"/>
            <a:ext cx="3552749" cy="3077156"/>
          </a:xfrm>
          <a:prstGeom prst="rect">
            <a:avLst/>
          </a:prstGeom>
          <a:noFill/>
          <a:ln>
            <a:noFill/>
          </a:ln>
        </p:spPr>
      </p:pic>
      <p:sp>
        <p:nvSpPr>
          <p:cNvPr id="317" name="Google Shape;317;p44"/>
          <p:cNvSpPr txBox="1"/>
          <p:nvPr>
            <p:ph idx="4294967295" type="body"/>
          </p:nvPr>
        </p:nvSpPr>
        <p:spPr>
          <a:xfrm>
            <a:off x="713250" y="1272925"/>
            <a:ext cx="4454700" cy="302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100">
                <a:solidFill>
                  <a:schemeClr val="dk1"/>
                </a:solidFill>
              </a:rPr>
              <a:t>Abaixo do cabeçalho, há um banner com slides e alguns textos. Este banner é uma ótima maneira de mostrar os principais cursos e chamar a atenção dos utilizadores para eles. Depois do banner, há um slide com as organizações que confiam mais em LearnFast, com os logos das universidades. Finalmente, há um slider que mostra os cursos mais frequentes e populares atualmente, o que é útil para os utilizadores que estão procurando os cursos mais populares ou bem avaliados.</a:t>
            </a:r>
            <a:endParaRPr sz="1100">
              <a:solidFill>
                <a:schemeClr val="dk1"/>
              </a:solidFill>
            </a:endParaRPr>
          </a:p>
          <a:p>
            <a:pPr indent="0" lvl="0" marL="0" rtl="0" algn="just">
              <a:spcBef>
                <a:spcPts val="1200"/>
              </a:spcBef>
              <a:spcAft>
                <a:spcPts val="0"/>
              </a:spcAft>
              <a:buClr>
                <a:schemeClr val="dk1"/>
              </a:buClr>
              <a:buSzPts val="1100"/>
              <a:buFont typeface="Arial"/>
              <a:buNone/>
            </a:pPr>
            <a:r>
              <a:rPr lang="en" sz="1100">
                <a:solidFill>
                  <a:schemeClr val="dk1"/>
                </a:solidFill>
              </a:rPr>
              <a:t>É importante mencionar que esta </a:t>
            </a:r>
            <a:r>
              <a:rPr lang="en" sz="1100">
                <a:solidFill>
                  <a:schemeClr val="dk1"/>
                </a:solidFill>
              </a:rPr>
              <a:t>pagina</a:t>
            </a:r>
            <a:r>
              <a:rPr lang="en" sz="1100">
                <a:solidFill>
                  <a:schemeClr val="dk1"/>
                </a:solidFill>
              </a:rPr>
              <a:t> inicial só está disponível na web. No aplicativo móvel, o objetivo principal é permitir que os utilizadores naveguem e acessem facilmente seus cursos.</a:t>
            </a:r>
            <a:endParaRPr sz="1100">
              <a:solidFill>
                <a:schemeClr val="dk1"/>
              </a:solidFill>
            </a:endParaRPr>
          </a:p>
          <a:p>
            <a:pPr indent="0" lvl="0" marL="0" rtl="0" algn="just">
              <a:spcBef>
                <a:spcPts val="1200"/>
              </a:spcBef>
              <a:spcAft>
                <a:spcPts val="0"/>
              </a:spcAft>
              <a:buClr>
                <a:schemeClr val="dk1"/>
              </a:buClr>
              <a:buSzPts val="1100"/>
              <a:buFont typeface="Arial"/>
              <a:buNone/>
            </a:pPr>
            <a:r>
              <a:t/>
            </a:r>
            <a:endParaRPr sz="1100">
              <a:solidFill>
                <a:schemeClr val="dk1"/>
              </a:solidFill>
            </a:endParaRPr>
          </a:p>
          <a:p>
            <a:pPr indent="0" lvl="0" marL="0" rtl="0" algn="just">
              <a:spcBef>
                <a:spcPts val="1200"/>
              </a:spcBef>
              <a:spcAft>
                <a:spcPts val="1200"/>
              </a:spcAft>
              <a:buClr>
                <a:schemeClr val="dk1"/>
              </a:buClr>
              <a:buSzPts val="1100"/>
              <a:buFont typeface="Arial"/>
              <a:buNone/>
            </a:pPr>
            <a:r>
              <a:t/>
            </a:r>
            <a:endParaRPr sz="1100">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5"/>
          <p:cNvSpPr txBox="1"/>
          <p:nvPr>
            <p:ph type="title"/>
          </p:nvPr>
        </p:nvSpPr>
        <p:spPr>
          <a:xfrm>
            <a:off x="713225" y="483925"/>
            <a:ext cx="5313000" cy="5727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500"/>
              <a:t>07. Página Principal - Mobile</a:t>
            </a:r>
            <a:endParaRPr sz="2500"/>
          </a:p>
        </p:txBody>
      </p:sp>
      <p:sp>
        <p:nvSpPr>
          <p:cNvPr id="323" name="Google Shape;323;p45"/>
          <p:cNvSpPr txBox="1"/>
          <p:nvPr>
            <p:ph idx="4294967295" type="body"/>
          </p:nvPr>
        </p:nvSpPr>
        <p:spPr>
          <a:xfrm>
            <a:off x="713250" y="1272925"/>
            <a:ext cx="4454700" cy="302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100">
                <a:solidFill>
                  <a:schemeClr val="dk1"/>
                </a:solidFill>
              </a:rPr>
              <a:t>A página principal da aplicação móvel do site de cursos LearnFast apresenta uma abordagem bastante diferente em relação à página inicial da versão web. Enquanto a página inicial se centra em fornecer informações sobre os cursos e opções de navegação, a página principal da aplicação móvel tem como objetivo principal permitir que os utilizadores façam login ou criem uma conta.</a:t>
            </a:r>
            <a:endParaRPr sz="1100">
              <a:solidFill>
                <a:schemeClr val="dk1"/>
              </a:solidFill>
            </a:endParaRPr>
          </a:p>
          <a:p>
            <a:pPr indent="0" lvl="0" marL="0" rtl="0" algn="just">
              <a:spcBef>
                <a:spcPts val="1200"/>
              </a:spcBef>
              <a:spcAft>
                <a:spcPts val="0"/>
              </a:spcAft>
              <a:buClr>
                <a:schemeClr val="dk1"/>
              </a:buClr>
              <a:buSzPts val="1100"/>
              <a:buFont typeface="Arial"/>
              <a:buNone/>
            </a:pPr>
            <a:r>
              <a:rPr lang="en" sz="1100">
                <a:solidFill>
                  <a:schemeClr val="dk1"/>
                </a:solidFill>
              </a:rPr>
              <a:t>No topo da página, encontra-se um campo destinado ao login, onde os utilizadores podem introduzir o seu nome de utilizador ou endereço de e-mail e palavra-passe. Existe também um botão de login para que os utilizadores possam aceder à sua conta assim que inserirem as suas credenciais. Abaixo deste campo, há uma opção para os utilizadores relembrarem a sessão, o que pode ser útil para aqueles que não querem ter de inserir as suas credenciais sempre que abrirem a aplicação.</a:t>
            </a:r>
            <a:endParaRPr sz="1100">
              <a:solidFill>
                <a:schemeClr val="dk1"/>
              </a:solidFill>
            </a:endParaRPr>
          </a:p>
          <a:p>
            <a:pPr indent="0" lvl="0" marL="0" rtl="0" algn="just">
              <a:spcBef>
                <a:spcPts val="1200"/>
              </a:spcBef>
              <a:spcAft>
                <a:spcPts val="1200"/>
              </a:spcAft>
              <a:buClr>
                <a:schemeClr val="dk1"/>
              </a:buClr>
              <a:buSzPts val="1100"/>
              <a:buFont typeface="Arial"/>
              <a:buNone/>
            </a:pPr>
            <a:r>
              <a:t/>
            </a:r>
            <a:endParaRPr sz="1100">
              <a:solidFill>
                <a:schemeClr val="dk1"/>
              </a:solidFill>
            </a:endParaRPr>
          </a:p>
        </p:txBody>
      </p:sp>
      <p:pic>
        <p:nvPicPr>
          <p:cNvPr id="324" name="Google Shape;324;p45"/>
          <p:cNvPicPr preferRelativeResize="0"/>
          <p:nvPr/>
        </p:nvPicPr>
        <p:blipFill>
          <a:blip r:embed="rId3">
            <a:alphaModFix/>
          </a:blip>
          <a:stretch>
            <a:fillRect/>
          </a:stretch>
        </p:blipFill>
        <p:spPr>
          <a:xfrm>
            <a:off x="7183327" y="928263"/>
            <a:ext cx="1714949" cy="3715722"/>
          </a:xfrm>
          <a:prstGeom prst="rect">
            <a:avLst/>
          </a:prstGeom>
          <a:noFill/>
          <a:ln>
            <a:noFill/>
          </a:ln>
        </p:spPr>
      </p:pic>
      <p:pic>
        <p:nvPicPr>
          <p:cNvPr id="325" name="Google Shape;325;p45"/>
          <p:cNvPicPr preferRelativeResize="0"/>
          <p:nvPr/>
        </p:nvPicPr>
        <p:blipFill>
          <a:blip r:embed="rId4">
            <a:alphaModFix/>
          </a:blip>
          <a:stretch>
            <a:fillRect/>
          </a:stretch>
        </p:blipFill>
        <p:spPr>
          <a:xfrm>
            <a:off x="5318162" y="928238"/>
            <a:ext cx="1714950" cy="371577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46"/>
          <p:cNvSpPr txBox="1"/>
          <p:nvPr>
            <p:ph type="title"/>
          </p:nvPr>
        </p:nvSpPr>
        <p:spPr>
          <a:xfrm>
            <a:off x="713225" y="483925"/>
            <a:ext cx="5313000" cy="5727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500"/>
              <a:t>07. Página Principal - Mobile (cont.)</a:t>
            </a:r>
            <a:endParaRPr sz="2500"/>
          </a:p>
        </p:txBody>
      </p:sp>
      <p:pic>
        <p:nvPicPr>
          <p:cNvPr id="331" name="Google Shape;331;p46"/>
          <p:cNvPicPr preferRelativeResize="0"/>
          <p:nvPr/>
        </p:nvPicPr>
        <p:blipFill>
          <a:blip r:embed="rId3">
            <a:alphaModFix/>
          </a:blip>
          <a:stretch>
            <a:fillRect/>
          </a:stretch>
        </p:blipFill>
        <p:spPr>
          <a:xfrm>
            <a:off x="5286450" y="1033169"/>
            <a:ext cx="3552749" cy="3077156"/>
          </a:xfrm>
          <a:prstGeom prst="rect">
            <a:avLst/>
          </a:prstGeom>
          <a:noFill/>
          <a:ln>
            <a:noFill/>
          </a:ln>
        </p:spPr>
      </p:pic>
      <p:sp>
        <p:nvSpPr>
          <p:cNvPr id="332" name="Google Shape;332;p46"/>
          <p:cNvSpPr txBox="1"/>
          <p:nvPr>
            <p:ph idx="4294967295" type="body"/>
          </p:nvPr>
        </p:nvSpPr>
        <p:spPr>
          <a:xfrm>
            <a:off x="713250" y="1272925"/>
            <a:ext cx="4454700" cy="302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100">
                <a:solidFill>
                  <a:schemeClr val="dk1"/>
                </a:solidFill>
              </a:rPr>
              <a:t>Além disso, é possível recuperar a palavra-passe caso se tenha esquecido dela. Há também uma opção para os utilizadores autenticarem-se através do Google, o que pode ser mais conveniente para aqueles que já têm uma conta do Google e não querem criar uma conta separada para o site LearnFast</a:t>
            </a:r>
            <a:r>
              <a:rPr lang="en" sz="1100">
                <a:solidFill>
                  <a:schemeClr val="dk1"/>
                </a:solidFill>
              </a:rPr>
              <a:t>.</a:t>
            </a:r>
            <a:endParaRPr sz="1100">
              <a:solidFill>
                <a:schemeClr val="dk1"/>
              </a:solidFill>
            </a:endParaRPr>
          </a:p>
          <a:p>
            <a:pPr indent="0" lvl="0" marL="0" rtl="0" algn="just">
              <a:spcBef>
                <a:spcPts val="1200"/>
              </a:spcBef>
              <a:spcAft>
                <a:spcPts val="1200"/>
              </a:spcAft>
              <a:buClr>
                <a:schemeClr val="dk1"/>
              </a:buClr>
              <a:buSzPts val="1100"/>
              <a:buFont typeface="Arial"/>
              <a:buNone/>
            </a:pPr>
            <a:r>
              <a:rPr lang="en" sz="1100">
                <a:solidFill>
                  <a:schemeClr val="dk1"/>
                </a:solidFill>
              </a:rPr>
              <a:t>Na parte inferior da página, encontra-se um botão para criar uma conta. Isso permite aos utilizadores que ainda não têm uma conta no site LearnFast criarem uma de forma rápida e fácil, bastando fornecer algumas informações básicas, como nome, endereço de e-mail e palavra-passe.</a:t>
            </a:r>
            <a:endParaRPr sz="11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47"/>
          <p:cNvSpPr txBox="1"/>
          <p:nvPr>
            <p:ph type="title"/>
          </p:nvPr>
        </p:nvSpPr>
        <p:spPr>
          <a:xfrm>
            <a:off x="713225" y="483925"/>
            <a:ext cx="5313000" cy="5727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500"/>
              <a:t>07</a:t>
            </a:r>
            <a:r>
              <a:rPr lang="en" sz="2500"/>
              <a:t>. Página Principal - Mobile (cont.)</a:t>
            </a:r>
            <a:endParaRPr sz="2500"/>
          </a:p>
        </p:txBody>
      </p:sp>
      <p:pic>
        <p:nvPicPr>
          <p:cNvPr id="338" name="Google Shape;338;p47"/>
          <p:cNvPicPr preferRelativeResize="0"/>
          <p:nvPr/>
        </p:nvPicPr>
        <p:blipFill>
          <a:blip r:embed="rId3">
            <a:alphaModFix/>
          </a:blip>
          <a:stretch>
            <a:fillRect/>
          </a:stretch>
        </p:blipFill>
        <p:spPr>
          <a:xfrm>
            <a:off x="5286450" y="1033169"/>
            <a:ext cx="3552749" cy="3077156"/>
          </a:xfrm>
          <a:prstGeom prst="rect">
            <a:avLst/>
          </a:prstGeom>
          <a:noFill/>
          <a:ln>
            <a:noFill/>
          </a:ln>
        </p:spPr>
      </p:pic>
      <p:sp>
        <p:nvSpPr>
          <p:cNvPr id="339" name="Google Shape;339;p47"/>
          <p:cNvSpPr txBox="1"/>
          <p:nvPr>
            <p:ph idx="4294967295" type="body"/>
          </p:nvPr>
        </p:nvSpPr>
        <p:spPr>
          <a:xfrm>
            <a:off x="713250" y="1272925"/>
            <a:ext cx="4454700" cy="302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100">
                <a:solidFill>
                  <a:schemeClr val="dk1"/>
                </a:solidFill>
              </a:rPr>
              <a:t>Em suma, a página principal da aplicação móvel tem como objetivo tornar o processo de login ou criação de conta o mais simples e conveniente possível para os utilizadores. Ao oferecer opções de autenticação através de uma conta do Google ou recuperação de palavra-passe, garante-se que os utilizadores possam aceder facilmente à sua conta, independentemente das circunstâncias.</a:t>
            </a:r>
            <a:endParaRPr sz="1100">
              <a:solidFill>
                <a:schemeClr val="dk1"/>
              </a:solidFill>
            </a:endParaRPr>
          </a:p>
          <a:p>
            <a:pPr indent="0" lvl="0" marL="0" rtl="0" algn="just">
              <a:spcBef>
                <a:spcPts val="1200"/>
              </a:spcBef>
              <a:spcAft>
                <a:spcPts val="0"/>
              </a:spcAft>
              <a:buClr>
                <a:schemeClr val="dk1"/>
              </a:buClr>
              <a:buSzPts val="1100"/>
              <a:buFont typeface="Arial"/>
              <a:buNone/>
            </a:pPr>
            <a:r>
              <a:t/>
            </a:r>
            <a:endParaRPr sz="1100">
              <a:solidFill>
                <a:schemeClr val="dk1"/>
              </a:solidFill>
            </a:endParaRPr>
          </a:p>
          <a:p>
            <a:pPr indent="0" lvl="0" marL="0" rtl="0" algn="just">
              <a:spcBef>
                <a:spcPts val="1200"/>
              </a:spcBef>
              <a:spcAft>
                <a:spcPts val="1200"/>
              </a:spcAft>
              <a:buClr>
                <a:schemeClr val="dk1"/>
              </a:buClr>
              <a:buSzPts val="1100"/>
              <a:buFont typeface="Arial"/>
              <a:buNone/>
            </a:pPr>
            <a:r>
              <a:t/>
            </a:r>
            <a:endParaRPr sz="1100">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8"/>
          <p:cNvSpPr txBox="1"/>
          <p:nvPr>
            <p:ph type="title"/>
          </p:nvPr>
        </p:nvSpPr>
        <p:spPr>
          <a:xfrm>
            <a:off x="713225" y="483925"/>
            <a:ext cx="5313000" cy="5727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500"/>
              <a:t>08.</a:t>
            </a:r>
            <a:r>
              <a:rPr lang="en" sz="2500"/>
              <a:t> Checkout</a:t>
            </a:r>
            <a:endParaRPr sz="2500"/>
          </a:p>
        </p:txBody>
      </p:sp>
      <p:sp>
        <p:nvSpPr>
          <p:cNvPr id="345" name="Google Shape;345;p48"/>
          <p:cNvSpPr txBox="1"/>
          <p:nvPr>
            <p:ph idx="4294967295" type="body"/>
          </p:nvPr>
        </p:nvSpPr>
        <p:spPr>
          <a:xfrm>
            <a:off x="713250" y="1272925"/>
            <a:ext cx="7857000" cy="302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100">
                <a:solidFill>
                  <a:schemeClr val="dk1"/>
                </a:solidFill>
              </a:rPr>
              <a:t>O checkout das nossas aplicações web e mobile é um checkout genérico, o que significa que não foi criado nenhum mockup específico para o processo de pagamento. Isso permite que o checkout seja fácil de usar e intuitivo para todos os utilizadores. Os métodos de pagamento disponíveis no checkout são PayPal, Stripe, MbWay e cartão de crédito/débito. </a:t>
            </a:r>
            <a:endParaRPr sz="1100">
              <a:solidFill>
                <a:schemeClr val="dk1"/>
              </a:solidFill>
            </a:endParaRPr>
          </a:p>
          <a:p>
            <a:pPr indent="0" lvl="0" marL="0" rtl="0" algn="just">
              <a:spcBef>
                <a:spcPts val="1200"/>
              </a:spcBef>
              <a:spcAft>
                <a:spcPts val="0"/>
              </a:spcAft>
              <a:buClr>
                <a:schemeClr val="dk1"/>
              </a:buClr>
              <a:buSzPts val="1100"/>
              <a:buFont typeface="Arial"/>
              <a:buNone/>
            </a:pPr>
            <a:r>
              <a:rPr lang="en" sz="1100">
                <a:solidFill>
                  <a:schemeClr val="dk1"/>
                </a:solidFill>
              </a:rPr>
              <a:t>Estes foram escolhidos devido à sua popularidade e facilidade de utilização. PayPal e Stripe são duas das principais plataformas de pagamento online utilizadas em todo o mundo e o MbWay é um sistema de pagamento muito utilizado em Portugal, o que torna mais fácil para os utilizadores portugueses realizarem compras. </a:t>
            </a:r>
            <a:endParaRPr sz="1100">
              <a:solidFill>
                <a:schemeClr val="dk1"/>
              </a:solidFill>
            </a:endParaRPr>
          </a:p>
          <a:p>
            <a:pPr indent="0" lvl="0" marL="0" rtl="0" algn="just">
              <a:spcBef>
                <a:spcPts val="1200"/>
              </a:spcBef>
              <a:spcAft>
                <a:spcPts val="1200"/>
              </a:spcAft>
              <a:buClr>
                <a:schemeClr val="dk1"/>
              </a:buClr>
              <a:buSzPts val="1100"/>
              <a:buFont typeface="Arial"/>
              <a:buNone/>
            </a:pPr>
            <a:r>
              <a:rPr lang="en" sz="1100">
                <a:solidFill>
                  <a:schemeClr val="dk1"/>
                </a:solidFill>
              </a:rPr>
              <a:t>Além disso, a opção de cartão de crédito/débito é uma forma comum de pagamento e garante que todos os utilizadores possam realizar compras com facilidade. No caso de utilizadores que estejam a utilizar um iPhone, o processo de pagamento é ainda mais fácil, pois o sistema operativo do iPhone facilita a compra, permitindo que os utilizadores realizem pagamentos com suas contas PayPal ou cartões de crédito/débito configurados anteriormente. Isso garante uma experiência de pagamento rápida e sem problemas para os utilizadores que utilizam esses dispositivos.</a:t>
            </a:r>
            <a:endParaRPr sz="11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49"/>
          <p:cNvSpPr txBox="1"/>
          <p:nvPr>
            <p:ph type="title"/>
          </p:nvPr>
        </p:nvSpPr>
        <p:spPr>
          <a:xfrm>
            <a:off x="713225" y="483925"/>
            <a:ext cx="5313000" cy="5727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500"/>
              <a:t>09</a:t>
            </a:r>
            <a:r>
              <a:rPr lang="en" sz="2500"/>
              <a:t>.</a:t>
            </a:r>
            <a:r>
              <a:rPr lang="en" sz="2500"/>
              <a:t> Multi-linguagem</a:t>
            </a:r>
            <a:endParaRPr sz="2500"/>
          </a:p>
        </p:txBody>
      </p:sp>
      <p:sp>
        <p:nvSpPr>
          <p:cNvPr id="351" name="Google Shape;351;p49"/>
          <p:cNvSpPr txBox="1"/>
          <p:nvPr>
            <p:ph idx="4294967295" type="body"/>
          </p:nvPr>
        </p:nvSpPr>
        <p:spPr>
          <a:xfrm>
            <a:off x="713250" y="1272925"/>
            <a:ext cx="7857000" cy="302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100">
                <a:solidFill>
                  <a:schemeClr val="dk1"/>
                </a:solidFill>
              </a:rPr>
              <a:t>Esta aplicação foi projetada para suportar vários idiomas, o que significa que os utilizadores têm a opção de escolher o idioma que preferem usar. Isso é útil para atender a uma ampla gama de utilizadores de diferentes países e culturas. Além disso, a funcionalidade de </a:t>
            </a:r>
            <a:r>
              <a:rPr lang="en" sz="1100">
                <a:solidFill>
                  <a:schemeClr val="dk1"/>
                </a:solidFill>
              </a:rPr>
              <a:t>multi-língua</a:t>
            </a:r>
            <a:r>
              <a:rPr lang="en" sz="1100">
                <a:solidFill>
                  <a:schemeClr val="dk1"/>
                </a:solidFill>
              </a:rPr>
              <a:t> também é útil para utilizadores que falam mais do que um idioma e desejam alternar entre eles. A seleção de idiomas é fácil de usar e pode ser encontrada nas definições da aplicação. Isso garante que todos os utilizadores possam usufruir da nossa aplicação de forma conveniente e eficiente, independentemente do idioma que falam.</a:t>
            </a:r>
            <a:endParaRPr sz="1100">
              <a:solidFill>
                <a:schemeClr val="dk1"/>
              </a:solidFill>
            </a:endParaRPr>
          </a:p>
          <a:p>
            <a:pPr indent="0" lvl="0" marL="0" rtl="0" algn="just">
              <a:spcBef>
                <a:spcPts val="1200"/>
              </a:spcBef>
              <a:spcAft>
                <a:spcPts val="1200"/>
              </a:spcAft>
              <a:buClr>
                <a:schemeClr val="dk1"/>
              </a:buClr>
              <a:buSzPts val="1100"/>
              <a:buFont typeface="Arial"/>
              <a:buNone/>
            </a:pPr>
            <a:r>
              <a:rPr lang="en" sz="1100">
                <a:solidFill>
                  <a:schemeClr val="dk1"/>
                </a:solidFill>
              </a:rPr>
              <a:t>Além de permitir que os utilizadores selecionem o idioma de sua preferência, a funcionalidade de </a:t>
            </a:r>
            <a:r>
              <a:rPr lang="en" sz="1100">
                <a:solidFill>
                  <a:schemeClr val="dk1"/>
                </a:solidFill>
              </a:rPr>
              <a:t>multi-língua</a:t>
            </a:r>
            <a:r>
              <a:rPr lang="en" sz="1100">
                <a:solidFill>
                  <a:schemeClr val="dk1"/>
                </a:solidFill>
              </a:rPr>
              <a:t> também inclui a opção de adicionar legendas automáticas aos vídeos dos cursos. Isso significa que, independentemente do idioma selecionado, as legendas serão automaticamente traduzidas para esse idioma. Isso é especialmente útil para utilizadores que preferem estudar com legendas, ou que têm dificuldades em compreender o idioma original dos vídeos. Além disso, se disponível, também fornecemos a opção de selecionar o </a:t>
            </a:r>
            <a:r>
              <a:rPr lang="en" sz="1100">
                <a:solidFill>
                  <a:schemeClr val="dk1"/>
                </a:solidFill>
              </a:rPr>
              <a:t>áudio</a:t>
            </a:r>
            <a:r>
              <a:rPr lang="en" sz="1100">
                <a:solidFill>
                  <a:schemeClr val="dk1"/>
                </a:solidFill>
              </a:rPr>
              <a:t> na própria linguagem </a:t>
            </a:r>
            <a:r>
              <a:rPr lang="en" sz="1100">
                <a:solidFill>
                  <a:schemeClr val="dk1"/>
                </a:solidFill>
              </a:rPr>
              <a:t>respectiva,</a:t>
            </a:r>
            <a:r>
              <a:rPr lang="en" sz="1100">
                <a:solidFill>
                  <a:schemeClr val="dk1"/>
                </a:solidFill>
              </a:rPr>
              <a:t> para que os utilizadores possam ouvir a pronúncia correta e melhorar a sua compreensão oral. Isso torna a nossa aplicação acessível e conveniente para todos os utilizadores, independentemente do seu nível de conhecimento de idiomas.</a:t>
            </a:r>
            <a:endParaRPr sz="1100">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0"/>
          <p:cNvSpPr txBox="1"/>
          <p:nvPr>
            <p:ph type="title"/>
          </p:nvPr>
        </p:nvSpPr>
        <p:spPr>
          <a:xfrm>
            <a:off x="2515500" y="2276013"/>
            <a:ext cx="4113000" cy="15012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000"/>
              <a:t>Diferenças entre </a:t>
            </a:r>
            <a:endParaRPr sz="4000"/>
          </a:p>
          <a:p>
            <a:pPr indent="0" lvl="0" marL="0" rtl="0" algn="ctr">
              <a:spcBef>
                <a:spcPts val="0"/>
              </a:spcBef>
              <a:spcAft>
                <a:spcPts val="0"/>
              </a:spcAft>
              <a:buNone/>
            </a:pPr>
            <a:r>
              <a:rPr lang="en" sz="4000"/>
              <a:t>Web - Mobile</a:t>
            </a:r>
            <a:endParaRPr sz="4000"/>
          </a:p>
        </p:txBody>
      </p:sp>
      <p:sp>
        <p:nvSpPr>
          <p:cNvPr id="357" name="Google Shape;357;p50"/>
          <p:cNvSpPr txBox="1"/>
          <p:nvPr>
            <p:ph idx="2" type="title"/>
          </p:nvPr>
        </p:nvSpPr>
        <p:spPr>
          <a:xfrm>
            <a:off x="3746550" y="1366288"/>
            <a:ext cx="1650900" cy="978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10</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1"/>
          <p:cNvSpPr txBox="1"/>
          <p:nvPr>
            <p:ph type="title"/>
          </p:nvPr>
        </p:nvSpPr>
        <p:spPr>
          <a:xfrm>
            <a:off x="713225" y="483925"/>
            <a:ext cx="5313000" cy="5727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500"/>
              <a:t>10.</a:t>
            </a:r>
            <a:r>
              <a:rPr lang="en" sz="2500"/>
              <a:t>01. Diferenças na autenticação</a:t>
            </a:r>
            <a:endParaRPr sz="2500"/>
          </a:p>
        </p:txBody>
      </p:sp>
      <p:pic>
        <p:nvPicPr>
          <p:cNvPr id="363" name="Google Shape;363;p51"/>
          <p:cNvPicPr preferRelativeResize="0"/>
          <p:nvPr/>
        </p:nvPicPr>
        <p:blipFill>
          <a:blip r:embed="rId3">
            <a:alphaModFix/>
          </a:blip>
          <a:stretch>
            <a:fillRect/>
          </a:stretch>
        </p:blipFill>
        <p:spPr>
          <a:xfrm>
            <a:off x="1721750" y="1050700"/>
            <a:ext cx="3989134" cy="3470826"/>
          </a:xfrm>
          <a:prstGeom prst="rect">
            <a:avLst/>
          </a:prstGeom>
          <a:noFill/>
          <a:ln>
            <a:noFill/>
          </a:ln>
        </p:spPr>
      </p:pic>
      <p:pic>
        <p:nvPicPr>
          <p:cNvPr id="364" name="Google Shape;364;p51"/>
          <p:cNvPicPr preferRelativeResize="0"/>
          <p:nvPr/>
        </p:nvPicPr>
        <p:blipFill>
          <a:blip r:embed="rId4">
            <a:alphaModFix/>
          </a:blip>
          <a:stretch>
            <a:fillRect/>
          </a:stretch>
        </p:blipFill>
        <p:spPr>
          <a:xfrm>
            <a:off x="5828908" y="1050700"/>
            <a:ext cx="1593342" cy="3470825"/>
          </a:xfrm>
          <a:prstGeom prst="rect">
            <a:avLst/>
          </a:prstGeom>
          <a:noFill/>
          <a:ln>
            <a:noFill/>
          </a:ln>
        </p:spPr>
      </p:pic>
      <p:sp>
        <p:nvSpPr>
          <p:cNvPr id="365" name="Google Shape;365;p51"/>
          <p:cNvSpPr/>
          <p:nvPr/>
        </p:nvSpPr>
        <p:spPr>
          <a:xfrm>
            <a:off x="3861750" y="2387475"/>
            <a:ext cx="1375200" cy="5172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1"/>
          <p:cNvSpPr/>
          <p:nvPr/>
        </p:nvSpPr>
        <p:spPr>
          <a:xfrm>
            <a:off x="3861750" y="3414536"/>
            <a:ext cx="1375200" cy="2601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51"/>
          <p:cNvSpPr/>
          <p:nvPr/>
        </p:nvSpPr>
        <p:spPr>
          <a:xfrm>
            <a:off x="6113925" y="2387475"/>
            <a:ext cx="1026600" cy="4620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51"/>
          <p:cNvSpPr/>
          <p:nvPr/>
        </p:nvSpPr>
        <p:spPr>
          <a:xfrm>
            <a:off x="6113925" y="3364211"/>
            <a:ext cx="1026600" cy="2601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52"/>
          <p:cNvSpPr txBox="1"/>
          <p:nvPr>
            <p:ph type="title"/>
          </p:nvPr>
        </p:nvSpPr>
        <p:spPr>
          <a:xfrm>
            <a:off x="713225" y="483925"/>
            <a:ext cx="6403500" cy="5727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500"/>
              <a:t>10.01</a:t>
            </a:r>
            <a:r>
              <a:rPr lang="en" sz="2500"/>
              <a:t>. </a:t>
            </a:r>
            <a:r>
              <a:rPr lang="en" sz="2500"/>
              <a:t>Diferenças na autenticação (cont.)</a:t>
            </a:r>
            <a:endParaRPr sz="2500"/>
          </a:p>
        </p:txBody>
      </p:sp>
      <p:sp>
        <p:nvSpPr>
          <p:cNvPr id="374" name="Google Shape;374;p52"/>
          <p:cNvSpPr txBox="1"/>
          <p:nvPr>
            <p:ph idx="4294967295" type="body"/>
          </p:nvPr>
        </p:nvSpPr>
        <p:spPr>
          <a:xfrm>
            <a:off x="713250" y="1272925"/>
            <a:ext cx="7679100" cy="30264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1200"/>
              </a:spcBef>
              <a:spcAft>
                <a:spcPts val="1200"/>
              </a:spcAft>
              <a:buClr>
                <a:schemeClr val="dk1"/>
              </a:buClr>
              <a:buSzPts val="1100"/>
              <a:buFont typeface="Arial"/>
              <a:buNone/>
            </a:pPr>
            <a:r>
              <a:rPr lang="en" sz="1100">
                <a:solidFill>
                  <a:schemeClr val="dk1"/>
                </a:solidFill>
              </a:rPr>
              <a:t>A diferença principal entre a aplicação web e mobile é a presença de elementos adicionais na versão web que servem para apresentar o conteúdo de forma mais atraente e intuitiva. Por exemplo, na versão web, é possível encontrar um ícone de seta no lado esquerdo da tela, que permite ao utilizador navegar facilmente entre as páginas anteriores. No entanto, essa funcionalidade não está presente na versão mobile, pois a página de autenticação é a principal. Outra diferença importante entre as duas versões é a forma como o utilizador pode fazer a autenticação. Na versão web, é possível autenticar-se com o seu endereço de e-mail e senha, ou através de contas de serviços de e-mail populares, como o Google. Foi escolhida a opção de autenticação com o Google, pois é um dos serviços de e-mail mais utilizados no mundo e é especialmente popular entre os mais jovens. Seria também possível incluir out</a:t>
            </a:r>
            <a:r>
              <a:rPr lang="en" sz="1100">
                <a:solidFill>
                  <a:schemeClr val="dk1"/>
                </a:solidFill>
              </a:rPr>
              <a:t>ros serviços de e-mail, como o Outlook, mas foi optado pelo Gmail devido à sua ampla utilização.</a:t>
            </a:r>
            <a:endParaRPr sz="1100">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35"/>
          <p:cNvSpPr txBox="1"/>
          <p:nvPr>
            <p:ph type="title"/>
          </p:nvPr>
        </p:nvSpPr>
        <p:spPr>
          <a:xfrm>
            <a:off x="713225" y="483991"/>
            <a:ext cx="47115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500"/>
              <a:t>Considerações Iniciais</a:t>
            </a:r>
            <a:endParaRPr sz="2500"/>
          </a:p>
        </p:txBody>
      </p:sp>
      <p:sp>
        <p:nvSpPr>
          <p:cNvPr id="257" name="Google Shape;257;p35"/>
          <p:cNvSpPr txBox="1"/>
          <p:nvPr>
            <p:ph idx="1" type="body"/>
          </p:nvPr>
        </p:nvSpPr>
        <p:spPr>
          <a:xfrm>
            <a:off x="713250" y="1187225"/>
            <a:ext cx="7717500" cy="2980500"/>
          </a:xfrm>
          <a:prstGeom prst="rect">
            <a:avLst/>
          </a:prstGeom>
        </p:spPr>
        <p:txBody>
          <a:bodyPr anchorCtr="0" anchor="t" bIns="91425" lIns="91425" spcFirstLastPara="1" rIns="91425" wrap="square" tIns="91425">
            <a:noAutofit/>
          </a:bodyPr>
          <a:lstStyle/>
          <a:p>
            <a:pPr indent="-342900" lvl="0" marL="457200" marR="0" rtl="0" algn="just">
              <a:lnSpc>
                <a:spcPct val="100000"/>
              </a:lnSpc>
              <a:spcBef>
                <a:spcPts val="0"/>
              </a:spcBef>
              <a:spcAft>
                <a:spcPts val="0"/>
              </a:spcAft>
              <a:buClr>
                <a:schemeClr val="dk1"/>
              </a:buClr>
              <a:buSzPts val="1800"/>
              <a:buChar char="❏"/>
            </a:pPr>
            <a:r>
              <a:rPr lang="en">
                <a:solidFill>
                  <a:schemeClr val="dk1"/>
                </a:solidFill>
              </a:rPr>
              <a:t>Foi utilizado </a:t>
            </a:r>
            <a:r>
              <a:rPr lang="en">
                <a:solidFill>
                  <a:schemeClr val="dk1"/>
                </a:solidFill>
              </a:rPr>
              <a:t>um</a:t>
            </a:r>
            <a:r>
              <a:rPr lang="en">
                <a:solidFill>
                  <a:schemeClr val="dk1"/>
                </a:solidFill>
              </a:rPr>
              <a:t> template de powerpoint do </a:t>
            </a:r>
            <a:r>
              <a:rPr lang="en" u="sng">
                <a:solidFill>
                  <a:schemeClr val="hlink"/>
                </a:solidFill>
                <a:hlinkClick r:id="rId3"/>
              </a:rPr>
              <a:t>SlidesGo</a:t>
            </a:r>
            <a:r>
              <a:rPr lang="en">
                <a:solidFill>
                  <a:schemeClr val="dk1"/>
                </a:solidFill>
              </a:rPr>
              <a:t> </a:t>
            </a:r>
            <a:r>
              <a:rPr lang="en">
                <a:solidFill>
                  <a:schemeClr val="dk1"/>
                </a:solidFill>
              </a:rPr>
              <a:t>[1] de forma a melhorar a </a:t>
            </a:r>
            <a:r>
              <a:rPr lang="en">
                <a:solidFill>
                  <a:schemeClr val="dk1"/>
                </a:solidFill>
              </a:rPr>
              <a:t>experiência</a:t>
            </a:r>
            <a:r>
              <a:rPr lang="en">
                <a:solidFill>
                  <a:schemeClr val="dk1"/>
                </a:solidFill>
              </a:rPr>
              <a:t> do visualizador como também facilitar a leitura;</a:t>
            </a:r>
            <a:endParaRPr>
              <a:solidFill>
                <a:schemeClr val="dk1"/>
              </a:solidFill>
            </a:endParaRPr>
          </a:p>
          <a:p>
            <a:pPr indent="-342900" lvl="0" marL="457200" marR="0" rtl="0" algn="just">
              <a:lnSpc>
                <a:spcPct val="100000"/>
              </a:lnSpc>
              <a:spcBef>
                <a:spcPts val="0"/>
              </a:spcBef>
              <a:spcAft>
                <a:spcPts val="0"/>
              </a:spcAft>
              <a:buClr>
                <a:schemeClr val="dk1"/>
              </a:buClr>
              <a:buSzPts val="1800"/>
              <a:buChar char="❏"/>
            </a:pPr>
            <a:r>
              <a:rPr lang="en">
                <a:solidFill>
                  <a:schemeClr val="dk1"/>
                </a:solidFill>
              </a:rPr>
              <a:t>Todos os prints screens da aplicação Web apresentados ao longo deste documento foram tirados a partir da aplicação </a:t>
            </a:r>
            <a:r>
              <a:rPr lang="en" u="sng">
                <a:solidFill>
                  <a:schemeClr val="hlink"/>
                </a:solidFill>
                <a:hlinkClick r:id="rId4"/>
              </a:rPr>
              <a:t>Lightshot</a:t>
            </a:r>
            <a:r>
              <a:rPr lang="en">
                <a:solidFill>
                  <a:schemeClr val="dk1"/>
                </a:solidFill>
              </a:rPr>
              <a:t> [2] utilizando o navegador </a:t>
            </a:r>
            <a:r>
              <a:rPr lang="en" u="sng">
                <a:solidFill>
                  <a:schemeClr val="hlink"/>
                </a:solidFill>
                <a:hlinkClick r:id="rId5"/>
              </a:rPr>
              <a:t>Opera</a:t>
            </a:r>
            <a:r>
              <a:rPr lang="en">
                <a:solidFill>
                  <a:schemeClr val="dk1"/>
                </a:solidFill>
              </a:rPr>
              <a:t> [3] com o ecrã de dimensão 2520x1680;</a:t>
            </a:r>
            <a:endParaRPr>
              <a:solidFill>
                <a:schemeClr val="dk1"/>
              </a:solidFill>
            </a:endParaRPr>
          </a:p>
          <a:p>
            <a:pPr indent="-342900" lvl="0" marL="457200" marR="0" rtl="0" algn="just">
              <a:lnSpc>
                <a:spcPct val="100000"/>
              </a:lnSpc>
              <a:spcBef>
                <a:spcPts val="0"/>
              </a:spcBef>
              <a:spcAft>
                <a:spcPts val="0"/>
              </a:spcAft>
              <a:buClr>
                <a:schemeClr val="dk1"/>
              </a:buClr>
              <a:buSzPts val="1800"/>
              <a:buChar char="❏"/>
            </a:pPr>
            <a:r>
              <a:rPr lang="en">
                <a:solidFill>
                  <a:schemeClr val="dk1"/>
                </a:solidFill>
              </a:rPr>
              <a:t>Aconselha-se que a apresentação seja vista em modo apresentação (fullscreen) já que irá facilitar a leitura do conteúdo;</a:t>
            </a:r>
            <a:endParaRPr>
              <a:solidFill>
                <a:schemeClr val="dk1"/>
              </a:solidFill>
            </a:endParaRPr>
          </a:p>
          <a:p>
            <a:pPr indent="-342900" lvl="0" marL="457200" marR="0" rtl="0" algn="just">
              <a:lnSpc>
                <a:spcPct val="100000"/>
              </a:lnSpc>
              <a:spcBef>
                <a:spcPts val="0"/>
              </a:spcBef>
              <a:spcAft>
                <a:spcPts val="0"/>
              </a:spcAft>
              <a:buClr>
                <a:schemeClr val="dk1"/>
              </a:buClr>
              <a:buSzPts val="1800"/>
              <a:buChar char="❏"/>
            </a:pPr>
            <a:r>
              <a:rPr lang="en">
                <a:solidFill>
                  <a:schemeClr val="dk1"/>
                </a:solidFill>
              </a:rPr>
              <a:t>Quando é utilizado a expressão “fig” refere-se a uma Figura representada por um número;</a:t>
            </a:r>
            <a:endParaRPr>
              <a:solidFill>
                <a:schemeClr val="dk1"/>
              </a:solidFill>
            </a:endParaRPr>
          </a:p>
          <a:p>
            <a:pPr indent="-342900" lvl="0" marL="457200" marR="0" rtl="0" algn="just">
              <a:lnSpc>
                <a:spcPct val="100000"/>
              </a:lnSpc>
              <a:spcBef>
                <a:spcPts val="0"/>
              </a:spcBef>
              <a:spcAft>
                <a:spcPts val="0"/>
              </a:spcAft>
              <a:buClr>
                <a:schemeClr val="dk1"/>
              </a:buClr>
              <a:buSzPts val="1800"/>
              <a:buChar char="❏"/>
            </a:pPr>
            <a:r>
              <a:rPr lang="en">
                <a:solidFill>
                  <a:schemeClr val="dk1"/>
                </a:solidFill>
              </a:rPr>
              <a:t>Haverá imagens com identificadores numéricos interligados com regiões de forma a destacar certos elementos da página e pode-los identificar mais tarde;</a:t>
            </a:r>
            <a:endParaRPr>
              <a:solidFill>
                <a:schemeClr val="dk1"/>
              </a:solidFill>
            </a:endParaRPr>
          </a:p>
          <a:p>
            <a:pPr indent="-342900" lvl="0" marL="457200" marR="0" rtl="0" algn="just">
              <a:lnSpc>
                <a:spcPct val="100000"/>
              </a:lnSpc>
              <a:spcBef>
                <a:spcPts val="0"/>
              </a:spcBef>
              <a:spcAft>
                <a:spcPts val="0"/>
              </a:spcAft>
              <a:buClr>
                <a:schemeClr val="dk1"/>
              </a:buClr>
              <a:buSzPts val="1800"/>
              <a:buChar char="❏"/>
            </a:pPr>
            <a:r>
              <a:rPr lang="en">
                <a:solidFill>
                  <a:schemeClr val="dk1"/>
                </a:solidFill>
              </a:rPr>
              <a:t>É utilizado </a:t>
            </a:r>
            <a:r>
              <a:rPr lang="en" u="sng">
                <a:solidFill>
                  <a:schemeClr val="hlink"/>
                </a:solidFill>
                <a:hlinkClick r:id="rId6"/>
              </a:rPr>
              <a:t>diagrams.net</a:t>
            </a:r>
            <a:r>
              <a:rPr lang="en">
                <a:solidFill>
                  <a:schemeClr val="dk1"/>
                </a:solidFill>
              </a:rPr>
              <a:t> [4] para a criação dos sitemaps do site e da aplicação móvel.</a:t>
            </a:r>
            <a:endParaRPr>
              <a:solidFill>
                <a:schemeClr val="dk1"/>
              </a:solidFill>
            </a:endParaRPr>
          </a:p>
          <a:p>
            <a:pPr indent="-342900" lvl="0" marL="457200" marR="0" rtl="0" algn="just">
              <a:lnSpc>
                <a:spcPct val="100000"/>
              </a:lnSpc>
              <a:spcBef>
                <a:spcPts val="0"/>
              </a:spcBef>
              <a:spcAft>
                <a:spcPts val="0"/>
              </a:spcAft>
              <a:buClr>
                <a:schemeClr val="dk1"/>
              </a:buClr>
              <a:buSzPts val="1800"/>
              <a:buChar char="❏"/>
            </a:pPr>
            <a:r>
              <a:rPr lang="en">
                <a:solidFill>
                  <a:schemeClr val="dk1"/>
                </a:solidFill>
              </a:rPr>
              <a:t>Foi utilizado a aplicação </a:t>
            </a:r>
            <a:r>
              <a:rPr lang="en" u="sng">
                <a:solidFill>
                  <a:schemeClr val="hlink"/>
                </a:solidFill>
                <a:hlinkClick r:id="rId7"/>
              </a:rPr>
              <a:t>MockFlow</a:t>
            </a:r>
            <a:r>
              <a:rPr lang="en">
                <a:solidFill>
                  <a:schemeClr val="dk1"/>
                </a:solidFill>
              </a:rPr>
              <a:t> [5] para desenhar os wireframes.</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3"/>
          <p:cNvSpPr txBox="1"/>
          <p:nvPr>
            <p:ph type="title"/>
          </p:nvPr>
        </p:nvSpPr>
        <p:spPr>
          <a:xfrm>
            <a:off x="713225" y="483925"/>
            <a:ext cx="5313000" cy="5727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500"/>
              <a:t>10.02.</a:t>
            </a:r>
            <a:r>
              <a:rPr lang="en" sz="2500"/>
              <a:t> Diferenças no registo</a:t>
            </a:r>
            <a:endParaRPr sz="2500"/>
          </a:p>
        </p:txBody>
      </p:sp>
      <p:pic>
        <p:nvPicPr>
          <p:cNvPr id="380" name="Google Shape;380;p53"/>
          <p:cNvPicPr preferRelativeResize="0"/>
          <p:nvPr/>
        </p:nvPicPr>
        <p:blipFill>
          <a:blip r:embed="rId3">
            <a:alphaModFix/>
          </a:blip>
          <a:stretch>
            <a:fillRect/>
          </a:stretch>
        </p:blipFill>
        <p:spPr>
          <a:xfrm>
            <a:off x="1735953" y="1060000"/>
            <a:ext cx="3975223" cy="3452249"/>
          </a:xfrm>
          <a:prstGeom prst="rect">
            <a:avLst/>
          </a:prstGeom>
          <a:noFill/>
          <a:ln>
            <a:noFill/>
          </a:ln>
        </p:spPr>
      </p:pic>
      <p:pic>
        <p:nvPicPr>
          <p:cNvPr id="381" name="Google Shape;381;p53"/>
          <p:cNvPicPr preferRelativeResize="0"/>
          <p:nvPr/>
        </p:nvPicPr>
        <p:blipFill>
          <a:blip r:embed="rId4">
            <a:alphaModFix/>
          </a:blip>
          <a:stretch>
            <a:fillRect/>
          </a:stretch>
        </p:blipFill>
        <p:spPr>
          <a:xfrm>
            <a:off x="5814700" y="1059999"/>
            <a:ext cx="1593349" cy="3452241"/>
          </a:xfrm>
          <a:prstGeom prst="rect">
            <a:avLst/>
          </a:prstGeom>
          <a:noFill/>
          <a:ln>
            <a:noFill/>
          </a:ln>
        </p:spPr>
      </p:pic>
      <p:sp>
        <p:nvSpPr>
          <p:cNvPr id="382" name="Google Shape;382;p53"/>
          <p:cNvSpPr/>
          <p:nvPr/>
        </p:nvSpPr>
        <p:spPr>
          <a:xfrm>
            <a:off x="3861750" y="2387475"/>
            <a:ext cx="1375200" cy="6105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53"/>
          <p:cNvSpPr/>
          <p:nvPr/>
        </p:nvSpPr>
        <p:spPr>
          <a:xfrm>
            <a:off x="3861750" y="3486050"/>
            <a:ext cx="1375200" cy="2601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53"/>
          <p:cNvSpPr/>
          <p:nvPr/>
        </p:nvSpPr>
        <p:spPr>
          <a:xfrm>
            <a:off x="6113925" y="2387475"/>
            <a:ext cx="1026600" cy="5727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53"/>
          <p:cNvSpPr/>
          <p:nvPr/>
        </p:nvSpPr>
        <p:spPr>
          <a:xfrm>
            <a:off x="6113925" y="3496237"/>
            <a:ext cx="1026600" cy="2601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4"/>
          <p:cNvSpPr txBox="1"/>
          <p:nvPr>
            <p:ph type="title"/>
          </p:nvPr>
        </p:nvSpPr>
        <p:spPr>
          <a:xfrm>
            <a:off x="713225" y="483925"/>
            <a:ext cx="6193200" cy="5727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500"/>
              <a:t>10.02.</a:t>
            </a:r>
            <a:r>
              <a:rPr lang="en" sz="2500"/>
              <a:t> </a:t>
            </a:r>
            <a:r>
              <a:rPr lang="en" sz="2500"/>
              <a:t>Diferenças no registo (cont.)</a:t>
            </a:r>
            <a:endParaRPr sz="2500"/>
          </a:p>
        </p:txBody>
      </p:sp>
      <p:sp>
        <p:nvSpPr>
          <p:cNvPr id="391" name="Google Shape;391;p54"/>
          <p:cNvSpPr txBox="1"/>
          <p:nvPr>
            <p:ph idx="4294967295" type="body"/>
          </p:nvPr>
        </p:nvSpPr>
        <p:spPr>
          <a:xfrm>
            <a:off x="713250" y="1272925"/>
            <a:ext cx="7920300" cy="30264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1200"/>
              </a:spcBef>
              <a:spcAft>
                <a:spcPts val="0"/>
              </a:spcAft>
              <a:buClr>
                <a:schemeClr val="dk1"/>
              </a:buClr>
              <a:buSzPts val="1100"/>
              <a:buFont typeface="Arial"/>
              <a:buNone/>
            </a:pPr>
            <a:r>
              <a:rPr lang="en" sz="1100">
                <a:solidFill>
                  <a:schemeClr val="dk1"/>
                </a:solidFill>
              </a:rPr>
              <a:t>A página de registo e de autenticação são muito semelhantes tanto na aplicação mobile como na web. A principal diferença entre as duas versões é a utilização de espaço, sendo que na versão mobile, foram incluídos apenas os elementos essenciais para a interação do utilizador. Isso foi mencionado anteriormente, no primeiro texto.</a:t>
            </a:r>
            <a:endParaRPr sz="1100">
              <a:solidFill>
                <a:schemeClr val="dk1"/>
              </a:solidFill>
            </a:endParaRPr>
          </a:p>
          <a:p>
            <a:pPr indent="0" lvl="0" marL="0" marR="0" rtl="0" algn="just">
              <a:lnSpc>
                <a:spcPct val="115000"/>
              </a:lnSpc>
              <a:spcBef>
                <a:spcPts val="1200"/>
              </a:spcBef>
              <a:spcAft>
                <a:spcPts val="1200"/>
              </a:spcAft>
              <a:buClr>
                <a:schemeClr val="dk1"/>
              </a:buClr>
              <a:buSzPts val="1100"/>
              <a:buFont typeface="Arial"/>
              <a:buNone/>
            </a:pPr>
            <a:r>
              <a:rPr lang="en" sz="1100">
                <a:solidFill>
                  <a:schemeClr val="dk1"/>
                </a:solidFill>
              </a:rPr>
              <a:t>A simplicidade e a facilidade de utilização são as principais preocupações no desenvolvimento de aplicações mobile, e essa é a razão pela qual os elementos não essenciais foram removidos na versão mobile, a fim de melhorar a experiência do utilizador.</a:t>
            </a:r>
            <a:endParaRPr sz="1100">
              <a:solidFill>
                <a:schemeClr val="dk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55"/>
          <p:cNvSpPr txBox="1"/>
          <p:nvPr>
            <p:ph type="title"/>
          </p:nvPr>
        </p:nvSpPr>
        <p:spPr>
          <a:xfrm>
            <a:off x="713225" y="483925"/>
            <a:ext cx="5950800" cy="5727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500"/>
              <a:t>10.03.</a:t>
            </a:r>
            <a:r>
              <a:rPr lang="en" sz="2500"/>
              <a:t> Diferenças nos cursos</a:t>
            </a:r>
            <a:endParaRPr sz="2500"/>
          </a:p>
        </p:txBody>
      </p:sp>
      <p:pic>
        <p:nvPicPr>
          <p:cNvPr id="397" name="Google Shape;397;p55"/>
          <p:cNvPicPr preferRelativeResize="0"/>
          <p:nvPr/>
        </p:nvPicPr>
        <p:blipFill>
          <a:blip r:embed="rId3">
            <a:alphaModFix/>
          </a:blip>
          <a:stretch>
            <a:fillRect/>
          </a:stretch>
        </p:blipFill>
        <p:spPr>
          <a:xfrm>
            <a:off x="1721991" y="1060012"/>
            <a:ext cx="3994385" cy="3452225"/>
          </a:xfrm>
          <a:prstGeom prst="rect">
            <a:avLst/>
          </a:prstGeom>
          <a:noFill/>
          <a:ln>
            <a:noFill/>
          </a:ln>
        </p:spPr>
      </p:pic>
      <p:pic>
        <p:nvPicPr>
          <p:cNvPr id="398" name="Google Shape;398;p55"/>
          <p:cNvPicPr preferRelativeResize="0"/>
          <p:nvPr/>
        </p:nvPicPr>
        <p:blipFill>
          <a:blip r:embed="rId4">
            <a:alphaModFix/>
          </a:blip>
          <a:stretch>
            <a:fillRect/>
          </a:stretch>
        </p:blipFill>
        <p:spPr>
          <a:xfrm>
            <a:off x="5828650" y="1060012"/>
            <a:ext cx="1593349" cy="3452231"/>
          </a:xfrm>
          <a:prstGeom prst="rect">
            <a:avLst/>
          </a:prstGeom>
          <a:noFill/>
          <a:ln>
            <a:noFill/>
          </a:ln>
        </p:spPr>
      </p:pic>
      <p:sp>
        <p:nvSpPr>
          <p:cNvPr id="399" name="Google Shape;399;p55"/>
          <p:cNvSpPr/>
          <p:nvPr/>
        </p:nvSpPr>
        <p:spPr>
          <a:xfrm>
            <a:off x="2035400" y="2458975"/>
            <a:ext cx="3410700" cy="15567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55"/>
          <p:cNvSpPr/>
          <p:nvPr/>
        </p:nvSpPr>
        <p:spPr>
          <a:xfrm>
            <a:off x="2035400" y="4015675"/>
            <a:ext cx="819600" cy="2586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55"/>
          <p:cNvSpPr/>
          <p:nvPr/>
        </p:nvSpPr>
        <p:spPr>
          <a:xfrm>
            <a:off x="2035400" y="2238925"/>
            <a:ext cx="3410700" cy="2202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55"/>
          <p:cNvSpPr/>
          <p:nvPr/>
        </p:nvSpPr>
        <p:spPr>
          <a:xfrm>
            <a:off x="5891650" y="1523800"/>
            <a:ext cx="1472700" cy="3999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55"/>
          <p:cNvSpPr/>
          <p:nvPr/>
        </p:nvSpPr>
        <p:spPr>
          <a:xfrm>
            <a:off x="5891650" y="1923700"/>
            <a:ext cx="1472700" cy="20919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6"/>
          <p:cNvSpPr txBox="1"/>
          <p:nvPr>
            <p:ph idx="4294967295" type="body"/>
          </p:nvPr>
        </p:nvSpPr>
        <p:spPr>
          <a:xfrm>
            <a:off x="713250" y="1272925"/>
            <a:ext cx="7754100" cy="30264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1200"/>
              </a:spcBef>
              <a:spcAft>
                <a:spcPts val="0"/>
              </a:spcAft>
              <a:buClr>
                <a:schemeClr val="dk1"/>
              </a:buClr>
              <a:buSzPts val="1100"/>
              <a:buFont typeface="Arial"/>
              <a:buNone/>
            </a:pPr>
            <a:r>
              <a:rPr lang="en" sz="1100">
                <a:solidFill>
                  <a:schemeClr val="dk1"/>
                </a:solidFill>
              </a:rPr>
              <a:t>Na página de cursos, a primeira diferença a ser notada é a ausência de um banner e de uma navbar no topo da página na versão mobile. Isso foi feito de forma a otimizar o uso do espaço e facilitar a navegação do </a:t>
            </a:r>
            <a:r>
              <a:rPr lang="en" sz="1100">
                <a:solidFill>
                  <a:schemeClr val="dk1"/>
                </a:solidFill>
              </a:rPr>
              <a:t>utilizador</a:t>
            </a:r>
            <a:r>
              <a:rPr lang="en" sz="1100">
                <a:solidFill>
                  <a:schemeClr val="dk1"/>
                </a:solidFill>
              </a:rPr>
              <a:t>. A navbar foi movida para a parte inferior da tela e o banner foi removido, pois só serve para estética na versão web.</a:t>
            </a:r>
            <a:endParaRPr sz="1100">
              <a:solidFill>
                <a:schemeClr val="dk1"/>
              </a:solidFill>
            </a:endParaRPr>
          </a:p>
          <a:p>
            <a:pPr indent="0" lvl="0" marL="0" marR="0" rtl="0" algn="just">
              <a:lnSpc>
                <a:spcPct val="115000"/>
              </a:lnSpc>
              <a:spcBef>
                <a:spcPts val="1200"/>
              </a:spcBef>
              <a:spcAft>
                <a:spcPts val="0"/>
              </a:spcAft>
              <a:buClr>
                <a:schemeClr val="dk1"/>
              </a:buClr>
              <a:buSzPts val="1100"/>
              <a:buFont typeface="Arial"/>
              <a:buNone/>
            </a:pPr>
            <a:r>
              <a:rPr lang="en" sz="1100">
                <a:solidFill>
                  <a:schemeClr val="dk1"/>
                </a:solidFill>
              </a:rPr>
              <a:t>Na página de cursos, é possível encontrar um campo de pesquisa, ordenação por popularidade, mais recentes e preço e depois permite ao utilizar filtrar por categoria de cursos, range de preço e linguagem primária do curso. A navegação de cursos na versão web foi feita através de paginação, de forma a manter os elementos importantes sempre no centro da tela. Já na versão mobile, foi incluída uma navegação por scroll. Desta forma, ao dar scroll para baixo, aparecerão mais cursos. Isso foi feito devido a facilidade de navegação vertical no telemóvel.</a:t>
            </a:r>
            <a:endParaRPr sz="1100">
              <a:solidFill>
                <a:schemeClr val="dk1"/>
              </a:solidFill>
            </a:endParaRPr>
          </a:p>
          <a:p>
            <a:pPr indent="0" lvl="0" marL="0" rtl="0" algn="just">
              <a:spcBef>
                <a:spcPts val="1200"/>
              </a:spcBef>
              <a:spcAft>
                <a:spcPts val="0"/>
              </a:spcAft>
              <a:buClr>
                <a:schemeClr val="dk1"/>
              </a:buClr>
              <a:buSzPts val="1100"/>
              <a:buFont typeface="Arial"/>
              <a:buNone/>
            </a:pPr>
            <a:r>
              <a:t/>
            </a:r>
            <a:endParaRPr sz="1100">
              <a:solidFill>
                <a:schemeClr val="dk1"/>
              </a:solidFill>
            </a:endParaRPr>
          </a:p>
          <a:p>
            <a:pPr indent="0" lvl="0" marL="0" rtl="0" algn="just">
              <a:spcBef>
                <a:spcPts val="1200"/>
              </a:spcBef>
              <a:spcAft>
                <a:spcPts val="1200"/>
              </a:spcAft>
              <a:buClr>
                <a:schemeClr val="dk1"/>
              </a:buClr>
              <a:buSzPts val="1100"/>
              <a:buFont typeface="Arial"/>
              <a:buNone/>
            </a:pPr>
            <a:r>
              <a:t/>
            </a:r>
            <a:endParaRPr sz="1100">
              <a:solidFill>
                <a:schemeClr val="dk1"/>
              </a:solidFill>
            </a:endParaRPr>
          </a:p>
        </p:txBody>
      </p:sp>
      <p:sp>
        <p:nvSpPr>
          <p:cNvPr id="409" name="Google Shape;409;p56"/>
          <p:cNvSpPr txBox="1"/>
          <p:nvPr>
            <p:ph type="title"/>
          </p:nvPr>
        </p:nvSpPr>
        <p:spPr>
          <a:xfrm>
            <a:off x="713225" y="483925"/>
            <a:ext cx="7649100" cy="5727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500"/>
              <a:t>10.</a:t>
            </a:r>
            <a:r>
              <a:rPr lang="en" sz="2500"/>
              <a:t>03. Diferenças nos cursos </a:t>
            </a:r>
            <a:r>
              <a:rPr lang="en" sz="2500"/>
              <a:t>(cont.)</a:t>
            </a:r>
            <a:endParaRPr sz="2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57"/>
          <p:cNvSpPr txBox="1"/>
          <p:nvPr>
            <p:ph type="title"/>
          </p:nvPr>
        </p:nvSpPr>
        <p:spPr>
          <a:xfrm>
            <a:off x="713225" y="483925"/>
            <a:ext cx="8037300" cy="5727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500"/>
              <a:t>10.04. </a:t>
            </a:r>
            <a:r>
              <a:rPr lang="en" sz="2500"/>
              <a:t>Diferenças nos detalhes de curso</a:t>
            </a:r>
            <a:endParaRPr sz="2500"/>
          </a:p>
        </p:txBody>
      </p:sp>
      <p:pic>
        <p:nvPicPr>
          <p:cNvPr id="415" name="Google Shape;415;p57"/>
          <p:cNvPicPr preferRelativeResize="0"/>
          <p:nvPr/>
        </p:nvPicPr>
        <p:blipFill>
          <a:blip r:embed="rId3">
            <a:alphaModFix/>
          </a:blip>
          <a:stretch>
            <a:fillRect/>
          </a:stretch>
        </p:blipFill>
        <p:spPr>
          <a:xfrm>
            <a:off x="1198075" y="2114867"/>
            <a:ext cx="2779428" cy="2394008"/>
          </a:xfrm>
          <a:prstGeom prst="rect">
            <a:avLst/>
          </a:prstGeom>
          <a:noFill/>
          <a:ln>
            <a:noFill/>
          </a:ln>
        </p:spPr>
      </p:pic>
      <p:pic>
        <p:nvPicPr>
          <p:cNvPr id="416" name="Google Shape;416;p57"/>
          <p:cNvPicPr preferRelativeResize="0"/>
          <p:nvPr/>
        </p:nvPicPr>
        <p:blipFill>
          <a:blip r:embed="rId4">
            <a:alphaModFix/>
          </a:blip>
          <a:stretch>
            <a:fillRect/>
          </a:stretch>
        </p:blipFill>
        <p:spPr>
          <a:xfrm>
            <a:off x="6352574" y="1056625"/>
            <a:ext cx="1593350" cy="3452254"/>
          </a:xfrm>
          <a:prstGeom prst="rect">
            <a:avLst/>
          </a:prstGeom>
          <a:noFill/>
          <a:ln>
            <a:noFill/>
          </a:ln>
        </p:spPr>
      </p:pic>
      <p:pic>
        <p:nvPicPr>
          <p:cNvPr id="417" name="Google Shape;417;p57"/>
          <p:cNvPicPr preferRelativeResize="0"/>
          <p:nvPr/>
        </p:nvPicPr>
        <p:blipFill>
          <a:blip r:embed="rId5">
            <a:alphaModFix/>
          </a:blip>
          <a:stretch>
            <a:fillRect/>
          </a:stretch>
        </p:blipFill>
        <p:spPr>
          <a:xfrm>
            <a:off x="3178982" y="1056625"/>
            <a:ext cx="3008293" cy="2605703"/>
          </a:xfrm>
          <a:prstGeom prst="rect">
            <a:avLst/>
          </a:prstGeom>
          <a:noFill/>
          <a:ln>
            <a:noFill/>
          </a:ln>
        </p:spPr>
      </p:pic>
      <p:sp>
        <p:nvSpPr>
          <p:cNvPr id="418" name="Google Shape;418;p57"/>
          <p:cNvSpPr/>
          <p:nvPr/>
        </p:nvSpPr>
        <p:spPr>
          <a:xfrm>
            <a:off x="6430750" y="1512700"/>
            <a:ext cx="1424700" cy="4071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57"/>
          <p:cNvSpPr/>
          <p:nvPr/>
        </p:nvSpPr>
        <p:spPr>
          <a:xfrm>
            <a:off x="4762575" y="1837350"/>
            <a:ext cx="1327200" cy="3027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57"/>
          <p:cNvSpPr/>
          <p:nvPr/>
        </p:nvSpPr>
        <p:spPr>
          <a:xfrm>
            <a:off x="4762575" y="2831400"/>
            <a:ext cx="1327200" cy="3027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57"/>
          <p:cNvSpPr/>
          <p:nvPr/>
        </p:nvSpPr>
        <p:spPr>
          <a:xfrm>
            <a:off x="6430750" y="3504175"/>
            <a:ext cx="473100" cy="1950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57"/>
          <p:cNvSpPr/>
          <p:nvPr/>
        </p:nvSpPr>
        <p:spPr>
          <a:xfrm>
            <a:off x="6430750" y="1919800"/>
            <a:ext cx="1424700" cy="15843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57"/>
          <p:cNvSpPr/>
          <p:nvPr/>
        </p:nvSpPr>
        <p:spPr>
          <a:xfrm>
            <a:off x="3399650" y="1837350"/>
            <a:ext cx="1362900" cy="16008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8"/>
          <p:cNvSpPr txBox="1"/>
          <p:nvPr>
            <p:ph type="title"/>
          </p:nvPr>
        </p:nvSpPr>
        <p:spPr>
          <a:xfrm>
            <a:off x="713225" y="483925"/>
            <a:ext cx="8166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10.04. Diferenças nos detalhes de curso (cont.)</a:t>
            </a:r>
            <a:endParaRPr sz="2500"/>
          </a:p>
        </p:txBody>
      </p:sp>
      <p:sp>
        <p:nvSpPr>
          <p:cNvPr id="429" name="Google Shape;429;p58"/>
          <p:cNvSpPr txBox="1"/>
          <p:nvPr>
            <p:ph idx="4294967295" type="body"/>
          </p:nvPr>
        </p:nvSpPr>
        <p:spPr>
          <a:xfrm>
            <a:off x="713250" y="1272925"/>
            <a:ext cx="7712400" cy="36378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lang="en" sz="1100">
                <a:solidFill>
                  <a:schemeClr val="dk1"/>
                </a:solidFill>
              </a:rPr>
              <a:t>Na página de detalhes do curso, as principais diferenças entre as versões web e mobile são a ordem dos elementos e as opções de compra. Na versão web, foi colocado como primeiro elemento o título do curso, pois é algo importante de se ver, pois diz logo ao utilizador do que se trata. A seguir, foram colocadas as imagens/vídeos do curso, pois é mais fácil para o utilizador se informar vendo uma imagem ou um vídeo. Em seguida, foram incluídos o preço, a descrição, os botões de compra e outros elementos.</a:t>
            </a:r>
            <a:endParaRPr sz="1100">
              <a:solidFill>
                <a:schemeClr val="dk1"/>
              </a:solidFill>
            </a:endParaRPr>
          </a:p>
          <a:p>
            <a:pPr indent="0" lvl="0" marL="0" rtl="0" algn="just">
              <a:spcBef>
                <a:spcPts val="1200"/>
              </a:spcBef>
              <a:spcAft>
                <a:spcPts val="0"/>
              </a:spcAft>
              <a:buClr>
                <a:schemeClr val="dk1"/>
              </a:buClr>
              <a:buSzPts val="1100"/>
              <a:buFont typeface="Arial"/>
              <a:buNone/>
            </a:pPr>
            <a:r>
              <a:rPr lang="en" sz="1100">
                <a:solidFill>
                  <a:schemeClr val="dk1"/>
                </a:solidFill>
              </a:rPr>
              <a:t>Na versão mobile, foi incluída a opção de comprar diretamente, enquanto na versão web é possível adicionar o curso a um carrinho. Isso foi feito porque o objetivo principal da versão web é permitir ao utilizador aceder aos seus cursos comprados e, portanto, é mais provável que o utilizador compre outros cursos relacionados com os que já comprou. Além disso, ao utilizar um iPhone, o processo de pagamento é ainda mais fácil e pode ser feito com apenas uma interação. No caso do utilizador estiver a utilizar Android, será apresentado um sistema genérico de checkout com opções como Paypal, Stripe, MbWay e cartão de crédito/débito, esses meios de pagamentos foram escolhidos por serem os mais utilizados em compras online</a:t>
            </a:r>
            <a:r>
              <a:rPr lang="en" sz="1100">
                <a:solidFill>
                  <a:schemeClr val="dk1"/>
                </a:solidFill>
              </a:rPr>
              <a:t>.</a:t>
            </a:r>
            <a:endParaRPr sz="1100">
              <a:solidFill>
                <a:schemeClr val="dk1"/>
              </a:solidFill>
            </a:endParaRPr>
          </a:p>
          <a:p>
            <a:pPr indent="0" lvl="0" marL="0" rtl="0" algn="just">
              <a:spcBef>
                <a:spcPts val="1200"/>
              </a:spcBef>
              <a:spcAft>
                <a:spcPts val="1200"/>
              </a:spcAft>
              <a:buClr>
                <a:schemeClr val="dk1"/>
              </a:buClr>
              <a:buSzPts val="1100"/>
              <a:buFont typeface="Arial"/>
              <a:buNone/>
            </a:pPr>
            <a:r>
              <a:rPr lang="en" sz="1100">
                <a:solidFill>
                  <a:schemeClr val="dk1"/>
                </a:solidFill>
              </a:rPr>
              <a:t>Além disso ainda é possivel ver que cursos é que estão relacionados com o curso em questão.</a:t>
            </a:r>
            <a:endParaRPr sz="1100">
              <a:solidFill>
                <a:schemeClr val="dk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59"/>
          <p:cNvSpPr txBox="1"/>
          <p:nvPr>
            <p:ph type="title"/>
          </p:nvPr>
        </p:nvSpPr>
        <p:spPr>
          <a:xfrm>
            <a:off x="713225" y="483925"/>
            <a:ext cx="8295900" cy="572700"/>
          </a:xfrm>
          <a:prstGeom prst="rect">
            <a:avLst/>
          </a:prstGeom>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rPr lang="en" sz="2500"/>
              <a:t>10.05.</a:t>
            </a:r>
            <a:r>
              <a:rPr lang="en" sz="2500"/>
              <a:t> Diferenças no </a:t>
            </a:r>
            <a:r>
              <a:rPr i="1" lang="en" sz="2500"/>
              <a:t>dashboard </a:t>
            </a:r>
            <a:r>
              <a:rPr lang="en" sz="2500"/>
              <a:t>- </a:t>
            </a:r>
            <a:r>
              <a:rPr i="1" lang="en" sz="2500"/>
              <a:t>overview</a:t>
            </a:r>
            <a:endParaRPr i="1" sz="2500"/>
          </a:p>
        </p:txBody>
      </p:sp>
      <p:pic>
        <p:nvPicPr>
          <p:cNvPr id="435" name="Google Shape;435;p59"/>
          <p:cNvPicPr preferRelativeResize="0"/>
          <p:nvPr/>
        </p:nvPicPr>
        <p:blipFill>
          <a:blip r:embed="rId3">
            <a:alphaModFix/>
          </a:blip>
          <a:stretch>
            <a:fillRect/>
          </a:stretch>
        </p:blipFill>
        <p:spPr>
          <a:xfrm>
            <a:off x="3759164" y="1284459"/>
            <a:ext cx="3451375" cy="2996626"/>
          </a:xfrm>
          <a:prstGeom prst="rect">
            <a:avLst/>
          </a:prstGeom>
          <a:noFill/>
          <a:ln>
            <a:noFill/>
          </a:ln>
        </p:spPr>
      </p:pic>
      <p:pic>
        <p:nvPicPr>
          <p:cNvPr id="436" name="Google Shape;436;p59"/>
          <p:cNvPicPr preferRelativeResize="0"/>
          <p:nvPr/>
        </p:nvPicPr>
        <p:blipFill>
          <a:blip r:embed="rId4">
            <a:alphaModFix/>
          </a:blip>
          <a:stretch>
            <a:fillRect/>
          </a:stretch>
        </p:blipFill>
        <p:spPr>
          <a:xfrm>
            <a:off x="260913" y="1285863"/>
            <a:ext cx="3451375" cy="2994141"/>
          </a:xfrm>
          <a:prstGeom prst="rect">
            <a:avLst/>
          </a:prstGeom>
          <a:noFill/>
          <a:ln>
            <a:noFill/>
          </a:ln>
        </p:spPr>
      </p:pic>
      <p:pic>
        <p:nvPicPr>
          <p:cNvPr id="437" name="Google Shape;437;p59"/>
          <p:cNvPicPr preferRelativeResize="0"/>
          <p:nvPr/>
        </p:nvPicPr>
        <p:blipFill>
          <a:blip r:embed="rId5">
            <a:alphaModFix/>
          </a:blip>
          <a:stretch>
            <a:fillRect/>
          </a:stretch>
        </p:blipFill>
        <p:spPr>
          <a:xfrm>
            <a:off x="7289729" y="1056625"/>
            <a:ext cx="1593349" cy="3452293"/>
          </a:xfrm>
          <a:prstGeom prst="rect">
            <a:avLst/>
          </a:prstGeom>
          <a:noFill/>
          <a:ln>
            <a:noFill/>
          </a:ln>
        </p:spPr>
      </p:pic>
      <p:sp>
        <p:nvSpPr>
          <p:cNvPr id="438" name="Google Shape;438;p59"/>
          <p:cNvSpPr/>
          <p:nvPr/>
        </p:nvSpPr>
        <p:spPr>
          <a:xfrm>
            <a:off x="7364600" y="1742200"/>
            <a:ext cx="1448100" cy="8157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59"/>
          <p:cNvSpPr/>
          <p:nvPr/>
        </p:nvSpPr>
        <p:spPr>
          <a:xfrm>
            <a:off x="7364600" y="1523800"/>
            <a:ext cx="1448100" cy="2184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59"/>
          <p:cNvSpPr/>
          <p:nvPr/>
        </p:nvSpPr>
        <p:spPr>
          <a:xfrm>
            <a:off x="7364600" y="2557900"/>
            <a:ext cx="1448100" cy="8157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59"/>
          <p:cNvSpPr/>
          <p:nvPr/>
        </p:nvSpPr>
        <p:spPr>
          <a:xfrm>
            <a:off x="3828000" y="2591000"/>
            <a:ext cx="3301500" cy="4623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59"/>
          <p:cNvSpPr/>
          <p:nvPr/>
        </p:nvSpPr>
        <p:spPr>
          <a:xfrm>
            <a:off x="2979200" y="1439500"/>
            <a:ext cx="513900" cy="5958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59"/>
          <p:cNvSpPr/>
          <p:nvPr/>
        </p:nvSpPr>
        <p:spPr>
          <a:xfrm>
            <a:off x="348075" y="2856250"/>
            <a:ext cx="3301500" cy="4884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59"/>
          <p:cNvSpPr/>
          <p:nvPr/>
        </p:nvSpPr>
        <p:spPr>
          <a:xfrm>
            <a:off x="7404450" y="4109301"/>
            <a:ext cx="1368300" cy="2970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59"/>
          <p:cNvSpPr/>
          <p:nvPr/>
        </p:nvSpPr>
        <p:spPr>
          <a:xfrm>
            <a:off x="803150" y="2176800"/>
            <a:ext cx="2802000" cy="2184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0"/>
          <p:cNvSpPr txBox="1"/>
          <p:nvPr>
            <p:ph type="title"/>
          </p:nvPr>
        </p:nvSpPr>
        <p:spPr>
          <a:xfrm>
            <a:off x="713225" y="483925"/>
            <a:ext cx="72933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10.05. Diferenças no </a:t>
            </a:r>
            <a:r>
              <a:rPr i="1" lang="en" sz="2500"/>
              <a:t>dashboard </a:t>
            </a:r>
            <a:r>
              <a:rPr lang="en" sz="2500"/>
              <a:t>- </a:t>
            </a:r>
            <a:r>
              <a:rPr i="1" lang="en" sz="2500"/>
              <a:t>overview </a:t>
            </a:r>
            <a:r>
              <a:rPr lang="en" sz="2500"/>
              <a:t>(cont.)</a:t>
            </a:r>
            <a:endParaRPr sz="2500"/>
          </a:p>
        </p:txBody>
      </p:sp>
      <p:sp>
        <p:nvSpPr>
          <p:cNvPr id="451" name="Google Shape;451;p60"/>
          <p:cNvSpPr txBox="1"/>
          <p:nvPr>
            <p:ph idx="4294967295" type="body"/>
          </p:nvPr>
        </p:nvSpPr>
        <p:spPr>
          <a:xfrm>
            <a:off x="713250" y="1272925"/>
            <a:ext cx="7612800" cy="30264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lang="en" sz="1100">
                <a:solidFill>
                  <a:schemeClr val="dk1"/>
                </a:solidFill>
              </a:rPr>
              <a:t>Na aplicação web, é possível ver mais informações ao mesmo tempo devido ao espaço disponível. Um exemplo disso é o progresso do utilizador, que na versão web é possível ver qual é o progresso e qual é a próxima matéria. Já na versão mobile, é possível ver apenas o nome. Isso foi feito com o objetivo de otimizar o uso do espaço e mostrar apenas as informações essenciais.</a:t>
            </a:r>
            <a:endParaRPr sz="1100">
              <a:solidFill>
                <a:schemeClr val="dk1"/>
              </a:solidFill>
            </a:endParaRPr>
          </a:p>
          <a:p>
            <a:pPr indent="0" lvl="0" marL="0" rtl="0" algn="just">
              <a:spcBef>
                <a:spcPts val="1200"/>
              </a:spcBef>
              <a:spcAft>
                <a:spcPts val="0"/>
              </a:spcAft>
              <a:buClr>
                <a:schemeClr val="dk1"/>
              </a:buClr>
              <a:buSzPts val="1100"/>
              <a:buFont typeface="Arial"/>
              <a:buNone/>
            </a:pPr>
            <a:r>
              <a:rPr lang="en" sz="1100">
                <a:solidFill>
                  <a:schemeClr val="dk1"/>
                </a:solidFill>
              </a:rPr>
              <a:t>Outra diferença notável é que na versão web, a lista de desejos tem sua própria página, enquanto na versão mobile, ela foi incluída na página principal. Isso foi feito porque a lista de desejos não é algo muito importante e ocupa muito espaço.</a:t>
            </a:r>
            <a:endParaRPr sz="1100">
              <a:solidFill>
                <a:schemeClr val="dk1"/>
              </a:solidFill>
            </a:endParaRPr>
          </a:p>
          <a:p>
            <a:pPr indent="0" lvl="0" marL="0" rtl="0" algn="just">
              <a:spcBef>
                <a:spcPts val="1200"/>
              </a:spcBef>
              <a:spcAft>
                <a:spcPts val="1200"/>
              </a:spcAft>
              <a:buClr>
                <a:schemeClr val="dk1"/>
              </a:buClr>
              <a:buSzPts val="1100"/>
              <a:buFont typeface="Arial"/>
              <a:buNone/>
            </a:pPr>
            <a:r>
              <a:rPr lang="en" sz="1100">
                <a:solidFill>
                  <a:schemeClr val="dk1"/>
                </a:solidFill>
              </a:rPr>
              <a:t>Na versão web, é possível verificar através do </a:t>
            </a:r>
            <a:r>
              <a:rPr i="1" lang="en" sz="1100">
                <a:solidFill>
                  <a:schemeClr val="dk1"/>
                </a:solidFill>
              </a:rPr>
              <a:t>navbar</a:t>
            </a:r>
            <a:r>
              <a:rPr lang="en" sz="1100">
                <a:solidFill>
                  <a:schemeClr val="dk1"/>
                </a:solidFill>
              </a:rPr>
              <a:t>, na opção "My Account", que está aberta a possibilidade de acessar as configurações, cursos e sair da sessão. Além disso, a seção ao lado direito da foto do utilizador contém outras páginas relevantes referentes a sua conta. Já na versão mobile, a opção de sair da sessão encontra-se na seção de cima do lado direito e as outras opções encontram-se no fundo do ecrã. Isso foi feito porque todas as interações dentro da aplicação</a:t>
            </a:r>
            <a:endParaRPr sz="1100">
              <a:solidFill>
                <a:schemeClr val="dk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1"/>
          <p:cNvSpPr txBox="1"/>
          <p:nvPr>
            <p:ph type="title"/>
          </p:nvPr>
        </p:nvSpPr>
        <p:spPr>
          <a:xfrm>
            <a:off x="713225" y="483925"/>
            <a:ext cx="7729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10.06. Diferenças no </a:t>
            </a:r>
            <a:r>
              <a:rPr i="1" lang="en" sz="2500"/>
              <a:t>dashboard </a:t>
            </a:r>
            <a:r>
              <a:rPr lang="en" sz="2500"/>
              <a:t>- cursos</a:t>
            </a:r>
            <a:endParaRPr sz="2500"/>
          </a:p>
        </p:txBody>
      </p:sp>
      <p:pic>
        <p:nvPicPr>
          <p:cNvPr id="457" name="Google Shape;457;p61"/>
          <p:cNvPicPr preferRelativeResize="0"/>
          <p:nvPr/>
        </p:nvPicPr>
        <p:blipFill>
          <a:blip r:embed="rId3">
            <a:alphaModFix/>
          </a:blip>
          <a:stretch>
            <a:fillRect/>
          </a:stretch>
        </p:blipFill>
        <p:spPr>
          <a:xfrm>
            <a:off x="1692358" y="1060000"/>
            <a:ext cx="4010592" cy="3452250"/>
          </a:xfrm>
          <a:prstGeom prst="rect">
            <a:avLst/>
          </a:prstGeom>
          <a:noFill/>
          <a:ln>
            <a:noFill/>
          </a:ln>
        </p:spPr>
      </p:pic>
      <p:pic>
        <p:nvPicPr>
          <p:cNvPr id="458" name="Google Shape;458;p61"/>
          <p:cNvPicPr preferRelativeResize="0"/>
          <p:nvPr/>
        </p:nvPicPr>
        <p:blipFill>
          <a:blip r:embed="rId4">
            <a:alphaModFix/>
          </a:blip>
          <a:stretch>
            <a:fillRect/>
          </a:stretch>
        </p:blipFill>
        <p:spPr>
          <a:xfrm>
            <a:off x="5858299" y="1060000"/>
            <a:ext cx="1593349" cy="3452254"/>
          </a:xfrm>
          <a:prstGeom prst="rect">
            <a:avLst/>
          </a:prstGeom>
          <a:noFill/>
          <a:ln>
            <a:noFill/>
          </a:ln>
        </p:spPr>
      </p:pic>
      <p:sp>
        <p:nvSpPr>
          <p:cNvPr id="459" name="Google Shape;459;p61"/>
          <p:cNvSpPr/>
          <p:nvPr/>
        </p:nvSpPr>
        <p:spPr>
          <a:xfrm>
            <a:off x="1809850" y="2900250"/>
            <a:ext cx="3770700" cy="4884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61"/>
          <p:cNvSpPr/>
          <p:nvPr/>
        </p:nvSpPr>
        <p:spPr>
          <a:xfrm>
            <a:off x="1809850" y="2541925"/>
            <a:ext cx="3770700" cy="1866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61"/>
          <p:cNvSpPr/>
          <p:nvPr/>
        </p:nvSpPr>
        <p:spPr>
          <a:xfrm>
            <a:off x="5906500" y="1528100"/>
            <a:ext cx="1486800" cy="1866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61"/>
          <p:cNvSpPr/>
          <p:nvPr/>
        </p:nvSpPr>
        <p:spPr>
          <a:xfrm>
            <a:off x="5906500" y="1714700"/>
            <a:ext cx="1486800" cy="21690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2"/>
          <p:cNvSpPr txBox="1"/>
          <p:nvPr>
            <p:ph type="title"/>
          </p:nvPr>
        </p:nvSpPr>
        <p:spPr>
          <a:xfrm>
            <a:off x="713225" y="483925"/>
            <a:ext cx="7778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10.06. Diferenças no </a:t>
            </a:r>
            <a:r>
              <a:rPr i="1" lang="en" sz="2500"/>
              <a:t>dashboard </a:t>
            </a:r>
            <a:r>
              <a:rPr lang="en" sz="2500"/>
              <a:t>- cursos (cont.)</a:t>
            </a:r>
            <a:endParaRPr sz="2500"/>
          </a:p>
        </p:txBody>
      </p:sp>
      <p:sp>
        <p:nvSpPr>
          <p:cNvPr id="468" name="Google Shape;468;p62"/>
          <p:cNvSpPr txBox="1"/>
          <p:nvPr>
            <p:ph idx="4294967295" type="body"/>
          </p:nvPr>
        </p:nvSpPr>
        <p:spPr>
          <a:xfrm>
            <a:off x="713250" y="1272925"/>
            <a:ext cx="7712400" cy="30264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lang="en" sz="1100">
                <a:solidFill>
                  <a:schemeClr val="dk1"/>
                </a:solidFill>
              </a:rPr>
              <a:t>Não há muitas diferenças significativas entre a aplicação mobile e web. As principais diferenças encontram-se na forma como os elementos são representados e na presença de um botão de reordenar apenas na versão web. Este botão foi criado como algo opcional e não essencial, e em uma aplicação mobile, o objetivo é mostrar o máximo de informações essenciais possíveis.</a:t>
            </a:r>
            <a:endParaRPr sz="1100">
              <a:solidFill>
                <a:schemeClr val="dk1"/>
              </a:solidFill>
            </a:endParaRPr>
          </a:p>
          <a:p>
            <a:pPr indent="0" lvl="0" marL="0" rtl="0" algn="just">
              <a:spcBef>
                <a:spcPts val="1200"/>
              </a:spcBef>
              <a:spcAft>
                <a:spcPts val="0"/>
              </a:spcAft>
              <a:buClr>
                <a:schemeClr val="dk1"/>
              </a:buClr>
              <a:buSzPts val="1100"/>
              <a:buFont typeface="Arial"/>
              <a:buNone/>
            </a:pPr>
            <a:r>
              <a:rPr lang="en" sz="1100">
                <a:solidFill>
                  <a:schemeClr val="dk1"/>
                </a:solidFill>
              </a:rPr>
              <a:t>Na versão mobile, foi adicionada uma opção para navegar facilmente pelos seus cursos através de uma caixa de pesquisa. Além disso, foram incluídos detalhes adicionais sobre o progresso do curso, como a atual matéria que o utilizador está a aprender. Desta forma, o utilizador tem acesso a informações relevantes e importantes em apenas alguns toques na tela.</a:t>
            </a:r>
            <a:endParaRPr sz="1100">
              <a:solidFill>
                <a:schemeClr val="dk1"/>
              </a:solidFill>
            </a:endParaRPr>
          </a:p>
          <a:p>
            <a:pPr indent="0" lvl="0" marL="0" rtl="0" algn="just">
              <a:spcBef>
                <a:spcPts val="1200"/>
              </a:spcBef>
              <a:spcAft>
                <a:spcPts val="1200"/>
              </a:spcAft>
              <a:buClr>
                <a:schemeClr val="dk1"/>
              </a:buClr>
              <a:buSzPts val="1100"/>
              <a:buFont typeface="Arial"/>
              <a:buNone/>
            </a:pPr>
            <a:r>
              <a:rPr lang="en" sz="1100">
                <a:solidFill>
                  <a:schemeClr val="dk1"/>
                </a:solidFill>
              </a:rPr>
              <a:t>Outro fator a mencionar é que na versão web, é possível ver mais informações ao mesmo tempo devido ao espaço.</a:t>
            </a:r>
            <a:endParaRPr sz="11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36"/>
          <p:cNvSpPr txBox="1"/>
          <p:nvPr>
            <p:ph idx="4294967295" type="body"/>
          </p:nvPr>
        </p:nvSpPr>
        <p:spPr>
          <a:xfrm>
            <a:off x="713250" y="1044325"/>
            <a:ext cx="3918900" cy="3669000"/>
          </a:xfrm>
          <a:prstGeom prst="rect">
            <a:avLst/>
          </a:prstGeom>
        </p:spPr>
        <p:txBody>
          <a:bodyPr anchorCtr="0" anchor="t" bIns="91425" lIns="91425" spcFirstLastPara="1" rIns="91425" wrap="square" tIns="91425">
            <a:noAutofit/>
          </a:bodyPr>
          <a:lstStyle/>
          <a:p>
            <a:pPr indent="-298450" lvl="0" marL="457200" marR="0" rtl="0" algn="just">
              <a:lnSpc>
                <a:spcPct val="100000"/>
              </a:lnSpc>
              <a:spcBef>
                <a:spcPts val="0"/>
              </a:spcBef>
              <a:spcAft>
                <a:spcPts val="0"/>
              </a:spcAft>
              <a:buClr>
                <a:schemeClr val="dk1"/>
              </a:buClr>
              <a:buSzPts val="1100"/>
              <a:buAutoNum type="arabicPeriod"/>
            </a:pPr>
            <a:r>
              <a:rPr lang="en" sz="1100">
                <a:solidFill>
                  <a:schemeClr val="hlink"/>
                </a:solidFill>
                <a:uFill>
                  <a:noFill/>
                </a:uFill>
                <a:hlinkClick action="ppaction://hlinksldjump" r:id="rId3"/>
              </a:rPr>
              <a:t>Introdução</a:t>
            </a:r>
            <a:endParaRPr sz="1100">
              <a:solidFill>
                <a:schemeClr val="dk1"/>
              </a:solidFill>
            </a:endParaRPr>
          </a:p>
          <a:p>
            <a:pPr indent="-298450" lvl="0" marL="457200" marR="0" rtl="0" algn="just">
              <a:lnSpc>
                <a:spcPct val="100000"/>
              </a:lnSpc>
              <a:spcBef>
                <a:spcPts val="0"/>
              </a:spcBef>
              <a:spcAft>
                <a:spcPts val="0"/>
              </a:spcAft>
              <a:buClr>
                <a:schemeClr val="dk1"/>
              </a:buClr>
              <a:buSzPts val="1100"/>
              <a:buAutoNum type="arabicPeriod"/>
            </a:pPr>
            <a:r>
              <a:rPr lang="en" sz="1100">
                <a:solidFill>
                  <a:schemeClr val="hlink"/>
                </a:solidFill>
                <a:uFill>
                  <a:noFill/>
                </a:uFill>
                <a:hlinkClick action="ppaction://hlinksldjump" r:id="rId4"/>
              </a:rPr>
              <a:t>Objetivos</a:t>
            </a:r>
            <a:endParaRPr sz="1100">
              <a:solidFill>
                <a:schemeClr val="dk1"/>
              </a:solidFill>
            </a:endParaRPr>
          </a:p>
          <a:p>
            <a:pPr indent="-298450" lvl="0" marL="457200" marR="0" rtl="0" algn="just">
              <a:lnSpc>
                <a:spcPct val="100000"/>
              </a:lnSpc>
              <a:spcBef>
                <a:spcPts val="0"/>
              </a:spcBef>
              <a:spcAft>
                <a:spcPts val="0"/>
              </a:spcAft>
              <a:buClr>
                <a:schemeClr val="dk1"/>
              </a:buClr>
              <a:buSzPts val="1100"/>
              <a:buAutoNum type="arabicPeriod"/>
            </a:pPr>
            <a:r>
              <a:rPr lang="en" sz="1100">
                <a:solidFill>
                  <a:schemeClr val="hlink"/>
                </a:solidFill>
                <a:uFill>
                  <a:noFill/>
                </a:uFill>
                <a:hlinkClick action="ppaction://hlinksldjump" r:id="rId5"/>
              </a:rPr>
              <a:t>O que é a LearnFast?</a:t>
            </a:r>
            <a:endParaRPr sz="1100">
              <a:solidFill>
                <a:schemeClr val="dk1"/>
              </a:solidFill>
            </a:endParaRPr>
          </a:p>
          <a:p>
            <a:pPr indent="-298450" lvl="0" marL="457200" marR="0" rtl="0" algn="just">
              <a:lnSpc>
                <a:spcPct val="100000"/>
              </a:lnSpc>
              <a:spcBef>
                <a:spcPts val="0"/>
              </a:spcBef>
              <a:spcAft>
                <a:spcPts val="0"/>
              </a:spcAft>
              <a:buClr>
                <a:schemeClr val="dk1"/>
              </a:buClr>
              <a:buSzPts val="1100"/>
              <a:buAutoNum type="arabicPeriod"/>
            </a:pPr>
            <a:r>
              <a:rPr lang="en" sz="1100">
                <a:solidFill>
                  <a:schemeClr val="hlink"/>
                </a:solidFill>
                <a:uFill>
                  <a:noFill/>
                </a:uFill>
                <a:hlinkClick action="ppaction://hlinksldjump" r:id="rId6"/>
              </a:rPr>
              <a:t>Sitemap Web</a:t>
            </a:r>
            <a:endParaRPr sz="1100">
              <a:solidFill>
                <a:schemeClr val="dk1"/>
              </a:solidFill>
            </a:endParaRPr>
          </a:p>
          <a:p>
            <a:pPr indent="-298450" lvl="0" marL="457200" marR="0" rtl="0" algn="just">
              <a:lnSpc>
                <a:spcPct val="100000"/>
              </a:lnSpc>
              <a:spcBef>
                <a:spcPts val="0"/>
              </a:spcBef>
              <a:spcAft>
                <a:spcPts val="0"/>
              </a:spcAft>
              <a:buClr>
                <a:schemeClr val="dk1"/>
              </a:buClr>
              <a:buSzPts val="1100"/>
              <a:buAutoNum type="arabicPeriod"/>
            </a:pPr>
            <a:r>
              <a:rPr lang="en" sz="1100">
                <a:solidFill>
                  <a:schemeClr val="hlink"/>
                </a:solidFill>
                <a:uFill>
                  <a:noFill/>
                </a:uFill>
                <a:hlinkClick action="ppaction://hlinksldjump" r:id="rId7"/>
              </a:rPr>
              <a:t>Sitemap Mobile</a:t>
            </a:r>
            <a:endParaRPr sz="1100">
              <a:solidFill>
                <a:schemeClr val="dk1"/>
              </a:solidFill>
            </a:endParaRPr>
          </a:p>
          <a:p>
            <a:pPr indent="-298450" lvl="0" marL="457200" marR="0" rtl="0" algn="just">
              <a:lnSpc>
                <a:spcPct val="100000"/>
              </a:lnSpc>
              <a:spcBef>
                <a:spcPts val="0"/>
              </a:spcBef>
              <a:spcAft>
                <a:spcPts val="0"/>
              </a:spcAft>
              <a:buClr>
                <a:schemeClr val="dk1"/>
              </a:buClr>
              <a:buSzPts val="1100"/>
              <a:buAutoNum type="arabicPeriod"/>
            </a:pPr>
            <a:r>
              <a:rPr lang="en" sz="1100">
                <a:solidFill>
                  <a:schemeClr val="hlink"/>
                </a:solidFill>
                <a:uFill>
                  <a:noFill/>
                </a:uFill>
                <a:hlinkClick action="ppaction://hlinksldjump" r:id="rId8"/>
              </a:rPr>
              <a:t>Página Principal - Web</a:t>
            </a:r>
            <a:endParaRPr sz="1100">
              <a:solidFill>
                <a:schemeClr val="dk1"/>
              </a:solidFill>
            </a:endParaRPr>
          </a:p>
          <a:p>
            <a:pPr indent="-298450" lvl="0" marL="457200" marR="0" rtl="0" algn="just">
              <a:lnSpc>
                <a:spcPct val="100000"/>
              </a:lnSpc>
              <a:spcBef>
                <a:spcPts val="0"/>
              </a:spcBef>
              <a:spcAft>
                <a:spcPts val="0"/>
              </a:spcAft>
              <a:buClr>
                <a:schemeClr val="dk1"/>
              </a:buClr>
              <a:buSzPts val="1100"/>
              <a:buAutoNum type="arabicPeriod"/>
            </a:pPr>
            <a:r>
              <a:rPr lang="en" sz="1100">
                <a:solidFill>
                  <a:schemeClr val="hlink"/>
                </a:solidFill>
                <a:uFill>
                  <a:noFill/>
                </a:uFill>
                <a:hlinkClick action="ppaction://hlinksldjump" r:id="rId9"/>
              </a:rPr>
              <a:t>Página Principal - Mobile</a:t>
            </a:r>
            <a:endParaRPr sz="1100">
              <a:solidFill>
                <a:schemeClr val="dk1"/>
              </a:solidFill>
            </a:endParaRPr>
          </a:p>
          <a:p>
            <a:pPr indent="-298450" lvl="0" marL="457200" marR="0" rtl="0" algn="just">
              <a:lnSpc>
                <a:spcPct val="100000"/>
              </a:lnSpc>
              <a:spcBef>
                <a:spcPts val="0"/>
              </a:spcBef>
              <a:spcAft>
                <a:spcPts val="0"/>
              </a:spcAft>
              <a:buClr>
                <a:schemeClr val="dk1"/>
              </a:buClr>
              <a:buSzPts val="1100"/>
              <a:buAutoNum type="arabicPeriod"/>
            </a:pPr>
            <a:r>
              <a:rPr lang="en" sz="1100">
                <a:solidFill>
                  <a:schemeClr val="hlink"/>
                </a:solidFill>
                <a:uFill>
                  <a:noFill/>
                </a:uFill>
                <a:hlinkClick action="ppaction://hlinksldjump" r:id="rId10"/>
              </a:rPr>
              <a:t>Checkout</a:t>
            </a:r>
            <a:endParaRPr sz="1100">
              <a:solidFill>
                <a:schemeClr val="dk1"/>
              </a:solidFill>
            </a:endParaRPr>
          </a:p>
          <a:p>
            <a:pPr indent="-298450" lvl="0" marL="457200" marR="0" rtl="0" algn="just">
              <a:lnSpc>
                <a:spcPct val="100000"/>
              </a:lnSpc>
              <a:spcBef>
                <a:spcPts val="0"/>
              </a:spcBef>
              <a:spcAft>
                <a:spcPts val="0"/>
              </a:spcAft>
              <a:buClr>
                <a:schemeClr val="dk1"/>
              </a:buClr>
              <a:buSzPts val="1100"/>
              <a:buAutoNum type="arabicPeriod"/>
            </a:pPr>
            <a:r>
              <a:rPr lang="en" sz="1100">
                <a:solidFill>
                  <a:schemeClr val="hlink"/>
                </a:solidFill>
                <a:uFill>
                  <a:noFill/>
                </a:uFill>
                <a:hlinkClick action="ppaction://hlinksldjump" r:id="rId11"/>
              </a:rPr>
              <a:t>Multi-linguagem</a:t>
            </a:r>
            <a:endParaRPr sz="1100">
              <a:solidFill>
                <a:schemeClr val="dk1"/>
              </a:solidFill>
            </a:endParaRPr>
          </a:p>
          <a:p>
            <a:pPr indent="-298450" lvl="0" marL="457200" marR="0" rtl="0" algn="just">
              <a:lnSpc>
                <a:spcPct val="100000"/>
              </a:lnSpc>
              <a:spcBef>
                <a:spcPts val="0"/>
              </a:spcBef>
              <a:spcAft>
                <a:spcPts val="0"/>
              </a:spcAft>
              <a:buClr>
                <a:schemeClr val="dk1"/>
              </a:buClr>
              <a:buSzPts val="1100"/>
              <a:buAutoNum type="arabicPeriod"/>
            </a:pPr>
            <a:r>
              <a:rPr lang="en" sz="1100">
                <a:solidFill>
                  <a:schemeClr val="hlink"/>
                </a:solidFill>
                <a:uFill>
                  <a:noFill/>
                </a:uFill>
                <a:hlinkClick action="ppaction://hlinksldjump" r:id="rId12"/>
              </a:rPr>
              <a:t>Diferenças entre Web - Mobile</a:t>
            </a:r>
            <a:endParaRPr sz="1100">
              <a:solidFill>
                <a:schemeClr val="dk1"/>
              </a:solidFill>
            </a:endParaRPr>
          </a:p>
          <a:p>
            <a:pPr indent="-298450" lvl="1" marL="914400" marR="0" rtl="0" algn="just">
              <a:lnSpc>
                <a:spcPct val="100000"/>
              </a:lnSpc>
              <a:spcBef>
                <a:spcPts val="0"/>
              </a:spcBef>
              <a:spcAft>
                <a:spcPts val="0"/>
              </a:spcAft>
              <a:buClr>
                <a:schemeClr val="dk1"/>
              </a:buClr>
              <a:buSzPts val="1100"/>
              <a:buAutoNum type="arabicPeriod"/>
            </a:pPr>
            <a:r>
              <a:rPr lang="en" sz="1100">
                <a:solidFill>
                  <a:schemeClr val="hlink"/>
                </a:solidFill>
                <a:uFill>
                  <a:noFill/>
                </a:uFill>
                <a:hlinkClick action="ppaction://hlinksldjump" r:id="rId13"/>
              </a:rPr>
              <a:t>Diferenças na autenticação</a:t>
            </a:r>
            <a:endParaRPr sz="1100">
              <a:solidFill>
                <a:schemeClr val="dk1"/>
              </a:solidFill>
            </a:endParaRPr>
          </a:p>
          <a:p>
            <a:pPr indent="-298450" lvl="1" marL="914400" marR="0" rtl="0" algn="just">
              <a:lnSpc>
                <a:spcPct val="100000"/>
              </a:lnSpc>
              <a:spcBef>
                <a:spcPts val="0"/>
              </a:spcBef>
              <a:spcAft>
                <a:spcPts val="0"/>
              </a:spcAft>
              <a:buClr>
                <a:schemeClr val="dk1"/>
              </a:buClr>
              <a:buSzPts val="1100"/>
              <a:buAutoNum type="arabicPeriod"/>
            </a:pPr>
            <a:r>
              <a:rPr lang="en" sz="1100">
                <a:solidFill>
                  <a:schemeClr val="hlink"/>
                </a:solidFill>
                <a:uFill>
                  <a:noFill/>
                </a:uFill>
                <a:hlinkClick action="ppaction://hlinksldjump" r:id="rId14"/>
              </a:rPr>
              <a:t>Diferenças no registo</a:t>
            </a:r>
            <a:endParaRPr sz="1100">
              <a:solidFill>
                <a:schemeClr val="dk1"/>
              </a:solidFill>
            </a:endParaRPr>
          </a:p>
          <a:p>
            <a:pPr indent="-298450" lvl="1" marL="914400" marR="0" rtl="0" algn="just">
              <a:lnSpc>
                <a:spcPct val="100000"/>
              </a:lnSpc>
              <a:spcBef>
                <a:spcPts val="0"/>
              </a:spcBef>
              <a:spcAft>
                <a:spcPts val="0"/>
              </a:spcAft>
              <a:buClr>
                <a:schemeClr val="dk1"/>
              </a:buClr>
              <a:buSzPts val="1100"/>
              <a:buAutoNum type="arabicPeriod"/>
            </a:pPr>
            <a:r>
              <a:rPr lang="en" sz="1100">
                <a:solidFill>
                  <a:schemeClr val="hlink"/>
                </a:solidFill>
                <a:uFill>
                  <a:noFill/>
                </a:uFill>
                <a:hlinkClick action="ppaction://hlinksldjump" r:id="rId15"/>
              </a:rPr>
              <a:t>Diferenças nos cursos</a:t>
            </a:r>
            <a:endParaRPr sz="1100">
              <a:solidFill>
                <a:schemeClr val="dk1"/>
              </a:solidFill>
            </a:endParaRPr>
          </a:p>
          <a:p>
            <a:pPr indent="-298450" lvl="1" marL="914400" marR="0" rtl="0" algn="just">
              <a:lnSpc>
                <a:spcPct val="100000"/>
              </a:lnSpc>
              <a:spcBef>
                <a:spcPts val="0"/>
              </a:spcBef>
              <a:spcAft>
                <a:spcPts val="0"/>
              </a:spcAft>
              <a:buClr>
                <a:schemeClr val="dk1"/>
              </a:buClr>
              <a:buSzPts val="1100"/>
              <a:buAutoNum type="arabicPeriod"/>
            </a:pPr>
            <a:r>
              <a:rPr lang="en" sz="1100">
                <a:solidFill>
                  <a:schemeClr val="hlink"/>
                </a:solidFill>
                <a:uFill>
                  <a:noFill/>
                </a:uFill>
                <a:hlinkClick action="ppaction://hlinksldjump" r:id="rId16"/>
              </a:rPr>
              <a:t>Diferenças nos detalhes de curso</a:t>
            </a:r>
            <a:endParaRPr sz="1100">
              <a:solidFill>
                <a:schemeClr val="dk1"/>
              </a:solidFill>
            </a:endParaRPr>
          </a:p>
          <a:p>
            <a:pPr indent="-298450" lvl="1" marL="914400" rtl="0" algn="just">
              <a:lnSpc>
                <a:spcPct val="100000"/>
              </a:lnSpc>
              <a:spcBef>
                <a:spcPts val="0"/>
              </a:spcBef>
              <a:spcAft>
                <a:spcPts val="0"/>
              </a:spcAft>
              <a:buClr>
                <a:schemeClr val="dk1"/>
              </a:buClr>
              <a:buSzPts val="1100"/>
              <a:buAutoNum type="arabicPeriod"/>
            </a:pPr>
            <a:r>
              <a:rPr lang="en" sz="1100">
                <a:solidFill>
                  <a:schemeClr val="hlink"/>
                </a:solidFill>
                <a:uFill>
                  <a:noFill/>
                </a:uFill>
                <a:hlinkClick action="ppaction://hlinksldjump" r:id="rId17"/>
              </a:rPr>
              <a:t>Diferenças no dashboard - overview</a:t>
            </a:r>
            <a:endParaRPr sz="1100">
              <a:solidFill>
                <a:schemeClr val="dk1"/>
              </a:solidFill>
            </a:endParaRPr>
          </a:p>
          <a:p>
            <a:pPr indent="-298450" lvl="1" marL="914400" rtl="0" algn="just">
              <a:lnSpc>
                <a:spcPct val="100000"/>
              </a:lnSpc>
              <a:spcBef>
                <a:spcPts val="0"/>
              </a:spcBef>
              <a:spcAft>
                <a:spcPts val="0"/>
              </a:spcAft>
              <a:buClr>
                <a:schemeClr val="dk1"/>
              </a:buClr>
              <a:buSzPts val="1100"/>
              <a:buAutoNum type="arabicPeriod"/>
            </a:pPr>
            <a:r>
              <a:rPr lang="en" sz="1100">
                <a:solidFill>
                  <a:schemeClr val="hlink"/>
                </a:solidFill>
                <a:uFill>
                  <a:noFill/>
                </a:uFill>
                <a:hlinkClick action="ppaction://hlinksldjump" r:id="rId18"/>
              </a:rPr>
              <a:t>Diferenças no dashboard - cursos</a:t>
            </a:r>
            <a:endParaRPr sz="1100">
              <a:solidFill>
                <a:schemeClr val="dk1"/>
              </a:solidFill>
            </a:endParaRPr>
          </a:p>
          <a:p>
            <a:pPr indent="-298450" lvl="1" marL="914400" rtl="0" algn="just">
              <a:lnSpc>
                <a:spcPct val="100000"/>
              </a:lnSpc>
              <a:spcBef>
                <a:spcPts val="0"/>
              </a:spcBef>
              <a:spcAft>
                <a:spcPts val="0"/>
              </a:spcAft>
              <a:buClr>
                <a:schemeClr val="dk1"/>
              </a:buClr>
              <a:buSzPts val="1100"/>
              <a:buAutoNum type="arabicPeriod"/>
            </a:pPr>
            <a:r>
              <a:rPr lang="en" sz="1100">
                <a:solidFill>
                  <a:schemeClr val="hlink"/>
                </a:solidFill>
                <a:uFill>
                  <a:noFill/>
                </a:uFill>
                <a:hlinkClick action="ppaction://hlinksldjump" r:id="rId19"/>
              </a:rPr>
              <a:t>Diferenças no dashboard - definições</a:t>
            </a:r>
            <a:endParaRPr sz="1100">
              <a:solidFill>
                <a:schemeClr val="dk1"/>
              </a:solidFill>
            </a:endParaRPr>
          </a:p>
          <a:p>
            <a:pPr indent="-298450" lvl="1" marL="914400" rtl="0" algn="just">
              <a:lnSpc>
                <a:spcPct val="100000"/>
              </a:lnSpc>
              <a:spcBef>
                <a:spcPts val="0"/>
              </a:spcBef>
              <a:spcAft>
                <a:spcPts val="0"/>
              </a:spcAft>
              <a:buClr>
                <a:schemeClr val="dk1"/>
              </a:buClr>
              <a:buSzPts val="1100"/>
              <a:buAutoNum type="arabicPeriod"/>
            </a:pPr>
            <a:r>
              <a:rPr lang="en" sz="1100">
                <a:solidFill>
                  <a:schemeClr val="hlink"/>
                </a:solidFill>
                <a:uFill>
                  <a:noFill/>
                </a:uFill>
                <a:hlinkClick action="ppaction://hlinksldjump" r:id="rId20"/>
              </a:rPr>
              <a:t>Diferenças no dashboard - fazer curso</a:t>
            </a:r>
            <a:endParaRPr sz="1100">
              <a:solidFill>
                <a:schemeClr val="dk1"/>
              </a:solidFill>
            </a:endParaRPr>
          </a:p>
          <a:p>
            <a:pPr indent="-298450" lvl="0" marL="457200" rtl="0" algn="just">
              <a:lnSpc>
                <a:spcPct val="100000"/>
              </a:lnSpc>
              <a:spcBef>
                <a:spcPts val="0"/>
              </a:spcBef>
              <a:spcAft>
                <a:spcPts val="0"/>
              </a:spcAft>
              <a:buClr>
                <a:schemeClr val="dk1"/>
              </a:buClr>
              <a:buSzPts val="1100"/>
              <a:buAutoNum type="arabicPeriod"/>
            </a:pPr>
            <a:r>
              <a:rPr lang="en" sz="1100">
                <a:solidFill>
                  <a:schemeClr val="hlink"/>
                </a:solidFill>
                <a:uFill>
                  <a:noFill/>
                </a:uFill>
                <a:hlinkClick action="ppaction://hlinksldjump" r:id="rId21"/>
              </a:rPr>
              <a:t>Autonomia, Consumo e Acessibilidade</a:t>
            </a:r>
            <a:endParaRPr sz="1100">
              <a:solidFill>
                <a:schemeClr val="dk1"/>
              </a:solidFill>
            </a:endParaRPr>
          </a:p>
          <a:p>
            <a:pPr indent="-298450" lvl="0" marL="457200" rtl="0" algn="just">
              <a:lnSpc>
                <a:spcPct val="100000"/>
              </a:lnSpc>
              <a:spcBef>
                <a:spcPts val="0"/>
              </a:spcBef>
              <a:spcAft>
                <a:spcPts val="0"/>
              </a:spcAft>
              <a:buClr>
                <a:schemeClr val="dk1"/>
              </a:buClr>
              <a:buSzPts val="1100"/>
              <a:buAutoNum type="arabicPeriod"/>
            </a:pPr>
            <a:r>
              <a:rPr lang="en" sz="1100">
                <a:solidFill>
                  <a:schemeClr val="hlink"/>
                </a:solidFill>
                <a:uFill>
                  <a:noFill/>
                </a:uFill>
                <a:hlinkClick action="ppaction://hlinksldjump" r:id="rId22"/>
              </a:rPr>
              <a:t>Conclusão</a:t>
            </a:r>
            <a:endParaRPr sz="1100">
              <a:solidFill>
                <a:schemeClr val="dk1"/>
              </a:solidFill>
            </a:endParaRPr>
          </a:p>
          <a:p>
            <a:pPr indent="-298450" lvl="0" marL="457200" rtl="0" algn="just">
              <a:lnSpc>
                <a:spcPct val="100000"/>
              </a:lnSpc>
              <a:spcBef>
                <a:spcPts val="0"/>
              </a:spcBef>
              <a:spcAft>
                <a:spcPts val="0"/>
              </a:spcAft>
              <a:buClr>
                <a:schemeClr val="dk1"/>
              </a:buClr>
              <a:buSzPts val="1100"/>
              <a:buAutoNum type="arabicPeriod"/>
            </a:pPr>
            <a:r>
              <a:rPr lang="en" sz="1100">
                <a:solidFill>
                  <a:schemeClr val="hlink"/>
                </a:solidFill>
                <a:uFill>
                  <a:noFill/>
                </a:uFill>
                <a:hlinkClick action="ppaction://hlinksldjump" r:id="rId23"/>
              </a:rPr>
              <a:t>Referências</a:t>
            </a:r>
            <a:endParaRPr sz="1100">
              <a:solidFill>
                <a:schemeClr val="dk1"/>
              </a:solidFill>
            </a:endParaRPr>
          </a:p>
          <a:p>
            <a:pPr indent="0" lvl="0" marL="0" rtl="0" algn="just">
              <a:lnSpc>
                <a:spcPct val="100000"/>
              </a:lnSpc>
              <a:spcBef>
                <a:spcPts val="1200"/>
              </a:spcBef>
              <a:spcAft>
                <a:spcPts val="1200"/>
              </a:spcAft>
              <a:buNone/>
            </a:pPr>
            <a:r>
              <a:t/>
            </a:r>
            <a:endParaRPr sz="1100">
              <a:solidFill>
                <a:schemeClr val="dk1"/>
              </a:solidFill>
            </a:endParaRPr>
          </a:p>
        </p:txBody>
      </p:sp>
      <p:sp>
        <p:nvSpPr>
          <p:cNvPr id="263" name="Google Shape;263;p36"/>
          <p:cNvSpPr txBox="1"/>
          <p:nvPr>
            <p:ph type="title"/>
          </p:nvPr>
        </p:nvSpPr>
        <p:spPr>
          <a:xfrm>
            <a:off x="713225" y="483991"/>
            <a:ext cx="35838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500"/>
              <a:t>Índice</a:t>
            </a:r>
            <a:endParaRPr sz="2500"/>
          </a:p>
        </p:txBody>
      </p:sp>
      <p:sp>
        <p:nvSpPr>
          <p:cNvPr id="264" name="Google Shape;264;p36"/>
          <p:cNvSpPr txBox="1"/>
          <p:nvPr/>
        </p:nvSpPr>
        <p:spPr>
          <a:xfrm>
            <a:off x="713250" y="4455925"/>
            <a:ext cx="7617900" cy="282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1200"/>
              </a:spcAft>
              <a:buNone/>
            </a:pPr>
            <a:r>
              <a:rPr lang="en" sz="1100">
                <a:solidFill>
                  <a:srgbClr val="000000"/>
                </a:solidFill>
                <a:latin typeface="Montserrat"/>
                <a:ea typeface="Montserrat"/>
                <a:cs typeface="Montserrat"/>
                <a:sym typeface="Montserrat"/>
              </a:rPr>
              <a:t>(Contém hiperligação)</a:t>
            </a:r>
            <a:endParaRPr sz="1100">
              <a:solidFill>
                <a:srgbClr val="000000"/>
              </a:solidFill>
              <a:latin typeface="Montserrat"/>
              <a:ea typeface="Montserrat"/>
              <a:cs typeface="Montserrat"/>
              <a:sym typeface="Montserrat"/>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3"/>
          <p:cNvSpPr txBox="1"/>
          <p:nvPr>
            <p:ph type="title"/>
          </p:nvPr>
        </p:nvSpPr>
        <p:spPr>
          <a:xfrm>
            <a:off x="713225" y="483925"/>
            <a:ext cx="72528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10.07. Diferenças no </a:t>
            </a:r>
            <a:r>
              <a:rPr i="1" lang="en" sz="2500"/>
              <a:t>dashboard </a:t>
            </a:r>
            <a:r>
              <a:rPr lang="en" sz="2500"/>
              <a:t>- definições</a:t>
            </a:r>
            <a:endParaRPr sz="2500"/>
          </a:p>
        </p:txBody>
      </p:sp>
      <p:pic>
        <p:nvPicPr>
          <p:cNvPr id="474" name="Google Shape;474;p63"/>
          <p:cNvPicPr preferRelativeResize="0"/>
          <p:nvPr/>
        </p:nvPicPr>
        <p:blipFill>
          <a:blip r:embed="rId3">
            <a:alphaModFix/>
          </a:blip>
          <a:stretch>
            <a:fillRect/>
          </a:stretch>
        </p:blipFill>
        <p:spPr>
          <a:xfrm>
            <a:off x="1716937" y="1060000"/>
            <a:ext cx="3980926" cy="3452249"/>
          </a:xfrm>
          <a:prstGeom prst="rect">
            <a:avLst/>
          </a:prstGeom>
          <a:noFill/>
          <a:ln>
            <a:noFill/>
          </a:ln>
        </p:spPr>
      </p:pic>
      <p:pic>
        <p:nvPicPr>
          <p:cNvPr id="475" name="Google Shape;475;p63"/>
          <p:cNvPicPr preferRelativeResize="0"/>
          <p:nvPr/>
        </p:nvPicPr>
        <p:blipFill>
          <a:blip r:embed="rId4">
            <a:alphaModFix/>
          </a:blip>
          <a:stretch>
            <a:fillRect/>
          </a:stretch>
        </p:blipFill>
        <p:spPr>
          <a:xfrm>
            <a:off x="5833711" y="1060000"/>
            <a:ext cx="1593349" cy="3452254"/>
          </a:xfrm>
          <a:prstGeom prst="rect">
            <a:avLst/>
          </a:prstGeom>
          <a:noFill/>
          <a:ln>
            <a:noFill/>
          </a:ln>
        </p:spPr>
      </p:pic>
      <p:sp>
        <p:nvSpPr>
          <p:cNvPr id="476" name="Google Shape;476;p63"/>
          <p:cNvSpPr/>
          <p:nvPr/>
        </p:nvSpPr>
        <p:spPr>
          <a:xfrm>
            <a:off x="5886975" y="1516675"/>
            <a:ext cx="1486800" cy="24936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63"/>
          <p:cNvSpPr/>
          <p:nvPr/>
        </p:nvSpPr>
        <p:spPr>
          <a:xfrm>
            <a:off x="1716925" y="2552500"/>
            <a:ext cx="3932700" cy="15954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64"/>
          <p:cNvSpPr txBox="1"/>
          <p:nvPr>
            <p:ph type="title"/>
          </p:nvPr>
        </p:nvSpPr>
        <p:spPr>
          <a:xfrm>
            <a:off x="713225" y="483925"/>
            <a:ext cx="76419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10.07. Diferenças no </a:t>
            </a:r>
            <a:r>
              <a:rPr i="1" lang="en" sz="2500"/>
              <a:t>dashboard </a:t>
            </a:r>
            <a:r>
              <a:rPr lang="en" sz="2500"/>
              <a:t>- definições (cont.)</a:t>
            </a:r>
            <a:endParaRPr sz="2500"/>
          </a:p>
        </p:txBody>
      </p:sp>
      <p:sp>
        <p:nvSpPr>
          <p:cNvPr id="483" name="Google Shape;483;p64"/>
          <p:cNvSpPr txBox="1"/>
          <p:nvPr>
            <p:ph idx="4294967295" type="body"/>
          </p:nvPr>
        </p:nvSpPr>
        <p:spPr>
          <a:xfrm>
            <a:off x="713250" y="1272925"/>
            <a:ext cx="7197300" cy="30264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lang="en" sz="1100">
                <a:solidFill>
                  <a:schemeClr val="dk1"/>
                </a:solidFill>
              </a:rPr>
              <a:t>Na página de edição de perfil, as principais diferenças entre as versões web e mobile são a presença de títulos e a forma como as informações são salvas. Na versão mobile, foram adicionados títulos às diferentes seções de campos para facilitar a identificação das informações. Isso ajuda o </a:t>
            </a:r>
            <a:r>
              <a:rPr lang="en" sz="1100">
                <a:solidFill>
                  <a:schemeClr val="dk1"/>
                </a:solidFill>
              </a:rPr>
              <a:t>utilizador a</a:t>
            </a:r>
            <a:r>
              <a:rPr lang="en" sz="1100">
                <a:solidFill>
                  <a:schemeClr val="dk1"/>
                </a:solidFill>
              </a:rPr>
              <a:t> entender rapidamente onde ele precisa preencher ou editar as informações.</a:t>
            </a:r>
            <a:endParaRPr sz="1100">
              <a:solidFill>
                <a:schemeClr val="dk1"/>
              </a:solidFill>
            </a:endParaRPr>
          </a:p>
          <a:p>
            <a:pPr indent="0" lvl="0" marL="0" rtl="0" algn="just">
              <a:spcBef>
                <a:spcPts val="1200"/>
              </a:spcBef>
              <a:spcAft>
                <a:spcPts val="1200"/>
              </a:spcAft>
              <a:buClr>
                <a:schemeClr val="dk1"/>
              </a:buClr>
              <a:buSzPts val="1100"/>
              <a:buFont typeface="Arial"/>
              <a:buNone/>
            </a:pPr>
            <a:r>
              <a:rPr lang="en" sz="1100">
                <a:solidFill>
                  <a:schemeClr val="dk1"/>
                </a:solidFill>
              </a:rPr>
              <a:t>Na versão web, é necessário clicar no botão "Salvar" para salvar as alterações feitas no perfil. Já na versão mobile, as informações são salvas automaticamente assim que o </a:t>
            </a:r>
            <a:r>
              <a:rPr lang="en" sz="1100">
                <a:solidFill>
                  <a:schemeClr val="dk1"/>
                </a:solidFill>
              </a:rPr>
              <a:t>utilizador </a:t>
            </a:r>
            <a:r>
              <a:rPr lang="en" sz="1100">
                <a:solidFill>
                  <a:schemeClr val="dk1"/>
                </a:solidFill>
              </a:rPr>
              <a:t>termina de preencher os campos. Isso foi feito para tornar o processo de edição de perfil mais rápido e fácil para o </a:t>
            </a:r>
            <a:r>
              <a:rPr lang="en" sz="1100">
                <a:solidFill>
                  <a:schemeClr val="dk1"/>
                </a:solidFill>
              </a:rPr>
              <a:t>utilizador</a:t>
            </a:r>
            <a:r>
              <a:rPr lang="en" sz="1100">
                <a:solidFill>
                  <a:schemeClr val="dk1"/>
                </a:solidFill>
              </a:rPr>
              <a:t>, já que ele não precisa se preocupar em clicar no botão de salvar a cada vez que ele faz uma edição.</a:t>
            </a:r>
            <a:endParaRPr sz="1100">
              <a:solidFill>
                <a:schemeClr val="dk1"/>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65"/>
          <p:cNvSpPr txBox="1"/>
          <p:nvPr>
            <p:ph type="title"/>
          </p:nvPr>
        </p:nvSpPr>
        <p:spPr>
          <a:xfrm>
            <a:off x="713225" y="483925"/>
            <a:ext cx="76293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10.08. Diferenças no </a:t>
            </a:r>
            <a:r>
              <a:rPr i="1" lang="en" sz="2500"/>
              <a:t>dashboard </a:t>
            </a:r>
            <a:r>
              <a:rPr lang="en" sz="2500"/>
              <a:t>- fazer curso</a:t>
            </a:r>
            <a:endParaRPr sz="2500"/>
          </a:p>
        </p:txBody>
      </p:sp>
      <p:pic>
        <p:nvPicPr>
          <p:cNvPr id="489" name="Google Shape;489;p65"/>
          <p:cNvPicPr preferRelativeResize="0"/>
          <p:nvPr/>
        </p:nvPicPr>
        <p:blipFill>
          <a:blip r:embed="rId3">
            <a:alphaModFix/>
          </a:blip>
          <a:stretch>
            <a:fillRect/>
          </a:stretch>
        </p:blipFill>
        <p:spPr>
          <a:xfrm>
            <a:off x="1718287" y="1060001"/>
            <a:ext cx="3969113" cy="3452249"/>
          </a:xfrm>
          <a:prstGeom prst="rect">
            <a:avLst/>
          </a:prstGeom>
          <a:noFill/>
          <a:ln>
            <a:noFill/>
          </a:ln>
        </p:spPr>
      </p:pic>
      <p:pic>
        <p:nvPicPr>
          <p:cNvPr id="490" name="Google Shape;490;p65"/>
          <p:cNvPicPr preferRelativeResize="0"/>
          <p:nvPr/>
        </p:nvPicPr>
        <p:blipFill>
          <a:blip r:embed="rId4">
            <a:alphaModFix/>
          </a:blip>
          <a:stretch>
            <a:fillRect/>
          </a:stretch>
        </p:blipFill>
        <p:spPr>
          <a:xfrm>
            <a:off x="5832374" y="1060000"/>
            <a:ext cx="1593350" cy="3452254"/>
          </a:xfrm>
          <a:prstGeom prst="rect">
            <a:avLst/>
          </a:prstGeom>
          <a:noFill/>
          <a:ln>
            <a:noFill/>
          </a:ln>
        </p:spPr>
      </p:pic>
      <p:sp>
        <p:nvSpPr>
          <p:cNvPr id="491" name="Google Shape;491;p65"/>
          <p:cNvSpPr/>
          <p:nvPr/>
        </p:nvSpPr>
        <p:spPr>
          <a:xfrm>
            <a:off x="1782350" y="1683325"/>
            <a:ext cx="1133400" cy="28290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65"/>
          <p:cNvSpPr/>
          <p:nvPr/>
        </p:nvSpPr>
        <p:spPr>
          <a:xfrm>
            <a:off x="2915750" y="1683325"/>
            <a:ext cx="2695500" cy="24480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65"/>
          <p:cNvSpPr/>
          <p:nvPr/>
        </p:nvSpPr>
        <p:spPr>
          <a:xfrm>
            <a:off x="5901025" y="1522175"/>
            <a:ext cx="1459500" cy="22350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65"/>
          <p:cNvSpPr/>
          <p:nvPr/>
        </p:nvSpPr>
        <p:spPr>
          <a:xfrm>
            <a:off x="2915750" y="4131325"/>
            <a:ext cx="2695500" cy="3810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65"/>
          <p:cNvSpPr/>
          <p:nvPr/>
        </p:nvSpPr>
        <p:spPr>
          <a:xfrm>
            <a:off x="5901025" y="3861748"/>
            <a:ext cx="1459500" cy="2310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65"/>
          <p:cNvSpPr/>
          <p:nvPr/>
        </p:nvSpPr>
        <p:spPr>
          <a:xfrm>
            <a:off x="7112875" y="1351624"/>
            <a:ext cx="213000" cy="170700"/>
          </a:xfrm>
          <a:prstGeom prst="rect">
            <a:avLst/>
          </a:prstGeom>
          <a:noFill/>
          <a:ln cap="flat" cmpd="sng" w="38100">
            <a:solidFill>
              <a:srgbClr val="93C47D"/>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6"/>
          <p:cNvSpPr txBox="1"/>
          <p:nvPr>
            <p:ph type="title"/>
          </p:nvPr>
        </p:nvSpPr>
        <p:spPr>
          <a:xfrm>
            <a:off x="713225" y="483925"/>
            <a:ext cx="79554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2500"/>
              <a:t>10.08. Diferenças no </a:t>
            </a:r>
            <a:r>
              <a:rPr i="1" lang="en" sz="2500"/>
              <a:t>dashboard </a:t>
            </a:r>
            <a:r>
              <a:rPr lang="en" sz="2500"/>
              <a:t>- fazer curso (cont.)</a:t>
            </a:r>
            <a:endParaRPr sz="2500"/>
          </a:p>
        </p:txBody>
      </p:sp>
      <p:sp>
        <p:nvSpPr>
          <p:cNvPr id="502" name="Google Shape;502;p66"/>
          <p:cNvSpPr txBox="1"/>
          <p:nvPr>
            <p:ph idx="4294967295" type="body"/>
          </p:nvPr>
        </p:nvSpPr>
        <p:spPr>
          <a:xfrm>
            <a:off x="713250" y="1272925"/>
            <a:ext cx="7488000" cy="3026400"/>
          </a:xfrm>
          <a:prstGeom prst="rect">
            <a:avLst/>
          </a:prstGeom>
        </p:spPr>
        <p:txBody>
          <a:bodyPr anchorCtr="0" anchor="t" bIns="91425" lIns="91425" spcFirstLastPara="1" rIns="91425" wrap="square" tIns="91425">
            <a:noAutofit/>
          </a:bodyPr>
          <a:lstStyle/>
          <a:p>
            <a:pPr indent="0" lvl="0" marL="0" rtl="0" algn="just">
              <a:spcBef>
                <a:spcPts val="1200"/>
              </a:spcBef>
              <a:spcAft>
                <a:spcPts val="0"/>
              </a:spcAft>
              <a:buClr>
                <a:schemeClr val="dk1"/>
              </a:buClr>
              <a:buSzPts val="1100"/>
              <a:buFont typeface="Arial"/>
              <a:buNone/>
            </a:pPr>
            <a:r>
              <a:rPr lang="en" sz="1100">
                <a:solidFill>
                  <a:schemeClr val="dk1"/>
                </a:solidFill>
              </a:rPr>
              <a:t>A grande diferença entre as aplicações web e mobile é a forma como as informações são organizadas. Na versão web, todas as matérias são apresentadas no lado esquerdo, e a informação relevante da matéria selecionada é apresentada no lado direito. Isso permite ao </a:t>
            </a:r>
            <a:r>
              <a:rPr lang="en" sz="1100">
                <a:solidFill>
                  <a:schemeClr val="dk1"/>
                </a:solidFill>
              </a:rPr>
              <a:t>utilizador </a:t>
            </a:r>
            <a:r>
              <a:rPr lang="en" sz="1100">
                <a:solidFill>
                  <a:schemeClr val="dk1"/>
                </a:solidFill>
              </a:rPr>
              <a:t>visualizar todas as matérias disponíveis e selecionar facilmente a que deseja estudar. Além disso, no final da seção do lado direito, há dois botões que permitem ao </a:t>
            </a:r>
            <a:r>
              <a:rPr lang="en" sz="1100">
                <a:solidFill>
                  <a:schemeClr val="dk1"/>
                </a:solidFill>
              </a:rPr>
              <a:t>utilizador </a:t>
            </a:r>
            <a:r>
              <a:rPr lang="en" sz="1100">
                <a:solidFill>
                  <a:schemeClr val="dk1"/>
                </a:solidFill>
              </a:rPr>
              <a:t>navegar facilmente para a matéria anterior ou para a próxima.</a:t>
            </a:r>
            <a:endParaRPr sz="1100">
              <a:solidFill>
                <a:schemeClr val="dk1"/>
              </a:solidFill>
            </a:endParaRPr>
          </a:p>
          <a:p>
            <a:pPr indent="0" lvl="0" marL="0" rtl="0" algn="just">
              <a:spcBef>
                <a:spcPts val="1200"/>
              </a:spcBef>
              <a:spcAft>
                <a:spcPts val="1200"/>
              </a:spcAft>
              <a:buClr>
                <a:schemeClr val="dk1"/>
              </a:buClr>
              <a:buSzPts val="1100"/>
              <a:buFont typeface="Arial"/>
              <a:buNone/>
            </a:pPr>
            <a:r>
              <a:rPr lang="en" sz="1100">
                <a:solidFill>
                  <a:schemeClr val="dk1"/>
                </a:solidFill>
              </a:rPr>
              <a:t>Já na versão mobile, para otimizar o uso do espaço na tela, a secção principal de conteúdo é mostrada em toda a página, com os botões de navegação no fundo. Se o </a:t>
            </a:r>
            <a:r>
              <a:rPr lang="en" sz="1100">
                <a:solidFill>
                  <a:schemeClr val="dk1"/>
                </a:solidFill>
              </a:rPr>
              <a:t>utilizador </a:t>
            </a:r>
            <a:r>
              <a:rPr lang="en" sz="1100">
                <a:solidFill>
                  <a:schemeClr val="dk1"/>
                </a:solidFill>
              </a:rPr>
              <a:t>quiser ver o conteúdo de outras matérias, basta clicar no ícone no canto superior esquerdo. Dessa forma, a organização e a navegação são mais intuitivas e fáceis para o </a:t>
            </a:r>
            <a:r>
              <a:rPr lang="en" sz="1100">
                <a:solidFill>
                  <a:schemeClr val="dk1"/>
                </a:solidFill>
              </a:rPr>
              <a:t>utilizador</a:t>
            </a:r>
            <a:r>
              <a:rPr lang="en" sz="1100">
                <a:solidFill>
                  <a:schemeClr val="dk1"/>
                </a:solidFill>
              </a:rPr>
              <a:t>.</a:t>
            </a:r>
            <a:endParaRPr sz="1100">
              <a:solidFill>
                <a:schemeClr val="dk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67"/>
          <p:cNvSpPr txBox="1"/>
          <p:nvPr>
            <p:ph idx="4294967295"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100">
                <a:solidFill>
                  <a:schemeClr val="dk1"/>
                </a:solidFill>
              </a:rPr>
              <a:t>Não foi adicionada uma funcionalidade de tema escuro na aplicação, pois os utilizadores que preferem um tema escuro nos websites geralmente utilizam sempre uma extensão no navegador que coloca automaticamente a página em modo escuro. Claro que ter uma funcionalidade de modo escuro seria </a:t>
            </a:r>
            <a:r>
              <a:rPr lang="en" sz="1100">
                <a:solidFill>
                  <a:schemeClr val="dk1"/>
                </a:solidFill>
              </a:rPr>
              <a:t>interessante, mas</a:t>
            </a:r>
            <a:r>
              <a:rPr lang="en" sz="1100">
                <a:solidFill>
                  <a:schemeClr val="dk1"/>
                </a:solidFill>
              </a:rPr>
              <a:t> se uma aplicação está a ser lançada oficialmente pela primeira vez uma funcionalidade de modo escuro não é o mais importante e portanto é algo opcional.</a:t>
            </a:r>
            <a:endParaRPr sz="1100">
              <a:solidFill>
                <a:schemeClr val="dk1"/>
              </a:solidFill>
            </a:endParaRPr>
          </a:p>
          <a:p>
            <a:pPr indent="0" lvl="0" marL="0" rtl="0" algn="just">
              <a:spcBef>
                <a:spcPts val="1200"/>
              </a:spcBef>
              <a:spcAft>
                <a:spcPts val="1200"/>
              </a:spcAft>
              <a:buClr>
                <a:schemeClr val="dk1"/>
              </a:buClr>
              <a:buSzPts val="1100"/>
              <a:buFont typeface="Arial"/>
              <a:buNone/>
            </a:pPr>
            <a:r>
              <a:rPr lang="en" sz="1100">
                <a:solidFill>
                  <a:schemeClr val="dk1"/>
                </a:solidFill>
              </a:rPr>
              <a:t>Além disso, a aplicação mobile seria projetada de forma a carregar todo o conteúdo da página assincronamente, o que ajuda a garantir que esta seja rápida e responsiva. Isso é especialmente importante, pois ajuda a economizar bateria e acelerar o processamento. </a:t>
            </a:r>
            <a:r>
              <a:rPr lang="en" sz="1100">
                <a:solidFill>
                  <a:schemeClr val="dk1"/>
                </a:solidFill>
              </a:rPr>
              <a:t>A simplicidade é uma das principais prioridades na criação da minha aplicação, pois acreditamos que isso ajuda a garantir uma experiência de utilizador positiva e intuitiva portanto a utilização de </a:t>
            </a:r>
            <a:r>
              <a:rPr lang="en" sz="1100">
                <a:solidFill>
                  <a:schemeClr val="dk1"/>
                </a:solidFill>
              </a:rPr>
              <a:t>elementos de design simples e minimalistas na aplicação mobile seria essencial, de forma a manter o tamanho que ocupa no disco baixo e acelerar o carregamento da página.</a:t>
            </a:r>
            <a:endParaRPr sz="1100">
              <a:solidFill>
                <a:schemeClr val="dk1"/>
              </a:solidFill>
            </a:endParaRPr>
          </a:p>
        </p:txBody>
      </p:sp>
      <p:sp>
        <p:nvSpPr>
          <p:cNvPr id="508" name="Google Shape;508;p67"/>
          <p:cNvSpPr txBox="1"/>
          <p:nvPr>
            <p:ph type="title"/>
          </p:nvPr>
        </p:nvSpPr>
        <p:spPr>
          <a:xfrm>
            <a:off x="713225" y="477280"/>
            <a:ext cx="75291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500"/>
              <a:t>11</a:t>
            </a:r>
            <a:r>
              <a:rPr lang="en" sz="2500"/>
              <a:t>. Autonomia, Consumo e Acessibilidade</a:t>
            </a:r>
            <a:endParaRPr sz="25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68"/>
          <p:cNvSpPr txBox="1"/>
          <p:nvPr>
            <p:ph idx="4294967295"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100">
                <a:solidFill>
                  <a:schemeClr val="dk1"/>
                </a:solidFill>
              </a:rPr>
              <a:t>A realização deste documento foi de maior importância, pois concluiu-se que todos os objetivos que foram propostos e que o aluno se propôs foram cumpridos. </a:t>
            </a:r>
            <a:endParaRPr sz="1100">
              <a:solidFill>
                <a:schemeClr val="dk1"/>
              </a:solidFill>
            </a:endParaRPr>
          </a:p>
          <a:p>
            <a:pPr indent="0" lvl="0" marL="0" rtl="0" algn="just">
              <a:spcBef>
                <a:spcPts val="1200"/>
              </a:spcBef>
              <a:spcAft>
                <a:spcPts val="0"/>
              </a:spcAft>
              <a:buClr>
                <a:schemeClr val="dk1"/>
              </a:buClr>
              <a:buSzPts val="1100"/>
              <a:buFont typeface="Arial"/>
              <a:buNone/>
            </a:pPr>
            <a:r>
              <a:rPr lang="en" sz="1100">
                <a:solidFill>
                  <a:schemeClr val="dk1"/>
                </a:solidFill>
              </a:rPr>
              <a:t>Foi possível comparar e identificar as principais diferenças entre a aplicação mobile e web. Foi notado que a aplicação web possui elementos adicionais para apresentar o conteúdo de forma mais atraente e intuitiva, enquanto que a aplicação mobile se preocupa em mostrar apenas os elementos essenciais para a interação do utilizador. </a:t>
            </a:r>
            <a:endParaRPr sz="1100">
              <a:solidFill>
                <a:schemeClr val="dk1"/>
              </a:solidFill>
            </a:endParaRPr>
          </a:p>
          <a:p>
            <a:pPr indent="0" lvl="0" marL="0" rtl="0" algn="just">
              <a:spcBef>
                <a:spcPts val="1200"/>
              </a:spcBef>
              <a:spcAft>
                <a:spcPts val="0"/>
              </a:spcAft>
              <a:buClr>
                <a:schemeClr val="dk1"/>
              </a:buClr>
              <a:buSzPts val="1100"/>
              <a:buFont typeface="Arial"/>
              <a:buNone/>
            </a:pPr>
            <a:r>
              <a:rPr lang="en" sz="1100">
                <a:solidFill>
                  <a:schemeClr val="dk1"/>
                </a:solidFill>
              </a:rPr>
              <a:t>A organização das informações também foi um fator diferencial, com a aplicação mobile optando por navegação vertical e a web utilizando paginação. </a:t>
            </a:r>
            <a:endParaRPr sz="1100">
              <a:solidFill>
                <a:schemeClr val="dk1"/>
              </a:solidFill>
            </a:endParaRPr>
          </a:p>
          <a:p>
            <a:pPr indent="0" lvl="0" marL="0" rtl="0" algn="just">
              <a:spcBef>
                <a:spcPts val="1200"/>
              </a:spcBef>
              <a:spcAft>
                <a:spcPts val="1200"/>
              </a:spcAft>
              <a:buClr>
                <a:schemeClr val="dk1"/>
              </a:buClr>
              <a:buSzPts val="1100"/>
              <a:buFont typeface="Arial"/>
              <a:buNone/>
            </a:pPr>
            <a:r>
              <a:rPr lang="en" sz="1100">
                <a:solidFill>
                  <a:schemeClr val="dk1"/>
                </a:solidFill>
              </a:rPr>
              <a:t>Além disso, a forma de autenticação e compra também foi comparada e foi possível identificar as diferenças entre as duas versões. Em conclusão, este estudo permitiu uma comparação completa entre as duas aplicações e identificou as principais diferenças entre elas.</a:t>
            </a:r>
            <a:endParaRPr sz="1100">
              <a:solidFill>
                <a:schemeClr val="dk1"/>
              </a:solidFill>
            </a:endParaRPr>
          </a:p>
        </p:txBody>
      </p:sp>
      <p:sp>
        <p:nvSpPr>
          <p:cNvPr id="514" name="Google Shape;514;p68"/>
          <p:cNvSpPr txBox="1"/>
          <p:nvPr>
            <p:ph type="title"/>
          </p:nvPr>
        </p:nvSpPr>
        <p:spPr>
          <a:xfrm>
            <a:off x="713225" y="477280"/>
            <a:ext cx="75291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500"/>
              <a:t>12</a:t>
            </a:r>
            <a:r>
              <a:rPr lang="en" sz="2500"/>
              <a:t>. Conclusão</a:t>
            </a:r>
            <a:endParaRPr sz="25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69"/>
          <p:cNvSpPr txBox="1"/>
          <p:nvPr>
            <p:ph idx="4294967295" type="body"/>
          </p:nvPr>
        </p:nvSpPr>
        <p:spPr>
          <a:xfrm>
            <a:off x="713250" y="1272925"/>
            <a:ext cx="7717500" cy="3295800"/>
          </a:xfrm>
          <a:prstGeom prst="rect">
            <a:avLst/>
          </a:prstGeom>
        </p:spPr>
        <p:txBody>
          <a:bodyPr anchorCtr="0" anchor="t" bIns="91425" lIns="91425" spcFirstLastPara="1" rIns="91425" wrap="square" tIns="91425">
            <a:noAutofit/>
          </a:bodyPr>
          <a:lstStyle/>
          <a:p>
            <a:pPr indent="-298450" lvl="0" marL="0" rtl="0" algn="just">
              <a:spcBef>
                <a:spcPts val="0"/>
              </a:spcBef>
              <a:spcAft>
                <a:spcPts val="0"/>
              </a:spcAft>
              <a:buSzPts val="1100"/>
              <a:buAutoNum type="arabicPeriod"/>
            </a:pPr>
            <a:r>
              <a:rPr lang="en" sz="1100">
                <a:solidFill>
                  <a:schemeClr val="dk1"/>
                </a:solidFill>
              </a:rPr>
              <a:t>Free Google Slides themes and Powerpoint templates | Slidesgo. Referenciado em 5 de Janeiro 2023, </a:t>
            </a:r>
            <a:r>
              <a:rPr lang="en" sz="1100" u="sng">
                <a:solidFill>
                  <a:schemeClr val="hlink"/>
                </a:solidFill>
                <a:hlinkClick r:id="rId3"/>
              </a:rPr>
              <a:t>https://slidesgo.com</a:t>
            </a:r>
            <a:r>
              <a:rPr lang="en" sz="1100">
                <a:solidFill>
                  <a:schemeClr val="dk1"/>
                </a:solidFill>
              </a:rPr>
              <a:t>;</a:t>
            </a:r>
            <a:endParaRPr sz="1100">
              <a:solidFill>
                <a:schemeClr val="dk1"/>
              </a:solidFill>
            </a:endParaRPr>
          </a:p>
          <a:p>
            <a:pPr indent="-298450" lvl="0" marL="0" rtl="0" algn="just">
              <a:spcBef>
                <a:spcPts val="0"/>
              </a:spcBef>
              <a:spcAft>
                <a:spcPts val="0"/>
              </a:spcAft>
              <a:buClr>
                <a:schemeClr val="dk1"/>
              </a:buClr>
              <a:buSzPts val="1100"/>
              <a:buAutoNum type="arabicPeriod"/>
            </a:pPr>
            <a:r>
              <a:rPr lang="en" sz="1100">
                <a:solidFill>
                  <a:schemeClr val="dk1"/>
                </a:solidFill>
              </a:rPr>
              <a:t>Lightshot — screenshot tool for Mac &amp; Win. Referenciado em 5 de Janeiro 2023, </a:t>
            </a:r>
            <a:r>
              <a:rPr lang="en" sz="1100" u="sng">
                <a:solidFill>
                  <a:schemeClr val="hlink"/>
                </a:solidFill>
                <a:hlinkClick r:id="rId4"/>
              </a:rPr>
              <a:t>https://app.prntscr.com/en/index.html</a:t>
            </a:r>
            <a:r>
              <a:rPr lang="en" sz="1100">
                <a:solidFill>
                  <a:schemeClr val="dk1"/>
                </a:solidFill>
              </a:rPr>
              <a:t>;</a:t>
            </a:r>
            <a:endParaRPr sz="1100">
              <a:solidFill>
                <a:schemeClr val="dk1"/>
              </a:solidFill>
            </a:endParaRPr>
          </a:p>
          <a:p>
            <a:pPr indent="-298450" lvl="0" marL="0" rtl="0" algn="just">
              <a:spcBef>
                <a:spcPts val="0"/>
              </a:spcBef>
              <a:spcAft>
                <a:spcPts val="0"/>
              </a:spcAft>
              <a:buClr>
                <a:schemeClr val="dk1"/>
              </a:buClr>
              <a:buSzPts val="1100"/>
              <a:buAutoNum type="arabicPeriod"/>
            </a:pPr>
            <a:r>
              <a:rPr lang="en" sz="1100">
                <a:solidFill>
                  <a:schemeClr val="dk1"/>
                </a:solidFill>
              </a:rPr>
              <a:t>Browser da Web Opera | Mais rápido, mais seguro, mais inteligente | Opera. Referenciado em 5 de Janeiro 2023, </a:t>
            </a:r>
            <a:r>
              <a:rPr lang="en" sz="1100" u="sng">
                <a:solidFill>
                  <a:schemeClr val="hlink"/>
                </a:solidFill>
                <a:hlinkClick r:id="rId5"/>
              </a:rPr>
              <a:t>https://www.opera.com/</a:t>
            </a:r>
            <a:r>
              <a:rPr lang="en" sz="1100">
                <a:solidFill>
                  <a:schemeClr val="dk1"/>
                </a:solidFill>
              </a:rPr>
              <a:t>;</a:t>
            </a:r>
            <a:endParaRPr sz="1100">
              <a:solidFill>
                <a:schemeClr val="dk1"/>
              </a:solidFill>
            </a:endParaRPr>
          </a:p>
          <a:p>
            <a:pPr indent="-298450" lvl="0" marL="0" rtl="0" algn="just">
              <a:spcBef>
                <a:spcPts val="0"/>
              </a:spcBef>
              <a:spcAft>
                <a:spcPts val="0"/>
              </a:spcAft>
              <a:buClr>
                <a:schemeClr val="dk1"/>
              </a:buClr>
              <a:buSzPts val="1100"/>
              <a:buAutoNum type="arabicPeriod"/>
            </a:pPr>
            <a:r>
              <a:rPr lang="en" sz="1100">
                <a:solidFill>
                  <a:schemeClr val="dk1"/>
                </a:solidFill>
              </a:rPr>
              <a:t>Diagram Software and Flowchart Maker. Referenciado em 5 de Janeiro 2023, </a:t>
            </a:r>
            <a:r>
              <a:rPr lang="en" sz="1100" u="sng">
                <a:solidFill>
                  <a:schemeClr val="hlink"/>
                </a:solidFill>
                <a:hlinkClick r:id="rId6"/>
              </a:rPr>
              <a:t>https://www.diagrams.net</a:t>
            </a:r>
            <a:r>
              <a:rPr lang="en" sz="1100">
                <a:solidFill>
                  <a:schemeClr val="dk1"/>
                </a:solidFill>
              </a:rPr>
              <a:t>;</a:t>
            </a:r>
            <a:endParaRPr sz="1100">
              <a:solidFill>
                <a:schemeClr val="dk1"/>
              </a:solidFill>
            </a:endParaRPr>
          </a:p>
          <a:p>
            <a:pPr indent="-298450" lvl="0" marL="0" rtl="0" algn="just">
              <a:spcBef>
                <a:spcPts val="0"/>
              </a:spcBef>
              <a:spcAft>
                <a:spcPts val="0"/>
              </a:spcAft>
              <a:buClr>
                <a:schemeClr val="dk1"/>
              </a:buClr>
              <a:buSzPts val="1100"/>
              <a:buAutoNum type="arabicPeriod"/>
            </a:pPr>
            <a:r>
              <a:rPr lang="en" sz="1100">
                <a:solidFill>
                  <a:schemeClr val="dk1"/>
                </a:solidFill>
              </a:rPr>
              <a:t>MockFlow - Online Wireframing and Product Design Tool. Referenciado em 5 de Janeiro 2023, </a:t>
            </a:r>
            <a:r>
              <a:rPr lang="en" sz="1100" u="sng">
                <a:solidFill>
                  <a:schemeClr val="hlink"/>
                </a:solidFill>
                <a:hlinkClick r:id="rId7"/>
              </a:rPr>
              <a:t>https://www.mockflow.com</a:t>
            </a:r>
            <a:r>
              <a:rPr lang="en" sz="1100">
                <a:solidFill>
                  <a:schemeClr val="dk1"/>
                </a:solidFill>
              </a:rPr>
              <a:t>.</a:t>
            </a:r>
            <a:endParaRPr sz="1100">
              <a:solidFill>
                <a:schemeClr val="dk1"/>
              </a:solidFill>
            </a:endParaRPr>
          </a:p>
        </p:txBody>
      </p:sp>
      <p:sp>
        <p:nvSpPr>
          <p:cNvPr id="520" name="Google Shape;520;p69"/>
          <p:cNvSpPr txBox="1"/>
          <p:nvPr>
            <p:ph type="title"/>
          </p:nvPr>
        </p:nvSpPr>
        <p:spPr>
          <a:xfrm>
            <a:off x="713225" y="477280"/>
            <a:ext cx="75291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500"/>
              <a:t>13</a:t>
            </a:r>
            <a:r>
              <a:rPr lang="en" sz="2500"/>
              <a:t>. </a:t>
            </a:r>
            <a:r>
              <a:rPr lang="en" sz="2500"/>
              <a:t>Referências</a:t>
            </a:r>
            <a:endParaRPr sz="25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70"/>
          <p:cNvSpPr txBox="1"/>
          <p:nvPr>
            <p:ph type="title"/>
          </p:nvPr>
        </p:nvSpPr>
        <p:spPr>
          <a:xfrm>
            <a:off x="2570850" y="1631238"/>
            <a:ext cx="4002300" cy="922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Obrigado.</a:t>
            </a:r>
            <a:endParaRPr/>
          </a:p>
        </p:txBody>
      </p:sp>
      <p:sp>
        <p:nvSpPr>
          <p:cNvPr id="526" name="Google Shape;526;p70"/>
          <p:cNvSpPr txBox="1"/>
          <p:nvPr>
            <p:ph idx="1" type="subTitle"/>
          </p:nvPr>
        </p:nvSpPr>
        <p:spPr>
          <a:xfrm>
            <a:off x="2983350" y="2589463"/>
            <a:ext cx="3177300" cy="922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Alguma questão</a:t>
            </a:r>
            <a:r>
              <a:rPr lang="en"/>
              <a:t>?</a:t>
            </a:r>
            <a:endParaRPr/>
          </a:p>
          <a:p>
            <a:pPr indent="0" lvl="0" marL="0" rtl="0" algn="ctr">
              <a:spcBef>
                <a:spcPts val="0"/>
              </a:spcBef>
              <a:spcAft>
                <a:spcPts val="0"/>
              </a:spcAft>
              <a:buNone/>
            </a:pPr>
            <a:r>
              <a:rPr lang="en"/>
              <a:t>A036815@ipmaia.pt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7"/>
          <p:cNvSpPr txBox="1"/>
          <p:nvPr>
            <p:ph type="title"/>
          </p:nvPr>
        </p:nvSpPr>
        <p:spPr>
          <a:xfrm>
            <a:off x="713225" y="483991"/>
            <a:ext cx="47115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500"/>
              <a:t>01. Introdução</a:t>
            </a:r>
            <a:endParaRPr sz="2500"/>
          </a:p>
        </p:txBody>
      </p:sp>
      <p:sp>
        <p:nvSpPr>
          <p:cNvPr id="270" name="Google Shape;270;p37"/>
          <p:cNvSpPr txBox="1"/>
          <p:nvPr>
            <p:ph idx="4294967295" type="body"/>
          </p:nvPr>
        </p:nvSpPr>
        <p:spPr>
          <a:xfrm>
            <a:off x="713250" y="1272925"/>
            <a:ext cx="7717500" cy="3295800"/>
          </a:xfrm>
          <a:prstGeom prst="rect">
            <a:avLst/>
          </a:prstGeom>
        </p:spPr>
        <p:txBody>
          <a:bodyPr anchorCtr="0" anchor="t" bIns="91425" lIns="91425" spcFirstLastPara="1" rIns="91425" wrap="square" tIns="91425">
            <a:noAutofit/>
          </a:bodyPr>
          <a:lstStyle/>
          <a:p>
            <a:pPr indent="0" lvl="0" marL="0" marR="0" rtl="0" algn="just">
              <a:lnSpc>
                <a:spcPct val="100000"/>
              </a:lnSpc>
              <a:spcBef>
                <a:spcPts val="0"/>
              </a:spcBef>
              <a:spcAft>
                <a:spcPts val="0"/>
              </a:spcAft>
              <a:buClr>
                <a:schemeClr val="dk1"/>
              </a:buClr>
              <a:buSzPts val="1100"/>
              <a:buFont typeface="Arial"/>
              <a:buNone/>
            </a:pPr>
            <a:r>
              <a:rPr lang="en" sz="1100">
                <a:solidFill>
                  <a:schemeClr val="dk1"/>
                </a:solidFill>
              </a:rPr>
              <a:t>Foi proposto pelo Professor Pedro Correia Cravo Pimenta do Instituto Superior da Maia criar um relatório sobre com o objetivo de desenvolver uma aplicação para website e mobile de forma a compará-los. Desta forma foi </a:t>
            </a:r>
            <a:r>
              <a:rPr lang="en" sz="1100">
                <a:solidFill>
                  <a:schemeClr val="dk1"/>
                </a:solidFill>
              </a:rPr>
              <a:t>escolhida</a:t>
            </a:r>
            <a:r>
              <a:rPr lang="en" sz="1100">
                <a:solidFill>
                  <a:schemeClr val="dk1"/>
                </a:solidFill>
              </a:rPr>
              <a:t> uma </a:t>
            </a:r>
            <a:r>
              <a:rPr lang="en" sz="1100">
                <a:solidFill>
                  <a:schemeClr val="dk1"/>
                </a:solidFill>
              </a:rPr>
              <a:t>plataforma de cursos.</a:t>
            </a:r>
            <a:r>
              <a:rPr lang="en" sz="1100">
                <a:solidFill>
                  <a:schemeClr val="dk1"/>
                </a:solidFill>
              </a:rPr>
              <a:t> Inicialmente, haverá uma descrição breve do projeto e um resumo das funcionalidades da plataforma.</a:t>
            </a:r>
            <a:endParaRPr sz="1100">
              <a:solidFill>
                <a:schemeClr val="dk1"/>
              </a:solidFill>
            </a:endParaRPr>
          </a:p>
          <a:p>
            <a:pPr indent="0" lvl="0" marL="0" marR="0" rtl="0" algn="just">
              <a:lnSpc>
                <a:spcPct val="100000"/>
              </a:lnSpc>
              <a:spcBef>
                <a:spcPts val="1200"/>
              </a:spcBef>
              <a:spcAft>
                <a:spcPts val="0"/>
              </a:spcAft>
              <a:buClr>
                <a:schemeClr val="dk1"/>
              </a:buClr>
              <a:buSzPts val="1100"/>
              <a:buFont typeface="Arial"/>
              <a:buNone/>
            </a:pPr>
            <a:r>
              <a:rPr lang="en" sz="1100">
                <a:solidFill>
                  <a:schemeClr val="dk1"/>
                </a:solidFill>
              </a:rPr>
              <a:t>Em seguida, serão realizadas várias comparações entre o site e o aplicativo móvel, incluindo a interface do utilizador, a funcionalidade e as integrações exclusivas do aplicativo. Também serão discutidas as vantagens e desvantagens de cada plataforma e como cada uma pode ser otimizada para atender às necessidades dos utilizadores de maneira mais eficiente.</a:t>
            </a:r>
            <a:endParaRPr sz="1100">
              <a:solidFill>
                <a:schemeClr val="dk1"/>
              </a:solidFill>
            </a:endParaRPr>
          </a:p>
          <a:p>
            <a:pPr indent="0" lvl="0" marL="0" marR="0" rtl="0" algn="just">
              <a:lnSpc>
                <a:spcPct val="100000"/>
              </a:lnSpc>
              <a:spcBef>
                <a:spcPts val="1200"/>
              </a:spcBef>
              <a:spcAft>
                <a:spcPts val="0"/>
              </a:spcAft>
              <a:buClr>
                <a:schemeClr val="dk1"/>
              </a:buClr>
              <a:buSzPts val="1100"/>
              <a:buFont typeface="Arial"/>
              <a:buNone/>
            </a:pPr>
            <a:r>
              <a:rPr lang="en" sz="1100">
                <a:solidFill>
                  <a:schemeClr val="dk1"/>
                </a:solidFill>
              </a:rPr>
              <a:t>No final, haverá uma breve descrição crítica do projeto e as referências bibliográficas necessárias. O objetivo principal deste projeto é criar uma plataforma intuitiva e acessível para os utilizadores, permitindo </a:t>
            </a:r>
            <a:r>
              <a:rPr lang="en" sz="1100">
                <a:solidFill>
                  <a:schemeClr val="dk1"/>
                </a:solidFill>
              </a:rPr>
              <a:t>que naveguem</a:t>
            </a:r>
            <a:r>
              <a:rPr lang="en" sz="1100">
                <a:solidFill>
                  <a:schemeClr val="dk1"/>
                </a:solidFill>
              </a:rPr>
              <a:t> facilmente por diferentes cursos e se inscrevam com facilidade.</a:t>
            </a:r>
            <a:endParaRPr sz="1100">
              <a:solidFill>
                <a:schemeClr val="dk1"/>
              </a:solidFill>
            </a:endParaRPr>
          </a:p>
          <a:p>
            <a:pPr indent="0" lvl="0" marL="0" marR="0" rtl="0" algn="just">
              <a:lnSpc>
                <a:spcPct val="100000"/>
              </a:lnSpc>
              <a:spcBef>
                <a:spcPts val="1200"/>
              </a:spcBef>
              <a:spcAft>
                <a:spcPts val="0"/>
              </a:spcAft>
              <a:buClr>
                <a:schemeClr val="dk1"/>
              </a:buClr>
              <a:buSzPts val="1100"/>
              <a:buFont typeface="Arial"/>
              <a:buNone/>
            </a:pPr>
            <a:r>
              <a:t/>
            </a:r>
            <a:endParaRPr sz="1100">
              <a:solidFill>
                <a:schemeClr val="dk1"/>
              </a:solidFill>
            </a:endParaRPr>
          </a:p>
          <a:p>
            <a:pPr indent="0" lvl="0" marL="0" marR="0" rtl="0" algn="just">
              <a:lnSpc>
                <a:spcPct val="100000"/>
              </a:lnSpc>
              <a:spcBef>
                <a:spcPts val="1200"/>
              </a:spcBef>
              <a:spcAft>
                <a:spcPts val="1200"/>
              </a:spcAft>
              <a:buClr>
                <a:schemeClr val="dk1"/>
              </a:buClr>
              <a:buSzPts val="1100"/>
              <a:buFont typeface="Arial"/>
              <a:buNone/>
            </a:pPr>
            <a:r>
              <a:t/>
            </a:r>
            <a:endParaRPr sz="1100">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8"/>
          <p:cNvSpPr txBox="1"/>
          <p:nvPr>
            <p:ph type="title"/>
          </p:nvPr>
        </p:nvSpPr>
        <p:spPr>
          <a:xfrm>
            <a:off x="713225" y="483991"/>
            <a:ext cx="47115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500"/>
              <a:t>02. Objetivos</a:t>
            </a:r>
            <a:endParaRPr sz="2500"/>
          </a:p>
        </p:txBody>
      </p:sp>
      <p:sp>
        <p:nvSpPr>
          <p:cNvPr id="276" name="Google Shape;276;p38"/>
          <p:cNvSpPr txBox="1"/>
          <p:nvPr>
            <p:ph idx="1" type="body"/>
          </p:nvPr>
        </p:nvSpPr>
        <p:spPr>
          <a:xfrm>
            <a:off x="713250" y="1272925"/>
            <a:ext cx="7717500" cy="3295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AutoNum type="arabicPeriod"/>
            </a:pPr>
            <a:r>
              <a:rPr lang="en">
                <a:solidFill>
                  <a:schemeClr val="dk1"/>
                </a:solidFill>
              </a:rPr>
              <a:t>Desenvolver uma aplicação para website e mobile de cursos que seja intuitiva e acessível para os utilizadores.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Explorar as diferenças entre o site e o aplicativo móvel e como cada um pode ser otimizado para atender às necessidades dos </a:t>
            </a:r>
            <a:r>
              <a:rPr lang="en">
                <a:solidFill>
                  <a:schemeClr val="dk1"/>
                </a:solidFill>
              </a:rPr>
              <a:t>utilizadores </a:t>
            </a:r>
            <a:r>
              <a:rPr lang="en">
                <a:solidFill>
                  <a:schemeClr val="dk1"/>
                </a:solidFill>
              </a:rPr>
              <a:t>de maneira mais eficiente.</a:t>
            </a:r>
            <a:endParaRPr>
              <a:solidFill>
                <a:schemeClr val="dk1"/>
              </a:solidFill>
            </a:endParaRPr>
          </a:p>
          <a:p>
            <a:pPr indent="-298450" lvl="0" marL="457200" rtl="0" algn="l">
              <a:spcBef>
                <a:spcPts val="0"/>
              </a:spcBef>
              <a:spcAft>
                <a:spcPts val="0"/>
              </a:spcAft>
              <a:buSzPts val="1100"/>
              <a:buAutoNum type="arabicPeriod"/>
            </a:pPr>
            <a:r>
              <a:rPr lang="en">
                <a:solidFill>
                  <a:schemeClr val="dk1"/>
                </a:solidFill>
              </a:rPr>
              <a:t>Avaliar a concorrência e comparar a plataforma de cursos desenvolvida com outras plataformas similares no mercado.</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Fornecer uma breve descrição crítica do projeto e listar as referências bibliográficas necessárias.</a:t>
            </a:r>
            <a:endParaRPr>
              <a:solidFill>
                <a:schemeClr val="dk1"/>
              </a:solidFill>
            </a:endParaRPr>
          </a:p>
          <a:p>
            <a:pPr indent="-298450" lvl="0" marL="457200" rtl="0" algn="l">
              <a:spcBef>
                <a:spcPts val="0"/>
              </a:spcBef>
              <a:spcAft>
                <a:spcPts val="0"/>
              </a:spcAft>
              <a:buClr>
                <a:schemeClr val="dk1"/>
              </a:buClr>
              <a:buSzPts val="1100"/>
              <a:buAutoNum type="arabicPeriod"/>
            </a:pPr>
            <a:r>
              <a:rPr lang="en">
                <a:solidFill>
                  <a:schemeClr val="dk1"/>
                </a:solidFill>
              </a:rPr>
              <a:t>Atender aos requisitos do Professor Pedro Correia Cravo Pimenta do Instituto Superior da Maia.</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0"/>
              </a:spcAft>
              <a:buClr>
                <a:schemeClr val="dk1"/>
              </a:buClr>
              <a:buSzPts val="1100"/>
              <a:buFont typeface="Arial"/>
              <a:buNone/>
            </a:pPr>
            <a:r>
              <a:t/>
            </a:r>
            <a:endParaRPr>
              <a:solidFill>
                <a:schemeClr val="dk1"/>
              </a:solidFill>
            </a:endParaRPr>
          </a:p>
          <a:p>
            <a:pPr indent="0" lvl="0" marL="0" rtl="0" algn="l">
              <a:spcBef>
                <a:spcPts val="1200"/>
              </a:spcBef>
              <a:spcAft>
                <a:spcPts val="1200"/>
              </a:spcAft>
              <a:buClr>
                <a:schemeClr val="dk1"/>
              </a:buClr>
              <a:buSzPts val="1100"/>
              <a:buFont typeface="Arial"/>
              <a:buNone/>
            </a:pPr>
            <a:r>
              <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9"/>
          <p:cNvSpPr txBox="1"/>
          <p:nvPr>
            <p:ph idx="4294967295" type="body"/>
          </p:nvPr>
        </p:nvSpPr>
        <p:spPr>
          <a:xfrm>
            <a:off x="713250" y="1272925"/>
            <a:ext cx="7720200" cy="3026400"/>
          </a:xfrm>
          <a:prstGeom prst="rect">
            <a:avLst/>
          </a:prstGeom>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sz="1100">
                <a:solidFill>
                  <a:schemeClr val="dk1"/>
                </a:solidFill>
              </a:rPr>
              <a:t>O projeto LearnFast é uma plataforma de e-learning que oferece uma ampla variedade de cursos online de alta qualidade. O objetivo principal desta plataforma é fornecer aos </a:t>
            </a:r>
            <a:r>
              <a:rPr lang="en" sz="1100">
                <a:solidFill>
                  <a:schemeClr val="dk1"/>
                </a:solidFill>
              </a:rPr>
              <a:t>utilizadores </a:t>
            </a:r>
            <a:r>
              <a:rPr lang="en" sz="1100">
                <a:solidFill>
                  <a:schemeClr val="dk1"/>
                </a:solidFill>
              </a:rPr>
              <a:t>uma interface intuitiva e uma ampla seleção de cursos, tornando mais fácil do que nunca para as pessoas aprenderem algo novo.</a:t>
            </a:r>
            <a:endParaRPr sz="1100">
              <a:solidFill>
                <a:schemeClr val="dk1"/>
              </a:solidFill>
            </a:endParaRPr>
          </a:p>
          <a:p>
            <a:pPr indent="0" lvl="0" marL="0" rtl="0" algn="just">
              <a:spcBef>
                <a:spcPts val="1200"/>
              </a:spcBef>
              <a:spcAft>
                <a:spcPts val="1200"/>
              </a:spcAft>
              <a:buClr>
                <a:schemeClr val="dk1"/>
              </a:buClr>
              <a:buSzPts val="1100"/>
              <a:buFont typeface="Arial"/>
              <a:buNone/>
            </a:pPr>
            <a:r>
              <a:rPr lang="en" sz="1100">
                <a:solidFill>
                  <a:schemeClr val="dk1"/>
                </a:solidFill>
              </a:rPr>
              <a:t>A plataforma LearnFast foi projetada com acessibilidade em mente e é fácil de usar para todos os </a:t>
            </a:r>
            <a:r>
              <a:rPr lang="en" sz="1100">
                <a:solidFill>
                  <a:schemeClr val="dk1"/>
                </a:solidFill>
              </a:rPr>
              <a:t>utilizadores </a:t>
            </a:r>
            <a:r>
              <a:rPr lang="en" sz="1100">
                <a:solidFill>
                  <a:schemeClr val="dk1"/>
                </a:solidFill>
              </a:rPr>
              <a:t>. Com uma barra de navegação clara e um campo de busca fácil de usar, os </a:t>
            </a:r>
            <a:r>
              <a:rPr lang="en" sz="1100">
                <a:solidFill>
                  <a:schemeClr val="dk1"/>
                </a:solidFill>
              </a:rPr>
              <a:t>utilizadores </a:t>
            </a:r>
            <a:r>
              <a:rPr lang="en" sz="1100">
                <a:solidFill>
                  <a:schemeClr val="dk1"/>
                </a:solidFill>
              </a:rPr>
              <a:t>podem encontrar rapidamente o curso que procuram. Além disso, a plataforma oferece aos </a:t>
            </a:r>
            <a:r>
              <a:rPr lang="en" sz="1100">
                <a:solidFill>
                  <a:schemeClr val="dk1"/>
                </a:solidFill>
              </a:rPr>
              <a:t>utilizadores </a:t>
            </a:r>
            <a:r>
              <a:rPr lang="en" sz="1100">
                <a:solidFill>
                  <a:schemeClr val="dk1"/>
                </a:solidFill>
              </a:rPr>
              <a:t>a opção de se inscrever em um curso ou adicioná-lo à sua lista de desejos para mais tarde.</a:t>
            </a:r>
            <a:endParaRPr sz="1100">
              <a:solidFill>
                <a:schemeClr val="dk1"/>
              </a:solidFill>
            </a:endParaRPr>
          </a:p>
        </p:txBody>
      </p:sp>
      <p:sp>
        <p:nvSpPr>
          <p:cNvPr id="282" name="Google Shape;282;p39"/>
          <p:cNvSpPr txBox="1"/>
          <p:nvPr/>
        </p:nvSpPr>
        <p:spPr>
          <a:xfrm>
            <a:off x="713225" y="487394"/>
            <a:ext cx="4711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500">
                <a:solidFill>
                  <a:srgbClr val="000000"/>
                </a:solidFill>
                <a:latin typeface="Vidaloka"/>
                <a:ea typeface="Vidaloka"/>
                <a:cs typeface="Vidaloka"/>
                <a:sym typeface="Vidaloka"/>
              </a:rPr>
              <a:t>03. O que é</a:t>
            </a:r>
            <a:r>
              <a:rPr lang="en" sz="2500">
                <a:latin typeface="Vidaloka"/>
                <a:ea typeface="Vidaloka"/>
                <a:cs typeface="Vidaloka"/>
                <a:sym typeface="Vidaloka"/>
              </a:rPr>
              <a:t> a LearnFast</a:t>
            </a:r>
            <a:r>
              <a:rPr lang="en" sz="2500">
                <a:solidFill>
                  <a:srgbClr val="000000"/>
                </a:solidFill>
                <a:latin typeface="Vidaloka"/>
                <a:ea typeface="Vidaloka"/>
                <a:cs typeface="Vidaloka"/>
                <a:sym typeface="Vidaloka"/>
              </a:rPr>
              <a:t>?</a:t>
            </a:r>
            <a:endParaRPr sz="2500">
              <a:solidFill>
                <a:srgbClr val="000000"/>
              </a:solidFill>
              <a:latin typeface="Vidaloka"/>
              <a:ea typeface="Vidaloka"/>
              <a:cs typeface="Vidaloka"/>
              <a:sym typeface="Vidalok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0"/>
          <p:cNvSpPr txBox="1"/>
          <p:nvPr>
            <p:ph type="title"/>
          </p:nvPr>
        </p:nvSpPr>
        <p:spPr>
          <a:xfrm>
            <a:off x="713225" y="487394"/>
            <a:ext cx="47115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500"/>
              <a:t>04. Sitemap Web</a:t>
            </a:r>
            <a:endParaRPr sz="2500"/>
          </a:p>
        </p:txBody>
      </p:sp>
      <p:sp>
        <p:nvSpPr>
          <p:cNvPr id="288" name="Google Shape;288;p40"/>
          <p:cNvSpPr txBox="1"/>
          <p:nvPr>
            <p:ph idx="3" type="subTitle"/>
          </p:nvPr>
        </p:nvSpPr>
        <p:spPr>
          <a:xfrm>
            <a:off x="713250" y="1272925"/>
            <a:ext cx="3876300" cy="3026400"/>
          </a:xfrm>
          <a:prstGeom prst="rect">
            <a:avLst/>
          </a:prstGeom>
        </p:spPr>
        <p:txBody>
          <a:bodyPr anchorCtr="0" anchor="t" bIns="91425" lIns="91425" spcFirstLastPara="1" rIns="91425" wrap="square" tIns="91425">
            <a:noAutofit/>
          </a:bodyPr>
          <a:lstStyle/>
          <a:p>
            <a:pPr indent="0" lvl="0" marL="0" marR="0" rtl="0" algn="just">
              <a:lnSpc>
                <a:spcPct val="115000"/>
              </a:lnSpc>
              <a:spcBef>
                <a:spcPts val="0"/>
              </a:spcBef>
              <a:spcAft>
                <a:spcPts val="1200"/>
              </a:spcAft>
              <a:buClr>
                <a:schemeClr val="dk1"/>
              </a:buClr>
              <a:buSzPts val="1100"/>
              <a:buFont typeface="Arial"/>
              <a:buNone/>
            </a:pPr>
            <a:r>
              <a:rPr lang="en" sz="1100">
                <a:solidFill>
                  <a:schemeClr val="dk1"/>
                </a:solidFill>
                <a:latin typeface="Montserrat"/>
                <a:ea typeface="Montserrat"/>
                <a:cs typeface="Montserrat"/>
                <a:sym typeface="Montserrat"/>
              </a:rPr>
              <a:t>O sitemap apresentado na imagem inclui as páginas básicas de uma aplicação web, como Sobre nós, Contacto e Checkout. Estas páginas são comuns a muitas aplicações e servem, respectivamente, para apresentar informações sobre a empresa ou organização responsável pelo site, fornecer um meio de contacto para os utilizadores e permitir a finalização de compras online. No entanto, como estas páginas não são o foco deste relatório, elas não serão detalhadas nem aprofundadas.</a:t>
            </a:r>
            <a:endParaRPr sz="1100">
              <a:solidFill>
                <a:schemeClr val="dk1"/>
              </a:solidFill>
            </a:endParaRPr>
          </a:p>
        </p:txBody>
      </p:sp>
      <p:pic>
        <p:nvPicPr>
          <p:cNvPr id="289" name="Google Shape;289;p40"/>
          <p:cNvPicPr preferRelativeResize="0"/>
          <p:nvPr/>
        </p:nvPicPr>
        <p:blipFill>
          <a:blip r:embed="rId3">
            <a:alphaModFix/>
          </a:blip>
          <a:stretch>
            <a:fillRect/>
          </a:stretch>
        </p:blipFill>
        <p:spPr>
          <a:xfrm>
            <a:off x="4643375" y="1222324"/>
            <a:ext cx="4333501" cy="23843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1"/>
          <p:cNvSpPr txBox="1"/>
          <p:nvPr>
            <p:ph type="title"/>
          </p:nvPr>
        </p:nvSpPr>
        <p:spPr>
          <a:xfrm>
            <a:off x="713225" y="487394"/>
            <a:ext cx="47115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500"/>
              <a:t>04. Sitemap Web </a:t>
            </a:r>
            <a:r>
              <a:rPr lang="en" sz="2500"/>
              <a:t>(cont.)</a:t>
            </a:r>
            <a:endParaRPr sz="2500"/>
          </a:p>
          <a:p>
            <a:pPr indent="0" lvl="0" marL="0" marR="0" rtl="0" algn="l">
              <a:lnSpc>
                <a:spcPct val="100000"/>
              </a:lnSpc>
              <a:spcBef>
                <a:spcPts val="0"/>
              </a:spcBef>
              <a:spcAft>
                <a:spcPts val="0"/>
              </a:spcAft>
              <a:buNone/>
            </a:pPr>
            <a:r>
              <a:t/>
            </a:r>
            <a:endParaRPr sz="2500"/>
          </a:p>
        </p:txBody>
      </p:sp>
      <p:sp>
        <p:nvSpPr>
          <p:cNvPr id="295" name="Google Shape;295;p41"/>
          <p:cNvSpPr txBox="1"/>
          <p:nvPr>
            <p:ph idx="3" type="subTitle"/>
          </p:nvPr>
        </p:nvSpPr>
        <p:spPr>
          <a:xfrm>
            <a:off x="713250" y="1272925"/>
            <a:ext cx="3876300" cy="30264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rPr lang="en" sz="1100">
                <a:solidFill>
                  <a:schemeClr val="dk1"/>
                </a:solidFill>
                <a:latin typeface="Montserrat"/>
                <a:ea typeface="Montserrat"/>
                <a:cs typeface="Montserrat"/>
                <a:sym typeface="Montserrat"/>
              </a:rPr>
              <a:t>O sitemap também inclui as páginas Iniciar Sessão e Registar, que permitem aos utilizadores criar uma conta pessoal e iniciar sessão no site. Ao fazer login, os utilizadores terão acesso à sua Conta Pessoal, onde poderão ver as suas informações pessoais, os cursos em que estão inscritos, os detalhes dos cursos e a sua lista de desejos.</a:t>
            </a:r>
            <a:endParaRPr sz="1100">
              <a:solidFill>
                <a:schemeClr val="dk1"/>
              </a:solidFill>
              <a:latin typeface="Montserrat"/>
              <a:ea typeface="Montserrat"/>
              <a:cs typeface="Montserrat"/>
              <a:sym typeface="Montserrat"/>
            </a:endParaRPr>
          </a:p>
          <a:p>
            <a:pPr indent="0" lvl="0" marL="0" rtl="0" algn="just">
              <a:lnSpc>
                <a:spcPct val="115000"/>
              </a:lnSpc>
              <a:spcBef>
                <a:spcPts val="1200"/>
              </a:spcBef>
              <a:spcAft>
                <a:spcPts val="0"/>
              </a:spcAft>
              <a:buClr>
                <a:schemeClr val="dk1"/>
              </a:buClr>
              <a:buSzPts val="1100"/>
              <a:buFont typeface="Arial"/>
              <a:buNone/>
            </a:pPr>
            <a:r>
              <a:rPr lang="en" sz="1100">
                <a:solidFill>
                  <a:schemeClr val="dk1"/>
                </a:solidFill>
                <a:latin typeface="Montserrat"/>
                <a:ea typeface="Montserrat"/>
                <a:cs typeface="Montserrat"/>
                <a:sym typeface="Montserrat"/>
              </a:rPr>
              <a:t>Além disso, o sitemap inclui uma página de cursos e uma página de detalhes de curso. A página de cursos apresenta uma lista de todos os cursos disponíveis no site, enquanto a página de detalhes de curso fornece informações mais detalhadas sobre um curso específico.</a:t>
            </a:r>
            <a:endParaRPr sz="1200">
              <a:solidFill>
                <a:srgbClr val="D1D5DB"/>
              </a:solidFill>
              <a:highlight>
                <a:srgbClr val="444654"/>
              </a:highlight>
              <a:latin typeface="Roboto"/>
              <a:ea typeface="Roboto"/>
              <a:cs typeface="Roboto"/>
              <a:sym typeface="Roboto"/>
            </a:endParaRPr>
          </a:p>
          <a:p>
            <a:pPr indent="0" lvl="0" marL="0" rtl="0" algn="just">
              <a:spcBef>
                <a:spcPts val="1200"/>
              </a:spcBef>
              <a:spcAft>
                <a:spcPts val="0"/>
              </a:spcAft>
              <a:buClr>
                <a:schemeClr val="dk1"/>
              </a:buClr>
              <a:buSzPts val="1100"/>
              <a:buFont typeface="Arial"/>
              <a:buNone/>
            </a:pPr>
            <a:r>
              <a:t/>
            </a:r>
            <a:endParaRPr sz="1100">
              <a:solidFill>
                <a:schemeClr val="dk1"/>
              </a:solidFill>
            </a:endParaRPr>
          </a:p>
          <a:p>
            <a:pPr indent="0" lvl="0" marL="0" marR="0" rtl="0" algn="just">
              <a:lnSpc>
                <a:spcPct val="115000"/>
              </a:lnSpc>
              <a:spcBef>
                <a:spcPts val="0"/>
              </a:spcBef>
              <a:spcAft>
                <a:spcPts val="1200"/>
              </a:spcAft>
              <a:buClr>
                <a:schemeClr val="dk1"/>
              </a:buClr>
              <a:buSzPts val="1100"/>
              <a:buFont typeface="Arial"/>
              <a:buNone/>
            </a:pPr>
            <a:r>
              <a:t/>
            </a:r>
            <a:endParaRPr sz="1100">
              <a:solidFill>
                <a:schemeClr val="dk1"/>
              </a:solidFill>
              <a:latin typeface="Montserrat"/>
              <a:ea typeface="Montserrat"/>
              <a:cs typeface="Montserrat"/>
              <a:sym typeface="Montserrat"/>
            </a:endParaRPr>
          </a:p>
        </p:txBody>
      </p:sp>
      <p:pic>
        <p:nvPicPr>
          <p:cNvPr id="296" name="Google Shape;296;p41"/>
          <p:cNvPicPr preferRelativeResize="0"/>
          <p:nvPr/>
        </p:nvPicPr>
        <p:blipFill>
          <a:blip r:embed="rId3">
            <a:alphaModFix/>
          </a:blip>
          <a:stretch>
            <a:fillRect/>
          </a:stretch>
        </p:blipFill>
        <p:spPr>
          <a:xfrm>
            <a:off x="4643375" y="1222324"/>
            <a:ext cx="4333501" cy="2384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2"/>
          <p:cNvSpPr txBox="1"/>
          <p:nvPr>
            <p:ph type="title"/>
          </p:nvPr>
        </p:nvSpPr>
        <p:spPr>
          <a:xfrm>
            <a:off x="713225" y="487394"/>
            <a:ext cx="4711500" cy="572700"/>
          </a:xfrm>
          <a:prstGeom prst="rect">
            <a:avLst/>
          </a:prstGeom>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lang="en" sz="2500"/>
              <a:t>05. Sitemap Mobile</a:t>
            </a:r>
            <a:endParaRPr sz="2500"/>
          </a:p>
        </p:txBody>
      </p:sp>
      <p:pic>
        <p:nvPicPr>
          <p:cNvPr id="302" name="Google Shape;302;p42"/>
          <p:cNvPicPr preferRelativeResize="0"/>
          <p:nvPr/>
        </p:nvPicPr>
        <p:blipFill>
          <a:blip r:embed="rId3">
            <a:alphaModFix/>
          </a:blip>
          <a:stretch>
            <a:fillRect/>
          </a:stretch>
        </p:blipFill>
        <p:spPr>
          <a:xfrm>
            <a:off x="5040650" y="1026774"/>
            <a:ext cx="3370125" cy="3089950"/>
          </a:xfrm>
          <a:prstGeom prst="rect">
            <a:avLst/>
          </a:prstGeom>
          <a:noFill/>
          <a:ln>
            <a:noFill/>
          </a:ln>
        </p:spPr>
      </p:pic>
      <p:sp>
        <p:nvSpPr>
          <p:cNvPr id="303" name="Google Shape;303;p42"/>
          <p:cNvSpPr txBox="1"/>
          <p:nvPr/>
        </p:nvSpPr>
        <p:spPr>
          <a:xfrm>
            <a:off x="713225" y="1273125"/>
            <a:ext cx="3906900" cy="26907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1200"/>
              </a:spcAft>
              <a:buNone/>
            </a:pPr>
            <a:r>
              <a:rPr lang="en" sz="1100">
                <a:solidFill>
                  <a:schemeClr val="dk1"/>
                </a:solidFill>
                <a:latin typeface="Montserrat"/>
                <a:ea typeface="Montserrat"/>
                <a:cs typeface="Montserrat"/>
                <a:sym typeface="Montserrat"/>
              </a:rPr>
              <a:t>O sitemap da aplicação mobile desenvolvida tem como página principal a tela de início de sessão, pois o objetivo principal da aplicação é dar acesso ao conteúdo da conta do utilizador e não propriamente descobrir novos cursos. A partir da tela de login, o utilizador tem acesso a diversas outras funcionalidades, tais como a opção de se registar, a página dashboard onde é possível visualizar os cursos recentes e a wish list, a opção de alterar as configurações da conta, acessar os seus cursos e fazer um curso. Além disso, existe também a seção "Discover", que permite ao utilizador descobrir novos cursos e obter detalhes sobre cada curso.</a:t>
            </a:r>
            <a:endParaRPr sz="1100">
              <a:solidFill>
                <a:schemeClr val="dk1"/>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Minimalist Business Slides by Slidesgo">
  <a:themeElements>
    <a:clrScheme name="Simple Light">
      <a:dk1>
        <a:srgbClr val="000000"/>
      </a:dk1>
      <a:lt1>
        <a:srgbClr val="F5F2EE"/>
      </a:lt1>
      <a:dk2>
        <a:srgbClr val="000000"/>
      </a:dk2>
      <a:lt2>
        <a:srgbClr val="EEEEEE"/>
      </a:lt2>
      <a:accent1>
        <a:srgbClr val="3F3533"/>
      </a:accent1>
      <a:accent2>
        <a:srgbClr val="3F3533"/>
      </a:accent2>
      <a:accent3>
        <a:srgbClr val="3F3533"/>
      </a:accent3>
      <a:accent4>
        <a:srgbClr val="3F3533"/>
      </a:accent4>
      <a:accent5>
        <a:srgbClr val="3F3533"/>
      </a:accent5>
      <a:accent6>
        <a:srgbClr val="3F3533"/>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