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25"/>
  </p:notesMasterIdLst>
  <p:sldIdLst>
    <p:sldId id="256" r:id="rId2"/>
    <p:sldId id="267" r:id="rId3"/>
    <p:sldId id="257" r:id="rId4"/>
    <p:sldId id="287" r:id="rId5"/>
    <p:sldId id="288" r:id="rId6"/>
    <p:sldId id="289" r:id="rId7"/>
    <p:sldId id="290" r:id="rId8"/>
    <p:sldId id="291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3" r:id="rId17"/>
    <p:sldId id="301" r:id="rId18"/>
    <p:sldId id="302" r:id="rId19"/>
    <p:sldId id="304" r:id="rId20"/>
    <p:sldId id="292" r:id="rId21"/>
    <p:sldId id="281" r:id="rId22"/>
    <p:sldId id="284" r:id="rId23"/>
    <p:sldId id="277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ão Marques" initials="JM" lastIdx="1" clrIdx="0">
    <p:extLst>
      <p:ext uri="{19B8F6BF-5375-455C-9EA6-DF929625EA0E}">
        <p15:presenceInfo xmlns:p15="http://schemas.microsoft.com/office/powerpoint/2012/main" userId="62ea7f8115c5b3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829" autoAdjust="0"/>
  </p:normalViewPr>
  <p:slideViewPr>
    <p:cSldViewPr snapToGrid="0">
      <p:cViewPr varScale="1">
        <p:scale>
          <a:sx n="82" d="100"/>
          <a:sy n="82" d="100"/>
        </p:scale>
        <p:origin x="44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2A066-C94D-464B-9548-AA600142897F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8A0A8-04AF-4746-86D7-1A10585153E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1107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8A0A8-04AF-4746-86D7-1A10585153E5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161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8A0A8-04AF-4746-86D7-1A10585153E5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2130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8A0A8-04AF-4746-86D7-1A10585153E5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918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8A0A8-04AF-4746-86D7-1A10585153E5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517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CF210-8C2B-8E07-C0F2-5259C388C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21CF62-1185-376D-0758-ADD1CBF4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C52C146-92A8-3831-D6C0-5D4B7C86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7AC6FA-AD30-7C81-A9A4-3F340DC93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761794E-6016-E9EF-7431-0D955995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056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E7088-8A97-D0DC-C8BE-A328F7997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10572C70-17E2-B2E8-C31E-CA99A1B8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987198F-E276-4341-001B-729F309E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63A2F03-9363-77D7-3E62-0CC25077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2D1D5AD-8C4E-9853-42E8-9369299D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308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710D17-0E1E-F695-F543-67F894E3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B9C9946-DB0C-034B-30A1-66F38A1F7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2F3189-36FD-2630-B92C-70F1E0AF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44FA287-F8B1-77B1-4635-7D7F2E84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E87B92-20D0-7CF7-C366-765DC306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101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933D-0E4D-CAE6-9726-09E8E4AC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84A20C-033D-7707-CD97-8A1DFC8DF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E54A9A1-D4ED-DE85-BF63-5735415F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D069423-3F93-B694-865A-7109F95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19BCD1-B8B4-7136-D78B-6DF50FAC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773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954F1-A8E4-2A73-9CAB-3907DA2BA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F473DFB-9B31-0C00-B018-8CAB7ECF4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E1E075-68FB-2F2A-774E-58B3AAFB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EA2889-A9F0-BE5C-BCDB-358C0F6C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743C505-F193-08C6-7897-4C34DCFE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959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1A247-BEFC-B094-49DD-A54F9325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1646C12-B948-5C0A-B473-295E86F2E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7401E2D-F0A0-4A25-297F-CE2397199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541A38F-3F02-1154-A40F-37C3D227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CBFF2A5-789E-6096-BA96-16E2AD87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E47653D-1AFB-7AA8-E9D4-223D680C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798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0342C-4C89-3F4C-12AC-802D55B2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AFB4DA8-D292-4E3D-3E22-ADA97EBE1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C14612-B4CF-BEEB-78A7-0237B6493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A861462-E83C-0860-EB26-51933321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17C15CD6-1B60-377A-D9B0-3E27353CA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0DFD38D-6CB6-E8BC-0D5B-0F9602ED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0FB1798-BC80-D8D3-88DF-88899F0F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36AB21C-1EEA-A59F-EC9E-7672ADBB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016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64C19-D340-EC9F-717C-10BAD4A2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2DCA54A-B854-D9A0-049F-CFACC7B5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8599972-9339-F891-3041-CA85045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C93CAC7-2960-A569-38C2-F802110B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9460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D7FA4E6-50B6-8B2A-8397-A15BDD89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6898329E-47C6-3A9D-C09B-E86A771C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34DE8E9-070C-080B-5E67-2BD0F650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1791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82303-7060-D386-2F09-647C4EFF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0436544-0B99-73E2-EB97-63F533DAB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3B6C2B9-C7B8-0A06-CA63-7FB61E647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C36B1C5-6C13-B5C2-B544-B0AE6972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7051898-D790-1D9E-ED0C-9FEE44BE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4CE2A89-CD5B-B741-1D09-302E15CC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14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B8934-F081-B681-374F-2E3CC63E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3DC2BFF0-19B6-7587-1854-B94BD470F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0721C9B-8EE8-2135-1E4F-F6D13452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4D2B71A-1707-B152-495C-85F9C422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E8606FB-9B9F-D175-B0BC-D56761F3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8BCA286-A77C-DD09-87A2-93FA66E5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646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E161D51B-0E4C-0347-6086-47BCF84C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B0B4E0A-8F2B-EE2C-1A5F-6829070F2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5AFD75B-660D-393D-DE27-77F8261C9A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8281E-6F11-4D38-919A-E3A94E0A8980}" type="datetimeFigureOut">
              <a:rPr lang="pt-PT" smtClean="0"/>
              <a:t>16/01/2023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09DC42-005C-E3D9-C624-79B6652FB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B40B58-F0F5-9C59-BF91-BB9C3AEF7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E73B5-F4E5-4640-B9EB-D979AF60EA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92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3.xml"/><Relationship Id="rId13" Type="http://schemas.openxmlformats.org/officeDocument/2006/relationships/slide" Target="slide18.xml"/><Relationship Id="rId18" Type="http://schemas.openxmlformats.org/officeDocument/2006/relationships/image" Target="../media/image2.png"/><Relationship Id="rId3" Type="http://schemas.openxmlformats.org/officeDocument/2006/relationships/slide" Target="slide4.xml"/><Relationship Id="rId7" Type="http://schemas.openxmlformats.org/officeDocument/2006/relationships/slide" Target="slide12.xml"/><Relationship Id="rId12" Type="http://schemas.openxmlformats.org/officeDocument/2006/relationships/slide" Target="slide17.xml"/><Relationship Id="rId17" Type="http://schemas.openxmlformats.org/officeDocument/2006/relationships/slide" Target="slide22.xml"/><Relationship Id="rId2" Type="http://schemas.openxmlformats.org/officeDocument/2006/relationships/slide" Target="slide3.xml"/><Relationship Id="rId16" Type="http://schemas.openxmlformats.org/officeDocument/2006/relationships/slide" Target="slide2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11" Type="http://schemas.openxmlformats.org/officeDocument/2006/relationships/slide" Target="slide16.xml"/><Relationship Id="rId5" Type="http://schemas.openxmlformats.org/officeDocument/2006/relationships/slide" Target="slide9.xml"/><Relationship Id="rId15" Type="http://schemas.openxmlformats.org/officeDocument/2006/relationships/slide" Target="slide20.xml"/><Relationship Id="rId10" Type="http://schemas.openxmlformats.org/officeDocument/2006/relationships/slide" Target="slide15.xml"/><Relationship Id="rId4" Type="http://schemas.openxmlformats.org/officeDocument/2006/relationships/slide" Target="slide8.xml"/><Relationship Id="rId9" Type="http://schemas.openxmlformats.org/officeDocument/2006/relationships/slide" Target="slide14.xml"/><Relationship Id="rId1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agram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://www.mockflow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iagrams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mockflow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9A53D-B2F7-3D7B-E057-FFAC01D94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03" y="870122"/>
            <a:ext cx="11089591" cy="14601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E-Learning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u="sng" dirty="0">
                <a:latin typeface="Arial" panose="020B0604020202020204" pitchFamily="34" charset="0"/>
                <a:cs typeface="Arial" panose="020B0604020202020204" pitchFamily="34" charset="0"/>
              </a:rPr>
              <a:t>Arquitetura de Informação para a Web e Dispositivos Móveis</a:t>
            </a:r>
            <a:endParaRPr lang="pt-PT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22491F-80E2-D109-4C16-3FA42122E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0905" y="2507015"/>
            <a:ext cx="6207095" cy="271446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Este trabalho tem como objetivo a criação de uma plataforma de </a:t>
            </a:r>
            <a:r>
              <a:rPr lang="pt-PT" sz="1800" i="1" dirty="0">
                <a:latin typeface="Arial" panose="020B0604020202020204" pitchFamily="34" charset="0"/>
                <a:cs typeface="Arial" panose="020B0604020202020204" pitchFamily="34" charset="0"/>
              </a:rPr>
              <a:t>E-Learning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tanto a nível de </a:t>
            </a:r>
            <a:r>
              <a:rPr lang="pt-PT" sz="1800" i="1" dirty="0" err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 como a nível de aplicação móvel. Este serviço vai chamar-se “E-Learning </a:t>
            </a:r>
            <a:r>
              <a:rPr lang="pt-PT" sz="1800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pt-PT" sz="1800" dirty="0">
                <a:latin typeface="Arial" panose="020B0604020202020204" pitchFamily="34" charset="0"/>
                <a:cs typeface="Arial" panose="020B0604020202020204" pitchFamily="34" charset="0"/>
              </a:rPr>
              <a:t>” que permite aos utilizadores frequentarem cursos online, que quando concluído atribui um certificado.</a:t>
            </a:r>
          </a:p>
          <a:p>
            <a:pPr algn="just">
              <a:lnSpc>
                <a:spcPct val="150000"/>
              </a:lnSpc>
            </a:pP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391DAF-4A9A-B27C-597F-2973479F1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546" y="2664217"/>
            <a:ext cx="1763212" cy="195912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C5DC9B5F-EEF0-7A55-1C0B-B7F04A4B60AD}"/>
              </a:ext>
            </a:extLst>
          </p:cNvPr>
          <p:cNvSpPr txBox="1"/>
          <p:nvPr/>
        </p:nvSpPr>
        <p:spPr>
          <a:xfrm>
            <a:off x="1670668" y="4623341"/>
            <a:ext cx="14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João Marques</a:t>
            </a:r>
          </a:p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36855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91AB89-2E60-3792-4072-0F250E739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06D3DD-9663-D26D-F092-70F3D42583B4}"/>
              </a:ext>
            </a:extLst>
          </p:cNvPr>
          <p:cNvSpPr txBox="1"/>
          <p:nvPr/>
        </p:nvSpPr>
        <p:spPr>
          <a:xfrm>
            <a:off x="551203" y="5810906"/>
            <a:ext cx="21663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>
                <a:latin typeface="Arial" panose="020B0604020202020204" pitchFamily="34" charset="0"/>
                <a:cs typeface="Arial" panose="020B0604020202020204" pitchFamily="34" charset="0"/>
              </a:rPr>
              <a:t>IPMAIA, 02/01/2023</a:t>
            </a:r>
          </a:p>
        </p:txBody>
      </p:sp>
    </p:spTree>
    <p:extLst>
      <p:ext uri="{BB962C8B-B14F-4D97-AF65-F5344CB8AC3E}">
        <p14:creationId xmlns:p14="http://schemas.microsoft.com/office/powerpoint/2010/main" val="318806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Página Inicial Sem Login (2)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Em ambas as versões é apresentado um carrossel de imagens, que apresentam os melhores cursos (com melhor avaliação) em destaque.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Na versão para telemóvel, apenas duas funcionalidades abrem em formato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pop-up,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já o ícone de “Conta” abre a página de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(irá ser demonstrado mais a diante), que em caso de não ter conta, este apresenta um botão para se registar na plataforma.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Nas categorias tem varias possibilidades, como saúde e fitness, música, culinária, informática, entre muitos outros.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8C1EFA-4335-1C4D-7FB9-6ED1E2DF8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8" y="1404256"/>
            <a:ext cx="1998784" cy="40494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04A931-A950-E934-43D0-3BF76200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570782"/>
            <a:ext cx="4778274" cy="3716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898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Na página para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caso o utilizador já tenha uma conta, basta introduzir 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para aceder ao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com a sua conta. Na minha plataforma é também possível iniciar sessão através de conta Google, escolhi apenas este porque a meu ver acaba por ser uma conta que qualquer pessoa hoje em dia tem.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Caso seja um novo utilizador e pretenda criar uma conta, este, tem de clicar no botão registar, esta funcionalidade vai ser falada no slide a seguir.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07648C4-D1C9-71E4-1A77-7C88DD720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8" y="1404256"/>
            <a:ext cx="1998784" cy="404948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C36CF2D2-E031-8FA7-4283-C34F058E8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570781"/>
            <a:ext cx="4778274" cy="3716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895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Registar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Quando um novo utilizador clica para criar uma conta, ele é direcionado para esta página.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criar uma conta o sistema pede os seguintes dados: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Primeiro Nome;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Último Nome;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E-mail;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Password (mínimo 8 caracteres, com pelo menos uma maiúscula, e um caractere especial);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Confirmar Password.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Como mencionado anteriormente, é possível registar através da conta Google.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423C783-66C7-D51A-F209-547CC9EC0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8" y="1404255"/>
            <a:ext cx="1998784" cy="40494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3D4379E-9FC0-7C48-E25E-7C27D4CF1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570780"/>
            <a:ext cx="4778275" cy="3716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041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Página Inicial Com 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Na página inicial, agora com sessão iniciada. O botão de iniciar sessão foi trocado pelo botão do histórico, e o botão de registar foi trocado pelo botão que leva à área privada, estes botões na versão de aplicação juntaram-se na parte de baixo.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 carrossel de imagens continua igual, mas os cursos apresentados, agora são apresentados de acordo com as preferências do utilizador (com base nos cursos vistos anteriormente).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3D08F13-1326-CD15-6269-D0C46D2CB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8" y="1404255"/>
            <a:ext cx="1998784" cy="40494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222B47E-D6B1-920E-884D-F0BA927091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570780"/>
            <a:ext cx="4778275" cy="3716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8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Área privada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Na área privada o utilizador tem a possibilidade de alterar todos os seus dados da conta, para isso, basta preencher o campo que pretende alterar, no caso de ser a Password tem de preencher os dois campos, e clicar no botão para alterar para proceder com as alterações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27B08003-60B3-2669-01BA-7D7EDC347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570780"/>
            <a:ext cx="2231206" cy="3716436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5ACD4A1F-041C-69CD-1E8D-470236CE6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550" y="2006765"/>
            <a:ext cx="4650131" cy="28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8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histórico apenas apresenta os cursos vistos anteriormente.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6F3D8B4-A67A-D136-C55B-A1C72F2E4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329" y="1570780"/>
            <a:ext cx="2227178" cy="371643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C5E2D16-2FE5-C222-55EE-47BF02BF10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35" y="2006006"/>
            <a:ext cx="4795594" cy="284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56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Página De Compra Do Curso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Assim que o utilizador escolhe o curso, necessita de proceder ao pagamento.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No meu exemplo meti os que considero, os melhores métodos de pagamento: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 err="1"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Visa/MasterCard;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MB (Multibanco);</a:t>
            </a:r>
          </a:p>
          <a:p>
            <a:pPr lvl="1" algn="just">
              <a:lnSpc>
                <a:spcPct val="170000"/>
              </a:lnSpc>
            </a:pPr>
            <a:r>
              <a:rPr lang="pt-PT" sz="1500" dirty="0">
                <a:latin typeface="Arial" panose="020B0604020202020204" pitchFamily="34" charset="0"/>
                <a:cs typeface="Arial" panose="020B0604020202020204" pitchFamily="34" charset="0"/>
              </a:rPr>
              <a:t>MB WAY.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Dependendo da opção selecionada, as páginas adaptam-se ao método de pagamento selecionado, no exemplo à direita estão adaptadas ao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PayPal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(aplicação) e a Visa/MasterCard (Web).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6021AD4-2E17-2A2A-D24A-D25BE2FEB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07" y="1404255"/>
            <a:ext cx="1998785" cy="40494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8FE4B7C-39A3-FCAD-00D6-791CD1FB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799" y="1570780"/>
            <a:ext cx="4778274" cy="3716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461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Página Durante O Curso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parte de baixo da aplicação e a parte de cima do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mantém a mesma durante a visualização de um curso.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Na aplicação apresenta 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player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do episódio, que fornece um botão que possibilita a função de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assim como todos os episódios do curso e um botão que leva aos comentários do episodio, que podem ser publicado por qualquer utilizador.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 versão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é praticamente a mesma, só que os comentários são logo disponibilizados, sem ter de clicar num botão em específico.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2EEA55-0DDF-B8BE-D5DF-808DF7E16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8" y="1404255"/>
            <a:ext cx="1998784" cy="404948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198184-E805-C48A-1084-5094113315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8" y="1570780"/>
            <a:ext cx="4778275" cy="3716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00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Avaliação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Quando um utilizador finaliza um curso, é apresentada a página para avaliar o curso, sendo que a avaliação por estrelas é obrigatória e a avaliação por escrito é opcional.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 sistema, sempre que for introduzida uma nova avaliação, vai realizar a média de estrelas para depois ser apresentada a outros utilizadores que pretendam fazer o mesmo curso.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EE99756-C241-AC5B-6E69-07A77E026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7" y="1404255"/>
            <a:ext cx="1998784" cy="40494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490D57F-645E-D17B-A482-33FCD16F90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7" y="1570781"/>
            <a:ext cx="4778273" cy="37164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090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Consumos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Em termos de consumos, a minha aplicação vai ter um consumo significativo, quer em termos de dados móveis, quer em termos de bateria.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Em relação ao consumo de dados móveis, a aplicação vai consumir uma quantidade significativa de dados móveis, pois necessita de carregar o episódio do curso completo, assim como, os outros episódios do mesmo curso.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Quanto a bateria, esta também vai ter os consumos altos, pois necessita de estar sempre com o ecrã ligado.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8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8"/>
            <a:ext cx="10515600" cy="5465623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que pretendo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Sitemap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Wireframes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Inicial Sem Login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Login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Registar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Inicial Com Login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Área privada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Histórico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De Compra Do Curso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Página Durante O Curso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Avaliação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Consumos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Potenciais Melhorias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Conclusão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Bibliografia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26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Potenciais Melhorias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Neste trabalho eu demonstrei uma pequena empresa fictícia de aprendizagem online.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Futuramente, seria possível adicionar mais funcionalidades a este projeto de modo a que ficasse mais moderno e funcional, como por exemplo:</a:t>
            </a:r>
          </a:p>
          <a:p>
            <a:pPr lvl="1"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Ser possível visualizar os cursos em equipa, em que seria uma forma de uma área específica de uma empresa se formar de forma conjunta. Estes teriam também acesso a um chat em que a meio do curso podiam interagir uns com os outros.</a:t>
            </a:r>
          </a:p>
          <a:p>
            <a:pPr lvl="1"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Ao fim de alguns cursos visualizados o sistema oferecia um curso completamente grátis com base nos cursos visualizados anteriormente.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91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Com este trabalho apresentei uma plataforma de aprendizagem online, e acho que atingi os objetivos que foram propostos inicialmente.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Com isto, dou por concluído este trabalho para Arquitetura de Informação para a Web e Dispositivos Móveis. 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03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Diagrama / Sitemap. Obtido em 26 de dezembro de 2022,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diagrams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diagrams.net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Wireframes. Obtido em 26 de dezembro de 2022, de </a:t>
            </a:r>
            <a:r>
              <a:rPr lang="pt-PT" sz="2000" dirty="0" err="1">
                <a:latin typeface="Arial" panose="020B0604020202020204" pitchFamily="34" charset="0"/>
                <a:cs typeface="Arial" panose="020B0604020202020204" pitchFamily="34" charset="0"/>
              </a:rPr>
              <a:t>mockflow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www.mockflow.com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2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9A53D-B2F7-3D7B-E057-FFAC01D94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204" y="2098031"/>
            <a:ext cx="11089591" cy="146015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E-Learning </a:t>
            </a:r>
            <a:r>
              <a:rPr lang="pt-PT" dirty="0" err="1"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b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PT" sz="2400" u="sng" dirty="0">
                <a:latin typeface="Arial" panose="020B0604020202020204" pitchFamily="34" charset="0"/>
                <a:cs typeface="Arial" panose="020B0604020202020204" pitchFamily="34" charset="0"/>
              </a:rPr>
              <a:t>Arquitetura de Informação para a Web e Dispositivos Móveis</a:t>
            </a:r>
            <a:endParaRPr lang="pt-PT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5DC9B5F-EEF0-7A55-1C0B-B7F04A4B60AD}"/>
              </a:ext>
            </a:extLst>
          </p:cNvPr>
          <p:cNvSpPr txBox="1"/>
          <p:nvPr/>
        </p:nvSpPr>
        <p:spPr>
          <a:xfrm>
            <a:off x="5352515" y="3645272"/>
            <a:ext cx="1486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João Marques</a:t>
            </a:r>
          </a:p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36855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91AB89-2E60-3792-4072-0F250E739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O que pretendo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Este serviço permite aos utilizadores consultarem os vários cursos existentes na base de dados, sendo apresentadas as horas totais do curso e a avaliação do mesmo.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Quando um curso é finalizado, é pedido ao utilizador para avaliar um curso de 0 a 5 estrelas, destas avaliações é feita a média, para ser apresentada a quando o utilizador pesquisa por novos cursos.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O utilizador tem a possibilidade de aceder à sua área privada, onde pode alterar os seus dados, como por exemplo a 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password.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	Existe também a possibilidade do utilizador rever todos os cursos que já frequentou, isto serve também como histórico.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3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Para a criação do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utilizei a ferramenta online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www.diagrams.net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Nos slides seguintes vai ter a explicação do meu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com o devido diagrama.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6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5257800" cy="49549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A página inicial vai ser a primeira página que o utilizador vai ver sempre que aceder o 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site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quer esteja com a sessão iniciada ou não.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Sem ter a sessão iniciada, o utilizador apenas pode ver os cursos disponíveis, com as respetivas horas totais do curso e a avaliação do mesmo.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07BD42-ADF6-700E-815E-A6DDCD898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9577"/>
            <a:ext cx="5844660" cy="41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41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5257800" cy="49549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Para iniciar sessão é necessário proceder ao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no caso do utilizador ainda não ter conta, deve realizar o registo de modo a ter depois acesso aos cursos.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Com a sessão iniciada, o utilizador vai continuar a ter acesso aos cursos disponíveis, mas agora consegue ter acesso ao seu histórico e à sua área privada.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3848F41-0A47-A559-52F7-A4BE6BEB6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9577"/>
            <a:ext cx="5844660" cy="41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3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5257800" cy="49549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Depois de selecionado e finalizado o curso pretendido, é pedido ao utilizador que avalie de 0 a 5 estrelas o curso em si, de modo a contribuir para a média do mesmo.</a:t>
            </a:r>
          </a:p>
          <a:p>
            <a:pPr algn="just">
              <a:lnSpc>
                <a:spcPct val="150000"/>
              </a:lnSpc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tanto para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como para dispositivo móvel, vai ser o mesmo. Depois de analisar a situação do meu trabalho, percebi que seria possível ter o mesmo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sitemap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para ambas as plataformas.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0250688-433A-126A-9020-F052A577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59577"/>
            <a:ext cx="5844660" cy="413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45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049"/>
            <a:ext cx="10515600" cy="495491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Para a criação dos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, utilizei a ferramenta online 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www.mockflow.com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Nos slides seguintes vai ter a explicação dos meus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wireframes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 com as devidas </a:t>
            </a:r>
            <a:r>
              <a:rPr lang="pt-PT" sz="2000" i="1" dirty="0">
                <a:latin typeface="Arial" panose="020B0604020202020204" pitchFamily="34" charset="0"/>
                <a:cs typeface="Arial" panose="020B0604020202020204" pitchFamily="34" charset="0"/>
              </a:rPr>
              <a:t>print </a:t>
            </a:r>
            <a:r>
              <a:rPr lang="pt-PT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screens</a:t>
            </a: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5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BAE6D-36E5-12F2-305D-07D88CFEC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829"/>
            <a:ext cx="10515600" cy="1129220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Arial" panose="020B0604020202020204" pitchFamily="34" charset="0"/>
                <a:cs typeface="Arial" panose="020B0604020202020204" pitchFamily="34" charset="0"/>
              </a:rPr>
              <a:t>Página Inicial Sem Login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B1FE8D-E374-F5A1-F447-8A86DE32A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927" y="1222049"/>
            <a:ext cx="4778274" cy="495491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começar, quando um novo utilizador entra no site, aparece uma página generalizada. Isto é, os cursos apresentados podem não ter relevância para a pessoa em específico, pois não tem sessão iniciada.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Em ambas as plataformas são apresentadas as mesmas funcionalidades, tendo em conta que na aplicação, são disponibilizadas na aba inferior, o que na versão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são apresentadas na parte superior da página.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Em termos de cursos apresentados, na página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apresenta 4 cursos, e na aplicação móvel apresenta apenas 2, isto acontece visto que na versão de computador é disponibilizado mais espaço.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176A070-EB14-3790-E483-B75FAEAED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27" y="92829"/>
            <a:ext cx="1488040" cy="6005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D8C1EFA-4335-1C4D-7FB9-6ED1E2DF8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608" y="1404256"/>
            <a:ext cx="1998784" cy="40494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904A931-A950-E934-43D0-3BF762001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799" y="1570782"/>
            <a:ext cx="4778274" cy="37164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27801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800</TotalTime>
  <Words>1538</Words>
  <Application>Microsoft Office PowerPoint</Application>
  <PresentationFormat>Ecrã Panorâmico</PresentationFormat>
  <Paragraphs>106</Paragraphs>
  <Slides>23</Slides>
  <Notes>4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do Office</vt:lpstr>
      <vt:lpstr>E-Learning Platform  Arquitetura de Informação para a Web e Dispositivos Móveis</vt:lpstr>
      <vt:lpstr>Índice</vt:lpstr>
      <vt:lpstr>O que pretendo</vt:lpstr>
      <vt:lpstr>Sitemap</vt:lpstr>
      <vt:lpstr>Sitemap</vt:lpstr>
      <vt:lpstr>Sitemap</vt:lpstr>
      <vt:lpstr>Sitemap</vt:lpstr>
      <vt:lpstr>Wireframes</vt:lpstr>
      <vt:lpstr>Página Inicial Sem Login</vt:lpstr>
      <vt:lpstr>Página Inicial Sem Login (2)</vt:lpstr>
      <vt:lpstr>Login</vt:lpstr>
      <vt:lpstr>Registar</vt:lpstr>
      <vt:lpstr>Página Inicial Com Login</vt:lpstr>
      <vt:lpstr>Área privada</vt:lpstr>
      <vt:lpstr>Histórico</vt:lpstr>
      <vt:lpstr>Página De Compra Do Curso</vt:lpstr>
      <vt:lpstr>Página Durante O Curso</vt:lpstr>
      <vt:lpstr>Avaliação</vt:lpstr>
      <vt:lpstr>Consumos</vt:lpstr>
      <vt:lpstr>Potenciais Melhorias</vt:lpstr>
      <vt:lpstr>Conclusão</vt:lpstr>
      <vt:lpstr>Bibliografia</vt:lpstr>
      <vt:lpstr>E-Learning Platform Arquitetura de Informação para a Web e Dispositivos Móveis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comparativa Web – App Arquitetura de Informação para a Web e Dispositivos Móveis</dc:title>
  <dc:creator>João Marques</dc:creator>
  <cp:lastModifiedBy>João Pedro Veiga Marques</cp:lastModifiedBy>
  <cp:revision>87</cp:revision>
  <dcterms:created xsi:type="dcterms:W3CDTF">2022-10-18T13:25:18Z</dcterms:created>
  <dcterms:modified xsi:type="dcterms:W3CDTF">2023-01-16T18:14:15Z</dcterms:modified>
</cp:coreProperties>
</file>