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70" r:id="rId4"/>
    <p:sldId id="260" r:id="rId5"/>
    <p:sldId id="262" r:id="rId6"/>
    <p:sldId id="263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Santos" initials="VS" lastIdx="4" clrIdx="0">
    <p:extLst>
      <p:ext uri="{19B8F6BF-5375-455C-9EA6-DF929625EA0E}">
        <p15:presenceInfo xmlns:p15="http://schemas.microsoft.com/office/powerpoint/2012/main" userId="94ab60d92a2f59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01:25:04.377" idx="3">
    <p:pos x="3763" y="2105"/>
    <p:text>Ideia não tão nova assim. Java tem a mesma proposta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79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4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11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9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0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1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1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github.com/" TargetMode="External"/><Relationship Id="rId2" Type="http://schemas.openxmlformats.org/officeDocument/2006/relationships/hyperlink" Target="http://xamari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://youtube.com/" TargetMode="External"/><Relationship Id="rId4" Type="http://schemas.openxmlformats.org/officeDocument/2006/relationships/hyperlink" Target="http://channel9.msd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" y="4284921"/>
            <a:ext cx="4139508" cy="2099619"/>
          </a:xfrm>
        </p:spPr>
        <p:txBody>
          <a:bodyPr>
            <a:normAutofit/>
          </a:bodyPr>
          <a:lstStyle/>
          <a:p>
            <a:r>
              <a:rPr lang="pt-BR" dirty="0"/>
              <a:t>Aluno: Victor Santos, Pedro Câmara, Caio Falco, Matheus Valente</a:t>
            </a:r>
          </a:p>
          <a:p>
            <a:r>
              <a:rPr lang="pt-BR" dirty="0"/>
              <a:t>Universidade Federal Fluminense</a:t>
            </a:r>
          </a:p>
          <a:p>
            <a:r>
              <a:rPr lang="pt-BR" dirty="0"/>
              <a:t>Polo Universitário de Rio das Ostras</a:t>
            </a:r>
          </a:p>
        </p:txBody>
      </p:sp>
      <p:pic>
        <p:nvPicPr>
          <p:cNvPr id="3074" name="Picture 2" descr="http://elekslabs.com/wp-content/uploads/2015/07/Xamarin_logo_and_word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91" y="4008474"/>
            <a:ext cx="6401569" cy="17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73080" y="1796902"/>
            <a:ext cx="612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Desenvolvimento Mobile </a:t>
            </a:r>
          </a:p>
        </p:txBody>
      </p:sp>
    </p:spTree>
    <p:extLst>
      <p:ext uri="{BB962C8B-B14F-4D97-AF65-F5344CB8AC3E}">
        <p14:creationId xmlns:p14="http://schemas.microsoft.com/office/powerpoint/2010/main" val="79865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Plataforma para desenvolvimento multiplataforma.</a:t>
            </a:r>
          </a:p>
          <a:p>
            <a:pPr>
              <a:lnSpc>
                <a:spcPct val="150000"/>
              </a:lnSpc>
            </a:pPr>
            <a:r>
              <a:rPr lang="pt-BR" dirty="0"/>
              <a:t>Diferente de frameworks híbridas, o xamarin compila o código para cada plataforma.</a:t>
            </a:r>
          </a:p>
          <a:p>
            <a:pPr>
              <a:lnSpc>
                <a:spcPct val="150000"/>
              </a:lnSpc>
            </a:pPr>
            <a:r>
              <a:rPr lang="pt-BR" dirty="0"/>
              <a:t>Mesmo código para diferentes sistemas operacionais.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“Escreva uma vez, execute em qualquer lugar”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iOS -&gt; </a:t>
            </a:r>
            <a:r>
              <a:rPr lang="pt-BR" dirty="0" err="1"/>
              <a:t>Objective</a:t>
            </a:r>
            <a:r>
              <a:rPr lang="pt-BR" dirty="0"/>
              <a:t> C ou Swift</a:t>
            </a:r>
          </a:p>
          <a:p>
            <a:pPr lvl="1">
              <a:lnSpc>
                <a:spcPct val="150000"/>
              </a:lnSpc>
            </a:pPr>
            <a:r>
              <a:rPr lang="pt-BR" dirty="0" err="1"/>
              <a:t>Android</a:t>
            </a:r>
            <a:r>
              <a:rPr lang="pt-BR" dirty="0"/>
              <a:t> -&gt; Java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Linguagem C#</a:t>
            </a:r>
          </a:p>
          <a:p>
            <a:pPr>
              <a:lnSpc>
                <a:spcPct val="150000"/>
              </a:lnSpc>
            </a:pPr>
            <a:r>
              <a:rPr lang="pt-BR" dirty="0"/>
              <a:t>Microsoft.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11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68" y="1345609"/>
            <a:ext cx="3321205" cy="2198761"/>
          </a:xfrm>
        </p:spPr>
      </p:pic>
      <p:pic>
        <p:nvPicPr>
          <p:cNvPr id="5" name="Picture 2" descr="http://elekslabs.com/wp-content/uploads/2015/07/Xamarin_logo_and_word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695018"/>
            <a:ext cx="5540329" cy="14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0359" y="1937157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988" y="3911047"/>
            <a:ext cx="7112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Linguagens de Programação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C# e XAML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Gratuito</a:t>
            </a:r>
          </a:p>
        </p:txBody>
      </p:sp>
    </p:spTree>
    <p:extLst>
      <p:ext uri="{BB962C8B-B14F-4D97-AF65-F5344CB8AC3E}">
        <p14:creationId xmlns:p14="http://schemas.microsoft.com/office/powerpoint/2010/main" val="424189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96614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pt-BR" dirty="0"/>
              <a:t>4 Projetos são criados na solução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Xamarin.Droid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Contém as classes e xmls específicas do Android. As classes são iguais das geradas pelo Android Studio, porém escrito em c#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Xamarin.iOS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Arquivos específicos do iOS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Xamarin.UWP 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Arquivos específicos da plataforma Windows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Projeto Compartilhado</a:t>
            </a:r>
          </a:p>
          <a:p>
            <a:pPr lvl="2">
              <a:lnSpc>
                <a:spcPct val="150000"/>
              </a:lnSpc>
            </a:pPr>
            <a:r>
              <a:rPr lang="pt-BR" dirty="0"/>
              <a:t>Contém toda lógica e views a ser utilizado.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74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183943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Único código compila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8620" t="32477" r="18395" b="11227"/>
          <a:stretch/>
        </p:blipFill>
        <p:spPr>
          <a:xfrm>
            <a:off x="173766" y="1531087"/>
            <a:ext cx="6248634" cy="4603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9222" t="32416" r="18478" b="10834"/>
          <a:stretch/>
        </p:blipFill>
        <p:spPr>
          <a:xfrm>
            <a:off x="6155711" y="1531087"/>
            <a:ext cx="6236581" cy="47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0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71" t="20661" r="37510" b="21249"/>
          <a:stretch/>
        </p:blipFill>
        <p:spPr>
          <a:xfrm>
            <a:off x="2147777" y="1298403"/>
            <a:ext cx="8282762" cy="53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MVVM (Model-View-ViewModel)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311" y="5390945"/>
            <a:ext cx="4763165" cy="1467055"/>
          </a:xfr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1424763"/>
            <a:ext cx="8596668" cy="430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/>
              <a:t>Desacoplamento</a:t>
            </a:r>
          </a:p>
          <a:p>
            <a:pPr>
              <a:lnSpc>
                <a:spcPct val="150000"/>
              </a:lnSpc>
            </a:pPr>
            <a:r>
              <a:rPr lang="pt-BR" dirty="0"/>
              <a:t>Os elementos da tela são modificados por bindings, não é necessário trazer a instancia de um elemento para a tela (ex: findElementById())</a:t>
            </a:r>
          </a:p>
          <a:p>
            <a:pPr>
              <a:lnSpc>
                <a:spcPct val="150000"/>
              </a:lnSpc>
            </a:pPr>
            <a:r>
              <a:rPr lang="pt-BR" dirty="0"/>
              <a:t>Model e ViewModel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Código reutilizavel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INotifyPropertyChanged, ICommand, IValueConverter, ObservableCollection</a:t>
            </a:r>
          </a:p>
          <a:p>
            <a:pPr>
              <a:lnSpc>
                <a:spcPct val="150000"/>
              </a:lnSpc>
            </a:pPr>
            <a:r>
              <a:rPr lang="pt-BR" dirty="0"/>
              <a:t>View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Específico para cada plataforma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Obs: Xamarin.Forms é (~90%) reutilizavel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17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1490253"/>
            <a:ext cx="8596668" cy="1826581"/>
          </a:xfrm>
        </p:spPr>
        <p:txBody>
          <a:bodyPr/>
          <a:lstStyle/>
          <a:p>
            <a:pPr algn="ctr"/>
            <a:r>
              <a:rPr lang="pt-BR" dirty="0"/>
              <a:t>App Exemplo</a:t>
            </a:r>
          </a:p>
        </p:txBody>
      </p:sp>
    </p:spTree>
    <p:extLst>
      <p:ext uri="{BB962C8B-B14F-4D97-AF65-F5344CB8AC3E}">
        <p14:creationId xmlns:p14="http://schemas.microsoft.com/office/powerpoint/2010/main" val="216906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http://xamarin.com</a:t>
            </a:r>
            <a:endParaRPr lang="pt-BR" dirty="0"/>
          </a:p>
          <a:p>
            <a:r>
              <a:rPr lang="pt-BR" dirty="0">
                <a:hlinkClick r:id="rId3"/>
              </a:rPr>
              <a:t>http://msdn.com</a:t>
            </a:r>
            <a:endParaRPr lang="pt-BR" dirty="0"/>
          </a:p>
          <a:p>
            <a:r>
              <a:rPr lang="pt-BR" dirty="0">
                <a:hlinkClick r:id="rId4"/>
              </a:rPr>
              <a:t>http://channel9.msdn.com</a:t>
            </a:r>
            <a:endParaRPr lang="pt-BR" dirty="0"/>
          </a:p>
          <a:p>
            <a:r>
              <a:rPr lang="pt-BR" dirty="0">
                <a:hlinkClick r:id="rId5"/>
              </a:rPr>
              <a:t>http://youtube.com</a:t>
            </a:r>
            <a:endParaRPr lang="pt-BR" dirty="0"/>
          </a:p>
          <a:p>
            <a:r>
              <a:rPr lang="pt-BR" dirty="0">
                <a:hlinkClick r:id="rId6"/>
              </a:rPr>
              <a:t>http://stackoverflow.com</a:t>
            </a:r>
            <a:endParaRPr lang="pt-BR" dirty="0"/>
          </a:p>
          <a:p>
            <a:r>
              <a:rPr lang="pt-BR" dirty="0">
                <a:hlinkClick r:id="rId7"/>
              </a:rPr>
              <a:t>http://github.com</a:t>
            </a:r>
            <a:endParaRPr lang="pt-BR" dirty="0"/>
          </a:p>
          <a:p>
            <a:r>
              <a:rPr lang="pt-BR" dirty="0"/>
              <a:t>mva.microsoft.com/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7438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2264</TotalTime>
  <Words>231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PowerPoint Presentation</vt:lpstr>
      <vt:lpstr>O que é?</vt:lpstr>
      <vt:lpstr>Como utilizar</vt:lpstr>
      <vt:lpstr>Como funciona</vt:lpstr>
      <vt:lpstr>Como funciona</vt:lpstr>
      <vt:lpstr>Como funciona</vt:lpstr>
      <vt:lpstr>Padrão MVVM (Model-View-ViewModel)</vt:lpstr>
      <vt:lpstr>App Exemplo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Santos</dc:creator>
  <cp:lastModifiedBy>Pedro Camara</cp:lastModifiedBy>
  <cp:revision>23</cp:revision>
  <dcterms:created xsi:type="dcterms:W3CDTF">2016-05-15T23:21:31Z</dcterms:created>
  <dcterms:modified xsi:type="dcterms:W3CDTF">2016-05-24T23:17:09Z</dcterms:modified>
</cp:coreProperties>
</file>