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7240" y="640080"/>
            <a:ext cx="890748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Notas da Última Reunião: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Pegando somente o ponto mais próximo em x.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Apenas uma gaussiana.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Foi observado que como a distância era medida em x, a media das distâncias de y não necessariamente era menor do que z. Dependia muito da variancia de z. 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65760" y="2926080"/>
            <a:ext cx="9417600" cy="28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Nesse experimento: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Duas gaussianas com centros distintos e que não se tocam.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Experimento feito com 10k pontos.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Boxplots realizados repetindo o experimento 100 vezes.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Ao invés de utilizar o ponto mais próximo de x, pegou-se os 3 pontos mais próximos de x e fez-se um ponto médio com eles.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Intervalo da varável de ruído foi calculado automaticamente usando a maior distância das variáveis x e y. Exceto em um caso.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88720"/>
            <a:ext cx="5486040" cy="411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90040" y="1371960"/>
            <a:ext cx="487620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640080"/>
            <a:ext cx="5729400" cy="4296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4520" y="822960"/>
            <a:ext cx="548640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240" y="1920240"/>
            <a:ext cx="5364360" cy="4023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320" y="1956240"/>
            <a:ext cx="4632840" cy="34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463040"/>
            <a:ext cx="5364360" cy="4023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480" y="1828800"/>
            <a:ext cx="424692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1800"/>
            <a:ext cx="5271120" cy="39531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1463400"/>
            <a:ext cx="5119920" cy="38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05840"/>
            <a:ext cx="5052240" cy="37890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4880" y="1148400"/>
            <a:ext cx="4937400" cy="37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