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0EC83-FFC9-424B-AB94-E099DCD9E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A241FA-A1DF-4B2D-996F-02F0DB5B7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4FB20-6F16-470F-AA9B-0389F620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41B379-A4FF-4213-81AC-3C52BA6E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5B6336-DFB2-4CB7-8A32-5DE6E164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69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4202A-A46C-491D-A1EF-37212796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04A50A-B2E8-4433-862A-68986E5B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730FE-03FC-4C52-8BA9-47FDCB47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3EBAF-CEB0-402D-819C-05D386AE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5C3528-C647-4680-9691-06B17885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17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9EE4EA-71FC-4222-910A-F35EFB306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210E62-A25E-4D14-A59B-3EE87B026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5C70C9-5B78-4F4D-9533-2A9FE426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DE4551-3F5E-4A7F-AF8B-3A62B6DE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AA3EEF-20ED-42CD-ACC5-08F8CC71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58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5F75C-4458-4C68-8793-42C8C517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2F3FB-DEF9-4CC2-816A-C9B14BBD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B216CD-407B-4415-B227-412B7944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60D06C-B270-4CB6-A4DE-32DC2FAE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6DAA1-F5E5-454B-A04E-BDBB6F68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95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3352E-6D7D-40BC-AD07-DE83824C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F9BB9-546C-4F1E-A793-0A68DC16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710B7E-12AA-47E7-9FAD-5F31CF8A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52C71-358C-4756-BB2B-E72AF872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03CC8-7813-4442-AAB9-D92E6A15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49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0C843-18A9-46E6-9880-01829FC0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5D84B-0F3E-471B-97F5-608B1C2C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461FC-CC45-41B8-896E-FEAF045C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EC1D6D-64A4-406C-A42F-1C38BF1B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12BD73-8968-4806-81CC-CFCFBFCA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DEBCA7-0B81-4223-8BE1-ACB64275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2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59BB3-5E63-4933-A00A-21172DC4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F5AA1F-B5D4-46FB-B833-6AC15ADE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500217-A00E-48F8-9433-EDB07F1B1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5D9A47-FF11-44D7-AB21-B8A9E590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4F0C60-EF4E-49E6-9735-4483F950C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C2C7AA-01FD-4E06-89E8-76A802F1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7B2C5D-3B9A-4E80-A6AB-CE161D0B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AAFC32-55EC-4DD0-B1D9-492C7B31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2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1065F-87AB-4E9F-A21A-CFC7AF0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8CD73C-51EE-4BC2-84CA-8410656B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41FE6B-928D-4F75-B64E-D93DFF38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7F3D36-FD6A-4533-B916-A6D418D7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2DF9C9-70DE-43BF-88B0-333F2BDF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964A1F-A691-4683-B0C3-FF60C5C9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F657C6-5E22-4477-8078-5AB0B418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98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EE20B-4113-48DC-9EE0-E1C3AB91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814A9-8164-4D5A-BABF-C3CF54DE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86066A-8CE8-444D-B287-D5AC91ECC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732ECE-2A1B-4D7F-B624-C5A60B9F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77ED17-616A-4C1A-A141-FEF25DBE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782D5A-BAF7-4E32-80B0-F0808712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3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453E2-7543-4C10-932F-29CFAF29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995936-299A-4F3A-959E-08FB296D4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C5D2F2-002C-4878-9E2E-36272A748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9E4D4-0634-4DC8-8D9A-C0FA86EF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651C6D-442F-4E20-B236-E0F25777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FB86B7-3382-46FA-8D09-B365EFE6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94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EDEA49-CDF4-4551-91DD-96F489DF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0A0CD4-B838-4BDD-A8F9-3901CD45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718034-0C64-48B3-8058-2F7AA7CD1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A3A6F-6506-425C-97E3-FA40E8F21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921269-4F87-496C-8538-63A48D14C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9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AD7D12-3F11-4714-887F-20A82FDF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BR" sz="5800" dirty="0"/>
              <a:t>Projeto 3 – Modelagem e simulação do mundo físico –</a:t>
            </a:r>
            <a:br>
              <a:rPr lang="pt-BR" sz="5800" dirty="0"/>
            </a:br>
            <a:r>
              <a:rPr lang="pt-BR" sz="5800" dirty="0"/>
              <a:t>Hot-</a:t>
            </a:r>
            <a:r>
              <a:rPr lang="pt-BR" sz="5800" dirty="0" err="1"/>
              <a:t>Wheels</a:t>
            </a:r>
            <a:endParaRPr lang="pt-BR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877CB5-9235-45A6-A932-47D7E7409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Alunos: Enzo Neto, Felipe Junqueira, Fernando </a:t>
            </a:r>
            <a:r>
              <a:rPr lang="pt-BR" dirty="0" err="1">
                <a:solidFill>
                  <a:schemeClr val="accent1"/>
                </a:solidFill>
              </a:rPr>
              <a:t>Finccatti</a:t>
            </a:r>
            <a:r>
              <a:rPr lang="pt-BR" dirty="0">
                <a:solidFill>
                  <a:schemeClr val="accent1"/>
                </a:solidFill>
              </a:rPr>
              <a:t> e Pedro Célia</a:t>
            </a:r>
          </a:p>
          <a:p>
            <a:r>
              <a:rPr lang="pt-BR" dirty="0">
                <a:solidFill>
                  <a:schemeClr val="accent1"/>
                </a:solidFill>
              </a:rPr>
              <a:t>Professor Orientador: Fabio Hage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3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8754B6-B6B5-413C-94D0-FFF2A8E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522586"/>
            <a:ext cx="3657600" cy="854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Pergunta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D462C-0503-4860-A731-1FEC41A1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2738450"/>
            <a:ext cx="3657600" cy="12003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Qual o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impacto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inclinação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da rampa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velocidade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carrinho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 final da Rampa? E do Looping?</a:t>
            </a:r>
          </a:p>
          <a:p>
            <a:pPr marL="0" indent="0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AC4FCAC3-54F1-415F-A8A9-C536B375A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29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83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7C7F1-EAF8-4F75-A4EE-A00950D8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47" y="103973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Diagrama de corpo livre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0BB4079-DFBA-4272-A436-32842E24E506}"/>
              </a:ext>
            </a:extLst>
          </p:cNvPr>
          <p:cNvCxnSpPr>
            <a:cxnSpLocks/>
          </p:cNvCxnSpPr>
          <p:nvPr/>
        </p:nvCxnSpPr>
        <p:spPr>
          <a:xfrm flipH="1">
            <a:off x="6400800" y="3519014"/>
            <a:ext cx="2025217" cy="1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0C11083-95E0-469F-8440-62E8E256F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9" b="16406"/>
          <a:stretch/>
        </p:blipFill>
        <p:spPr>
          <a:xfrm>
            <a:off x="382067" y="1748901"/>
            <a:ext cx="10665359" cy="40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3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5F150-BFE8-4D69-926B-A7BFAECA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Equações diferencias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2ACA67-3DC3-483A-8804-BC4D3BDF27B2}"/>
              </a:ext>
            </a:extLst>
          </p:cNvPr>
          <p:cNvSpPr txBox="1"/>
          <p:nvPr/>
        </p:nvSpPr>
        <p:spPr>
          <a:xfrm>
            <a:off x="838200" y="1613809"/>
            <a:ext cx="11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 rampa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A228593-1404-40B5-8A80-49673BF55360}"/>
                  </a:ext>
                </a:extLst>
              </p:cNvPr>
              <p:cNvSpPr txBox="1"/>
              <p:nvPr/>
            </p:nvSpPr>
            <p:spPr>
              <a:xfrm>
                <a:off x="838200" y="2177356"/>
                <a:ext cx="5872184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𝑑𝑉𝑥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(4×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A228593-1404-40B5-8A80-49673BF5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77356"/>
                <a:ext cx="5872184" cy="537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CA46AED-A0DB-4EAD-BCAB-9A447F2CD296}"/>
                  </a:ext>
                </a:extLst>
              </p:cNvPr>
              <p:cNvSpPr txBox="1"/>
              <p:nvPr/>
            </p:nvSpPr>
            <p:spPr>
              <a:xfrm>
                <a:off x="838200" y="2990651"/>
                <a:ext cx="6119191" cy="571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𝑑𝑉𝑦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(4×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CA46AED-A0DB-4EAD-BCAB-9A447F2CD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0651"/>
                <a:ext cx="6119191" cy="571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B353B571-B445-4DD1-8C0E-3B3C7DA88AF9}"/>
              </a:ext>
            </a:extLst>
          </p:cNvPr>
          <p:cNvSpPr txBox="1"/>
          <p:nvPr/>
        </p:nvSpPr>
        <p:spPr>
          <a:xfrm>
            <a:off x="838200" y="4113769"/>
            <a:ext cx="14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 looping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4DA5659-8DC6-4DA4-96A7-BF9463F7CB0F}"/>
                  </a:ext>
                </a:extLst>
              </p:cNvPr>
              <p:cNvSpPr txBox="1"/>
              <p:nvPr/>
            </p:nvSpPr>
            <p:spPr>
              <a:xfrm>
                <a:off x="839386" y="4829288"/>
                <a:ext cx="4135363" cy="614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−4×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4DA5659-8DC6-4DA4-96A7-BF9463F7C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86" y="4829288"/>
                <a:ext cx="4135363" cy="614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19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755EC2-7C63-40C3-85E4-620EC12C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Gráfico das trajetórias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72C970E-F7AB-47D6-ACA1-5B4BDA56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43345"/>
            <a:ext cx="5455917" cy="376458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D5207BD5-655A-40FF-9E55-0799AA3D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50165"/>
            <a:ext cx="5455917" cy="37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7AD400-A53A-4923-BC0E-29FC634B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Gráfico da Trajetória Total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774F1B3B-D0DD-4490-8C8D-977A5451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30" y="2509911"/>
            <a:ext cx="594444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8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3700C0-E123-45E2-8D75-62F1EEDD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</a:rPr>
              <a:t>Validação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2BDC5-B3FB-4D74-87A3-351D0721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A validação do modelo foi feita através de energia. Foram retiradas as forças dissipativas para que seja possível verificar o comportamento das energias no sistema.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Como a Energia mecânica manteve-se constate, o modelo pode ser dado por validado.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5E2DE5-67BD-43BB-995F-922AD704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494" y="551495"/>
            <a:ext cx="6015038" cy="279560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822ED43-FAA3-429C-B70B-293487E0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494" y="3631160"/>
            <a:ext cx="6015038" cy="28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6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128E90-13E9-4540-B197-4B773034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AFF55F5-D931-4722-A3D3-3FCAC0C8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0" t="26040" r="54654" b="33518"/>
          <a:stretch/>
        </p:blipFill>
        <p:spPr>
          <a:xfrm>
            <a:off x="6817820" y="2718453"/>
            <a:ext cx="5251090" cy="3824851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861B9BC-5543-40CF-89B8-5767C3DBC40F}"/>
              </a:ext>
            </a:extLst>
          </p:cNvPr>
          <p:cNvSpPr/>
          <p:nvPr/>
        </p:nvSpPr>
        <p:spPr>
          <a:xfrm>
            <a:off x="5353004" y="4293468"/>
            <a:ext cx="1181686" cy="3374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BF17B63-9EBC-4CE3-A8EF-064ECE976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48" t="41543" r="55109" b="19598"/>
          <a:stretch/>
        </p:blipFill>
        <p:spPr>
          <a:xfrm>
            <a:off x="123090" y="2861656"/>
            <a:ext cx="4946784" cy="353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0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121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do Office</vt:lpstr>
      <vt:lpstr>Projeto 3 – Modelagem e simulação do mundo físico – Hot-Wheels</vt:lpstr>
      <vt:lpstr>Pergunta</vt:lpstr>
      <vt:lpstr>Diagrama de corpo livre</vt:lpstr>
      <vt:lpstr>Equações diferencias</vt:lpstr>
      <vt:lpstr>Gráfico das trajetórias</vt:lpstr>
      <vt:lpstr>Gráfico da Trajetória Total</vt:lpstr>
      <vt:lpstr>Validação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3 – Modelagem e simulação do mundo físico – Hotweels</dc:title>
  <dc:creator>Fernando Cesar Furtado Ballesteros Fincatti</dc:creator>
  <cp:lastModifiedBy>Enzo Neto</cp:lastModifiedBy>
  <cp:revision>6</cp:revision>
  <dcterms:created xsi:type="dcterms:W3CDTF">2019-06-10T00:52:33Z</dcterms:created>
  <dcterms:modified xsi:type="dcterms:W3CDTF">2019-06-10T23:48:11Z</dcterms:modified>
</cp:coreProperties>
</file>