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0EC83-FFC9-424B-AB94-E099DCD9E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A241FA-A1DF-4B2D-996F-02F0DB5B7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D4FB20-6F16-470F-AA9B-0389F620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41B379-A4FF-4213-81AC-3C52BA6E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5B6336-DFB2-4CB7-8A32-5DE6E164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69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4202A-A46C-491D-A1EF-37212796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04A50A-B2E8-4433-862A-68986E5BB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0730FE-03FC-4C52-8BA9-47FDCB47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73EBAF-CEB0-402D-819C-05D386AE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5C3528-C647-4680-9691-06B17885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17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9EE4EA-71FC-4222-910A-F35EFB306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210E62-A25E-4D14-A59B-3EE87B026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5C70C9-5B78-4F4D-9533-2A9FE426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DE4551-3F5E-4A7F-AF8B-3A62B6DE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AA3EEF-20ED-42CD-ACC5-08F8CC71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58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5F75C-4458-4C68-8793-42C8C517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F2F3FB-DEF9-4CC2-816A-C9B14BBD1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B216CD-407B-4415-B227-412B7944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60D06C-B270-4CB6-A4DE-32DC2FAE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06DAA1-F5E5-454B-A04E-BDBB6F68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95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3352E-6D7D-40BC-AD07-DE83824CA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9F9BB9-546C-4F1E-A793-0A68DC162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710B7E-12AA-47E7-9FAD-5F31CF8A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452C71-358C-4756-BB2B-E72AF872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A03CC8-7813-4442-AAB9-D92E6A15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49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0C843-18A9-46E6-9880-01829FC0C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75D84B-0F3E-471B-97F5-608B1C2C2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1461FC-CC45-41B8-896E-FEAF045CF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EC1D6D-64A4-406C-A42F-1C38BF1B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12BD73-8968-4806-81CC-CFCFBFCA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DEBCA7-0B81-4223-8BE1-ACB64275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32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59BB3-5E63-4933-A00A-21172DC48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F5AA1F-B5D4-46FB-B833-6AC15ADE2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500217-A00E-48F8-9433-EDB07F1B1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5D9A47-FF11-44D7-AB21-B8A9E590E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04F0C60-EF4E-49E6-9735-4483F950C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7C2C7AA-01FD-4E06-89E8-76A802F1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7B2C5D-3B9A-4E80-A6AB-CE161D0B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AAFC32-55EC-4DD0-B1D9-492C7B31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62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1065F-87AB-4E9F-A21A-CFC7AF07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8CD73C-51EE-4BC2-84CA-8410656B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541FE6B-928D-4F75-B64E-D93DFF38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27F3D36-FD6A-4533-B916-A6D418D7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9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2DF9C9-70DE-43BF-88B0-333F2BDF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7964A1F-A691-4683-B0C3-FF60C5C9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F657C6-5E22-4477-8078-5AB0B418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98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EE20B-4113-48DC-9EE0-E1C3AB91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E814A9-8164-4D5A-BABF-C3CF54DE5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86066A-8CE8-444D-B287-D5AC91ECC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732ECE-2A1B-4D7F-B624-C5A60B9F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77ED17-616A-4C1A-A141-FEF25DBE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782D5A-BAF7-4E32-80B0-F0808712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43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453E2-7543-4C10-932F-29CFAF29B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D995936-299A-4F3A-959E-08FB296D4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C5D2F2-002C-4878-9E2E-36272A748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29E4D4-0634-4DC8-8D9A-C0FA86EFB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651C6D-442F-4E20-B236-E0F25777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FB86B7-3382-46FA-8D09-B365EFE6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94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AEDEA49-CDF4-4551-91DD-96F489DFB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0A0CD4-B838-4BDD-A8F9-3901CD458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718034-0C64-48B3-8058-2F7AA7CD1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14397-23F6-4603-9D2C-232AC7E85A33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DA3A6F-6506-425C-97E3-FA40E8F21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921269-4F87-496C-8538-63A48D14C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7695A-75CD-4F0E-AE51-B3FBB97CC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9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AD7D12-3F11-4714-887F-20A82FDF6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pt-BR" sz="5800" dirty="0"/>
              <a:t>Projeto 3 – Modelagem e simulação do mundo físico –</a:t>
            </a:r>
            <a:br>
              <a:rPr lang="pt-BR" sz="5800" dirty="0"/>
            </a:br>
            <a:r>
              <a:rPr lang="pt-BR" sz="5800" dirty="0"/>
              <a:t>Hot-</a:t>
            </a:r>
            <a:r>
              <a:rPr lang="pt-BR" sz="5800" dirty="0" err="1"/>
              <a:t>Wheels</a:t>
            </a:r>
            <a:endParaRPr lang="pt-BR" sz="5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877CB5-9235-45A6-A932-47D7E7409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Alunos: Enzo Neto, Felipe Junqueira, Fernando Fincatti e Pedro Célia</a:t>
            </a:r>
          </a:p>
          <a:p>
            <a:r>
              <a:rPr lang="pt-BR" dirty="0">
                <a:solidFill>
                  <a:schemeClr val="accent1"/>
                </a:solidFill>
              </a:rPr>
              <a:t>- 1B - </a:t>
            </a:r>
          </a:p>
          <a:p>
            <a:r>
              <a:rPr lang="pt-BR" dirty="0">
                <a:solidFill>
                  <a:schemeClr val="accent1"/>
                </a:solidFill>
              </a:rPr>
              <a:t>Professor Orientador: Fabio Hage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130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754B6-B6B5-413C-94D0-FFF2A8E4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Pergunta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E2818E8-A026-47DA-937B-EA12FCC91512}"/>
              </a:ext>
            </a:extLst>
          </p:cNvPr>
          <p:cNvSpPr txBox="1"/>
          <p:nvPr/>
        </p:nvSpPr>
        <p:spPr>
          <a:xfrm>
            <a:off x="805542" y="2871982"/>
            <a:ext cx="6382657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Como a inclinação do percurso do Hot Wheels interfere na velocidade final do carrinho no final da rampa ? E no looping?</a:t>
            </a:r>
          </a:p>
        </p:txBody>
      </p:sp>
      <p:sp>
        <p:nvSpPr>
          <p:cNvPr id="37" name="Freeform: Shape 30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Espaço Reservado para Conteúdo 4">
            <a:extLst>
              <a:ext uri="{FF2B5EF4-FFF2-40B4-BE49-F238E27FC236}">
                <a16:creationId xmlns:a16="http://schemas.microsoft.com/office/drawing/2014/main" id="{9F07FEFF-16A9-4004-BE5B-EE1E8BD830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8" r="10937" b="-2"/>
          <a:stretch/>
        </p:blipFill>
        <p:spPr>
          <a:xfrm>
            <a:off x="7689829" y="10"/>
            <a:ext cx="4502173" cy="3448209"/>
          </a:xfrm>
          <a:custGeom>
            <a:avLst/>
            <a:gdLst>
              <a:gd name="connsiteX0" fmla="*/ 205627 w 4502173"/>
              <a:gd name="connsiteY0" fmla="*/ 0 h 3448219"/>
              <a:gd name="connsiteX1" fmla="*/ 4502173 w 4502173"/>
              <a:gd name="connsiteY1" fmla="*/ 0 h 3448219"/>
              <a:gd name="connsiteX2" fmla="*/ 4502173 w 4502173"/>
              <a:gd name="connsiteY2" fmla="*/ 2368934 h 3448219"/>
              <a:gd name="connsiteX3" fmla="*/ 4365663 w 4502173"/>
              <a:gd name="connsiteY3" fmla="*/ 2551486 h 3448219"/>
              <a:gd name="connsiteX4" fmla="*/ 2464181 w 4502173"/>
              <a:gd name="connsiteY4" fmla="*/ 3448219 h 3448219"/>
              <a:gd name="connsiteX5" fmla="*/ 0 w 4502173"/>
              <a:gd name="connsiteY5" fmla="*/ 984038 h 3448219"/>
              <a:gd name="connsiteX6" fmla="*/ 193648 w 4502173"/>
              <a:gd name="connsiteY6" fmla="*/ 24867 h 344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2DFAE23-CCA7-4B72-A39A-B16238FED7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" r="29339" b="-1"/>
          <a:stretch/>
        </p:blipFill>
        <p:spPr>
          <a:xfrm>
            <a:off x="8768827" y="4082141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77837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7C7F1-EAF8-4F75-A4EE-A00950D86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47" y="103973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Diagrama de corpo livre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0BB4079-DFBA-4272-A436-32842E24E506}"/>
              </a:ext>
            </a:extLst>
          </p:cNvPr>
          <p:cNvCxnSpPr>
            <a:cxnSpLocks/>
          </p:cNvCxnSpPr>
          <p:nvPr/>
        </p:nvCxnSpPr>
        <p:spPr>
          <a:xfrm flipH="1">
            <a:off x="6400800" y="3519014"/>
            <a:ext cx="2025217" cy="14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0C11083-95E0-469F-8440-62E8E256F3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19" b="16406"/>
          <a:stretch/>
        </p:blipFill>
        <p:spPr>
          <a:xfrm>
            <a:off x="382067" y="1748901"/>
            <a:ext cx="10665359" cy="406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35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5F150-BFE8-4D69-926B-A7BFAECA9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Equações diferencias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42ACA67-3DC3-483A-8804-BC4D3BDF27B2}"/>
              </a:ext>
            </a:extLst>
          </p:cNvPr>
          <p:cNvSpPr txBox="1"/>
          <p:nvPr/>
        </p:nvSpPr>
        <p:spPr>
          <a:xfrm>
            <a:off x="838200" y="1613809"/>
            <a:ext cx="110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Na rampa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FA228593-1404-40B5-8A80-49673BF55360}"/>
                  </a:ext>
                </a:extLst>
              </p:cNvPr>
              <p:cNvSpPr txBox="1"/>
              <p:nvPr/>
            </p:nvSpPr>
            <p:spPr>
              <a:xfrm>
                <a:off x="838200" y="2177356"/>
                <a:ext cx="5872184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𝑑𝑉𝑥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</m:t>
                          </m:r>
                          <m:func>
                            <m:func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(4×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𝑓𝑎𝑡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FA228593-1404-40B5-8A80-49673BF55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77356"/>
                <a:ext cx="5872184" cy="5375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CA46AED-A0DB-4EAD-BCAB-9A447F2CD296}"/>
                  </a:ext>
                </a:extLst>
              </p:cNvPr>
              <p:cNvSpPr txBox="1"/>
              <p:nvPr/>
            </p:nvSpPr>
            <p:spPr>
              <a:xfrm>
                <a:off x="838200" y="2990651"/>
                <a:ext cx="6119191" cy="5715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𝑑𝑉𝑦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(4×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𝑓𝑎𝑡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CA46AED-A0DB-4EAD-BCAB-9A447F2CD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90651"/>
                <a:ext cx="6119191" cy="5715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B353B571-B445-4DD1-8C0E-3B3C7DA88AF9}"/>
              </a:ext>
            </a:extLst>
          </p:cNvPr>
          <p:cNvSpPr txBox="1"/>
          <p:nvPr/>
        </p:nvSpPr>
        <p:spPr>
          <a:xfrm>
            <a:off x="838200" y="4113769"/>
            <a:ext cx="144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No looping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4DA5659-8DC6-4DA4-96A7-BF9463F7CB0F}"/>
                  </a:ext>
                </a:extLst>
              </p:cNvPr>
              <p:cNvSpPr txBox="1"/>
              <p:nvPr/>
            </p:nvSpPr>
            <p:spPr>
              <a:xfrm>
                <a:off x="839386" y="4829288"/>
                <a:ext cx="4135363" cy="614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𝑑𝑤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−4×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𝑓𝑎𝑡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𝑙𝑜𝑜𝑝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4DA5659-8DC6-4DA4-96A7-BF9463F7C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86" y="4829288"/>
                <a:ext cx="4135363" cy="6147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19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755EC2-7C63-40C3-85E4-620EC12C3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Gráfico das trajetórias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A72C970E-F7AB-47D6-ACA1-5B4BDA563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543345"/>
            <a:ext cx="5455917" cy="376458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D5207BD5-655A-40FF-9E55-0799AA3D9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550165"/>
            <a:ext cx="5455917" cy="375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6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7AD400-A53A-4923-BC0E-29FC634B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Gráfico da Trajetória Total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774F1B3B-D0DD-4490-8C8D-977A54515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230" y="2509911"/>
            <a:ext cx="594444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8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3700C0-E123-45E2-8D75-62F1EEDD9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BR" sz="2800">
                <a:solidFill>
                  <a:schemeClr val="bg1"/>
                </a:solidFill>
              </a:rPr>
              <a:t>Validação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62BDC5-B3FB-4D74-87A3-351D0721D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A validação do modelo foi feita através de energia. Foram retiradas as forças dissipativas para que seja possível verificar o comportamento das energias no sistema.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Como a Energia mecânica manteve-se constate, o modelo pode ser dado por validado.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65E2DE5-67BD-43BB-995F-922AD704C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229073"/>
            <a:ext cx="6450006" cy="299776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822ED43-FAA3-429C-B70B-293487E0F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668" y="3631160"/>
            <a:ext cx="6291101" cy="295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69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128E90-13E9-4540-B197-4B773034E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Conclusão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- rampa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F861B9BC-5543-40CF-89B8-5767C3DBC40F}"/>
              </a:ext>
            </a:extLst>
          </p:cNvPr>
          <p:cNvSpPr/>
          <p:nvPr/>
        </p:nvSpPr>
        <p:spPr>
          <a:xfrm>
            <a:off x="5353004" y="4293468"/>
            <a:ext cx="1181686" cy="33741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D5D7847-0C63-4BF1-9E09-6A8C7BE494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30" t="43010" r="55000" b="17665"/>
          <a:stretch/>
        </p:blipFill>
        <p:spPr>
          <a:xfrm>
            <a:off x="6944139" y="2886578"/>
            <a:ext cx="4782496" cy="342536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DE60845-5F6A-44A0-9756-A00872965F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39" t="42086" r="55109" b="18633"/>
          <a:stretch/>
        </p:blipFill>
        <p:spPr>
          <a:xfrm>
            <a:off x="189403" y="2755003"/>
            <a:ext cx="4754152" cy="342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50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128E90-13E9-4540-B197-4B773034E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Conclusão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- looping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F861B9BC-5543-40CF-89B8-5767C3DBC40F}"/>
              </a:ext>
            </a:extLst>
          </p:cNvPr>
          <p:cNvSpPr/>
          <p:nvPr/>
        </p:nvSpPr>
        <p:spPr>
          <a:xfrm>
            <a:off x="5353004" y="4293468"/>
            <a:ext cx="1181686" cy="33741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BF17B63-9EBC-4CE3-A8EF-064ECE9763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48" t="41543" r="55109" b="19598"/>
          <a:stretch/>
        </p:blipFill>
        <p:spPr>
          <a:xfrm>
            <a:off x="123090" y="2861656"/>
            <a:ext cx="4946784" cy="353844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77185FB-D55F-43C2-AC47-C32077BA56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48" t="41724" r="55109" b="18631"/>
          <a:stretch/>
        </p:blipFill>
        <p:spPr>
          <a:xfrm>
            <a:off x="6817820" y="2781478"/>
            <a:ext cx="4946784" cy="360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175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132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Tema do Office</vt:lpstr>
      <vt:lpstr>Projeto 3 – Modelagem e simulação do mundo físico – Hot-Wheels</vt:lpstr>
      <vt:lpstr>Pergunta</vt:lpstr>
      <vt:lpstr>Diagrama de corpo livre</vt:lpstr>
      <vt:lpstr>Equações diferencias</vt:lpstr>
      <vt:lpstr>Gráfico das trajetórias</vt:lpstr>
      <vt:lpstr>Gráfico da Trajetória Total</vt:lpstr>
      <vt:lpstr>Validação</vt:lpstr>
      <vt:lpstr>Conclusão - rampa</vt:lpstr>
      <vt:lpstr>Conclusão - looping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3 – Modelagem e simulação do mundo físico – Hot-Wheels</dc:title>
  <dc:creator>Felipe Moraes</dc:creator>
  <cp:lastModifiedBy>Felipe Moraes</cp:lastModifiedBy>
  <cp:revision>2</cp:revision>
  <dcterms:created xsi:type="dcterms:W3CDTF">2019-06-11T10:49:28Z</dcterms:created>
  <dcterms:modified xsi:type="dcterms:W3CDTF">2019-06-11T10:51:23Z</dcterms:modified>
</cp:coreProperties>
</file>