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495" r:id="rId2"/>
    <p:sldId id="274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7" r:id="rId14"/>
    <p:sldId id="506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25" r:id="rId27"/>
    <p:sldId id="519" r:id="rId28"/>
    <p:sldId id="521" r:id="rId29"/>
    <p:sldId id="522" r:id="rId30"/>
    <p:sldId id="523" r:id="rId31"/>
    <p:sldId id="524" r:id="rId32"/>
    <p:sldId id="527" r:id="rId33"/>
    <p:sldId id="526" r:id="rId34"/>
    <p:sldId id="528" r:id="rId35"/>
    <p:sldId id="529" r:id="rId36"/>
    <p:sldId id="530" r:id="rId37"/>
    <p:sldId id="531" r:id="rId38"/>
    <p:sldId id="533" r:id="rId39"/>
    <p:sldId id="534" r:id="rId40"/>
    <p:sldId id="532" r:id="rId41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970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F6DB-D6B6-4BAC-B197-91F3674D4DAF}" v="213" dt="2024-01-04T22:42:09.966"/>
    <p1510:client id="{7C5E532B-0BB9-F2FF-787B-3AB08B9122C3}" v="16" dt="2024-01-04T22:36:56.444"/>
    <p1510:client id="{CB707A33-18DD-4AD4-AC1D-F6CB54A33685}" v="49" dt="2024-01-05T01:27:51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queira Lobo" userId="a06035ce-cca9-4958-ab8d-5e8688c6932b" providerId="ADAL" clId="{33F1EE17-F18C-44B5-8BE2-2DA4D107C4AB}"/>
    <pc:docChg chg="undo custSel addSld delSld modSld sldOrd delMainMaster modMainMaster">
      <pc:chgData name="Pedro Cerqueira Lobo" userId="a06035ce-cca9-4958-ab8d-5e8688c6932b" providerId="ADAL" clId="{33F1EE17-F18C-44B5-8BE2-2DA4D107C4AB}" dt="2023-10-19T08:40:14.046" v="1516" actId="1076"/>
      <pc:docMkLst>
        <pc:docMk/>
      </pc:docMkLst>
      <pc:sldChg chg="addSp delSp modSp del mod chgLayout">
        <pc:chgData name="Pedro Cerqueira Lobo" userId="a06035ce-cca9-4958-ab8d-5e8688c6932b" providerId="ADAL" clId="{33F1EE17-F18C-44B5-8BE2-2DA4D107C4AB}" dt="2023-10-17T18:18:08.109" v="1237" actId="47"/>
        <pc:sldMkLst>
          <pc:docMk/>
          <pc:sldMk cId="612484682" sldId="256"/>
        </pc:sldMkLst>
        <pc:spChg chg="mod ord">
          <ac:chgData name="Pedro Cerqueira Lobo" userId="a06035ce-cca9-4958-ab8d-5e8688c6932b" providerId="ADAL" clId="{33F1EE17-F18C-44B5-8BE2-2DA4D107C4AB}" dt="2023-10-17T17:21:25.120" v="915" actId="113"/>
          <ac:spMkLst>
            <pc:docMk/>
            <pc:sldMk cId="612484682" sldId="256"/>
            <ac:spMk id="2" creationId="{79A95B44-0C8D-7C62-578A-24169BE33CFA}"/>
          </ac:spMkLst>
        </pc:spChg>
        <pc:spChg chg="mod ord">
          <ac:chgData name="Pedro Cerqueira Lobo" userId="a06035ce-cca9-4958-ab8d-5e8688c6932b" providerId="ADAL" clId="{33F1EE17-F18C-44B5-8BE2-2DA4D107C4AB}" dt="2023-10-16T11:44:02.348" v="251" actId="6264"/>
          <ac:spMkLst>
            <pc:docMk/>
            <pc:sldMk cId="612484682" sldId="256"/>
            <ac:spMk id="3" creationId="{7817302F-5C3F-AD1C-8B01-B799C6612C55}"/>
          </ac:spMkLst>
        </pc:spChg>
        <pc:spChg chg="mod">
          <ac:chgData name="Pedro Cerqueira Lobo" userId="a06035ce-cca9-4958-ab8d-5e8688c6932b" providerId="ADAL" clId="{33F1EE17-F18C-44B5-8BE2-2DA4D107C4AB}" dt="2023-10-17T17:22:10.656" v="928" actId="255"/>
          <ac:spMkLst>
            <pc:docMk/>
            <pc:sldMk cId="612484682" sldId="256"/>
            <ac:spMk id="4" creationId="{4B94958C-C42A-E30C-98FF-9ED7A7F009D8}"/>
          </ac:spMkLst>
        </pc:spChg>
        <pc:spChg chg="add del mod">
          <ac:chgData name="Pedro Cerqueira Lobo" userId="a06035ce-cca9-4958-ab8d-5e8688c6932b" providerId="ADAL" clId="{33F1EE17-F18C-44B5-8BE2-2DA4D107C4AB}" dt="2023-10-16T11:44:02.348" v="251" actId="6264"/>
          <ac:spMkLst>
            <pc:docMk/>
            <pc:sldMk cId="612484682" sldId="256"/>
            <ac:spMk id="5" creationId="{99ADA146-8D70-C405-89A4-D3D453BE6B18}"/>
          </ac:spMkLst>
        </pc:spChg>
        <pc:spChg chg="add del mod">
          <ac:chgData name="Pedro Cerqueira Lobo" userId="a06035ce-cca9-4958-ab8d-5e8688c6932b" providerId="ADAL" clId="{33F1EE17-F18C-44B5-8BE2-2DA4D107C4AB}" dt="2023-10-16T11:44:02.348" v="251" actId="6264"/>
          <ac:spMkLst>
            <pc:docMk/>
            <pc:sldMk cId="612484682" sldId="256"/>
            <ac:spMk id="6" creationId="{973E65FD-AF47-D7BE-3B60-64F593EE123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56.448" v="1068" actId="700"/>
        <pc:sldMkLst>
          <pc:docMk/>
          <pc:sldMk cId="1567780873" sldId="257"/>
        </pc:sldMkLst>
        <pc:spChg chg="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1567780873" sldId="25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2:24.729" v="986" actId="700"/>
          <ac:spMkLst>
            <pc:docMk/>
            <pc:sldMk cId="1567780873" sldId="257"/>
            <ac:spMk id="4" creationId="{0B868F45-2A9B-328D-5C9D-7715D8E0508F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567780873" sldId="257"/>
            <ac:spMk id="5" creationId="{5FD5EC67-4FCF-40A2-1F71-DD3C61BDBC67}"/>
          </ac:spMkLst>
        </pc:spChg>
        <pc:spChg chg="add del 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1567780873" sldId="257"/>
            <ac:spMk id="6" creationId="{3D97D59E-2F3C-E85F-2B48-408AEA142EB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3500881092" sldId="258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500881092" sldId="258"/>
            <ac:spMk id="2" creationId="{17BF6AA8-25E4-1C44-3D42-7D48B53E55FD}"/>
          </ac:spMkLst>
        </pc:spChg>
        <pc:spChg chg="del mod">
          <ac:chgData name="Pedro Cerqueira Lobo" userId="a06035ce-cca9-4958-ab8d-5e8688c6932b" providerId="ADAL" clId="{33F1EE17-F18C-44B5-8BE2-2DA4D107C4AB}" dt="2023-10-17T17:49:12.662" v="980" actId="478"/>
          <ac:spMkLst>
            <pc:docMk/>
            <pc:sldMk cId="3500881092" sldId="258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500881092" sldId="258"/>
            <ac:spMk id="4" creationId="{F926D4F0-8E76-E9FC-B316-F35E1F64EE98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276433812" sldId="259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276433812" sldId="259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276433812" sldId="259"/>
            <ac:spMk id="7" creationId="{06360883-DB81-794E-578E-4AF25D81B1D7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276433812" sldId="259"/>
            <ac:spMk id="8" creationId="{1CD42D02-35A5-7EB0-684E-9BEB00C2D8AB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56.448" v="1068" actId="700"/>
        <pc:sldMkLst>
          <pc:docMk/>
          <pc:sldMk cId="4179423582" sldId="260"/>
        </pc:sldMkLst>
        <pc:spChg chg="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4179423582" sldId="26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2:24.729" v="986" actId="700"/>
          <ac:spMkLst>
            <pc:docMk/>
            <pc:sldMk cId="4179423582" sldId="260"/>
            <ac:spMk id="4" creationId="{581628C1-7E8F-D184-10B9-1EDB90FA5D8E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179423582" sldId="260"/>
            <ac:spMk id="5" creationId="{B003057F-0810-7846-8E6F-4FF69D3BAA68}"/>
          </ac:spMkLst>
        </pc:spChg>
        <pc:spChg chg="add del 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4179423582" sldId="260"/>
            <ac:spMk id="6" creationId="{3B042ECD-3211-D670-A442-1CF38DC292C6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56.448" v="1068" actId="700"/>
        <pc:sldMkLst>
          <pc:docMk/>
          <pc:sldMk cId="2529487304" sldId="261"/>
        </pc:sldMkLst>
        <pc:spChg chg="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2529487304" sldId="26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2:24.729" v="986" actId="700"/>
          <ac:spMkLst>
            <pc:docMk/>
            <pc:sldMk cId="2529487304" sldId="261"/>
            <ac:spMk id="4" creationId="{5BBA8AB9-B27F-09B6-CF37-ED595B7B6653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529487304" sldId="261"/>
            <ac:spMk id="5" creationId="{38D8346A-67A6-6D07-445D-B11C1AD34730}"/>
          </ac:spMkLst>
        </pc:spChg>
        <pc:spChg chg="add del 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2529487304" sldId="261"/>
            <ac:spMk id="6" creationId="{16EC7CE8-9E06-4F74-A208-C978C68CA27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6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2"/>
            <ac:spMk id="2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2"/>
            <ac:spMk id="2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2"/>
            <ac:spMk id="30" creationId="{4B36B3C1-34A4-2BB1-3EAB-1E03954E21E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6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5" creationId="{2DF70E38-B963-A027-574B-DA4255AC78F3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6" creationId="{A7655CDC-B9C4-71E4-8CA0-28771C69F64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7" creationId="{555E52DE-CACF-02B5-783F-8408C79DC07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3"/>
            <ac:spMk id="38" creationId="{14FF037D-4A68-2B00-9EE8-AD4B46ADC71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56.448" v="1068" actId="700"/>
        <pc:sldMkLst>
          <pc:docMk/>
          <pc:sldMk cId="963509065" sldId="264"/>
        </pc:sldMkLst>
        <pc:spChg chg="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963509065" sldId="264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2:24.729" v="986" actId="700"/>
          <ac:spMkLst>
            <pc:docMk/>
            <pc:sldMk cId="963509065" sldId="264"/>
            <ac:spMk id="8" creationId="{D6F6261C-2FAD-B161-E6A4-EE7CA0B9B1F4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963509065" sldId="264"/>
            <ac:spMk id="11" creationId="{524EC035-519F-9EA8-D488-83AA8229FA12}"/>
          </ac:spMkLst>
        </pc:spChg>
        <pc:spChg chg="add del mod ord">
          <ac:chgData name="Pedro Cerqueira Lobo" userId="a06035ce-cca9-4958-ab8d-5e8688c6932b" providerId="ADAL" clId="{33F1EE17-F18C-44B5-8BE2-2DA4D107C4AB}" dt="2023-10-17T18:07:56.448" v="1068" actId="700"/>
          <ac:spMkLst>
            <pc:docMk/>
            <pc:sldMk cId="963509065" sldId="264"/>
            <ac:spMk id="12" creationId="{7FB67A8E-CB87-36A6-7BBF-44031ADCBE5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34977615" sldId="265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34977615" sldId="265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34977615" sldId="265"/>
            <ac:spMk id="9" creationId="{07086513-992E-B16F-247C-982F08BBB6B7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34977615" sldId="265"/>
            <ac:spMk id="10" creationId="{A81D6BD6-3DD6-2A38-2A40-16177B6DA3B6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4222276554" sldId="266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4222276554" sldId="266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4222276554" sldId="266"/>
            <ac:spMk id="9" creationId="{14F9D3A6-8FF1-F81F-88C1-0C8ACCBE65DF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4222276554" sldId="266"/>
            <ac:spMk id="10" creationId="{A669199A-0FC1-9475-08E8-254A9E0B5FC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6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7"/>
            <ac:spMk id="5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7"/>
            <ac:spMk id="5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7"/>
            <ac:spMk id="57" creationId="{FD6CB461-74EE-D7FF-61BE-E4360E35D33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67"/>
            <ac:spMk id="58" creationId="{C4D1AF5E-A5DF-D655-A248-8ECB39252AC2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43505384" sldId="268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43505384" sldId="26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43505384" sldId="268"/>
            <ac:spMk id="12" creationId="{5A617B02-0EC5-7483-727B-19B4198E3426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43505384" sldId="268"/>
            <ac:spMk id="13" creationId="{89714258-1BAD-2FAF-5FA9-6D3EF25BB6D1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1164946412" sldId="269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1164946412" sldId="269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1164946412" sldId="269"/>
            <ac:spMk id="14" creationId="{1BF9E3B3-5250-42F7-280C-8A833C96CF32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1164946412" sldId="269"/>
            <ac:spMk id="15" creationId="{AF18FB9B-3A1D-A582-8373-7E76844FDCE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02.844" v="1069" actId="700"/>
        <pc:sldMkLst>
          <pc:docMk/>
          <pc:sldMk cId="3849117137" sldId="270"/>
        </pc:sldMkLst>
        <pc:spChg chg="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3849117137" sldId="27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3:07.662" v="991" actId="700"/>
          <ac:spMkLst>
            <pc:docMk/>
            <pc:sldMk cId="3849117137" sldId="270"/>
            <ac:spMk id="15" creationId="{1381DAD9-A2FF-0498-2820-C3E6A7F845B2}"/>
          </ac:spMkLst>
        </pc:spChg>
        <pc:spChg chg="add del mod ord">
          <ac:chgData name="Pedro Cerqueira Lobo" userId="a06035ce-cca9-4958-ab8d-5e8688c6932b" providerId="ADAL" clId="{33F1EE17-F18C-44B5-8BE2-2DA4D107C4AB}" dt="2023-10-17T18:08:02.844" v="1069" actId="700"/>
          <ac:spMkLst>
            <pc:docMk/>
            <pc:sldMk cId="3849117137" sldId="270"/>
            <ac:spMk id="16" creationId="{A521D457-39E8-7750-DDD5-D511416E486F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9T08:30:27.879" v="1476" actId="20577"/>
        <pc:sldMkLst>
          <pc:docMk/>
          <pc:sldMk cId="2171571929" sldId="271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171571929" sldId="271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20.482" v="995" actId="478"/>
          <ac:spMkLst>
            <pc:docMk/>
            <pc:sldMk cId="2171571929" sldId="271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9T08:30:27.879" v="1476" actId="20577"/>
          <ac:spMkLst>
            <pc:docMk/>
            <pc:sldMk cId="2171571929" sldId="271"/>
            <ac:spMk id="4" creationId="{07BD9DB8-C0F7-9318-DC7B-BBB8ED3E37A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7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8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8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87" creationId="{0A7A7A4D-F7F8-8C0B-2198-9C229090BE4A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88" creationId="{4285014D-505B-5BE1-E65A-F08F24A28B25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89" creationId="{EB550E15-77BB-8DC4-169E-B83B91C7E25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90" creationId="{1C18B3A0-D747-7CCE-8F46-1380D092535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2"/>
            <ac:spMk id="91" creationId="{BA29E586-28DC-C0A5-18F4-1764EC3B7160}"/>
          </ac:spMkLst>
        </pc:spChg>
      </pc:sldChg>
      <pc:sldChg chg="modSp add del mod ord">
        <pc:chgData name="Pedro Cerqueira Lobo" userId="a06035ce-cca9-4958-ab8d-5e8688c6932b" providerId="ADAL" clId="{33F1EE17-F18C-44B5-8BE2-2DA4D107C4AB}" dt="2023-10-16T11:47:12.583" v="277" actId="47"/>
        <pc:sldMkLst>
          <pc:docMk/>
          <pc:sldMk cId="2340675426" sldId="272"/>
        </pc:sldMkLst>
        <pc:spChg chg="mod">
          <ac:chgData name="Pedro Cerqueira Lobo" userId="a06035ce-cca9-4958-ab8d-5e8688c6932b" providerId="ADAL" clId="{33F1EE17-F18C-44B5-8BE2-2DA4D107C4AB}" dt="2023-10-16T11:45:04.934" v="270" actId="1076"/>
          <ac:spMkLst>
            <pc:docMk/>
            <pc:sldMk cId="2340675426" sldId="272"/>
            <ac:spMk id="2" creationId="{17BF6AA8-25E4-1C44-3D42-7D48B53E55FD}"/>
          </ac:spMkLst>
        </pc:spChg>
        <pc:spChg chg="mod">
          <ac:chgData name="Pedro Cerqueira Lobo" userId="a06035ce-cca9-4958-ab8d-5e8688c6932b" providerId="ADAL" clId="{33F1EE17-F18C-44B5-8BE2-2DA4D107C4AB}" dt="2023-10-16T11:37:09.702" v="238" actId="20577"/>
          <ac:spMkLst>
            <pc:docMk/>
            <pc:sldMk cId="2340675426" sldId="272"/>
            <ac:spMk id="3" creationId="{4ABE211B-01E0-0F1F-370C-EF4C441DC269}"/>
          </ac:spMkLst>
        </pc:spChg>
      </pc:sldChg>
      <pc:sldChg chg="add del">
        <pc:chgData name="Pedro Cerqueira Lobo" userId="a06035ce-cca9-4958-ab8d-5e8688c6932b" providerId="ADAL" clId="{33F1EE17-F18C-44B5-8BE2-2DA4D107C4AB}" dt="2023-10-16T11:31:23.038" v="51" actId="47"/>
        <pc:sldMkLst>
          <pc:docMk/>
          <pc:sldMk cId="3673414842" sldId="272"/>
        </pc:sldMkLst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7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3"/>
            <ac:spMk id="9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3"/>
            <ac:spMk id="9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3"/>
            <ac:spMk id="99" creationId="{A5B843B9-8533-51A3-9D40-03C334F3F58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73"/>
            <ac:spMk id="100" creationId="{DE3A50D3-115D-C99E-A6F2-EDD9DE0CE271}"/>
          </ac:spMkLst>
        </pc:spChg>
      </pc:sldChg>
      <pc:sldChg chg="modSp add del mod">
        <pc:chgData name="Pedro Cerqueira Lobo" userId="a06035ce-cca9-4958-ab8d-5e8688c6932b" providerId="ADAL" clId="{33F1EE17-F18C-44B5-8BE2-2DA4D107C4AB}" dt="2023-10-16T11:48:02.096" v="290" actId="47"/>
        <pc:sldMkLst>
          <pc:docMk/>
          <pc:sldMk cId="4010764653" sldId="273"/>
        </pc:sldMkLst>
        <pc:spChg chg="mod">
          <ac:chgData name="Pedro Cerqueira Lobo" userId="a06035ce-cca9-4958-ab8d-5e8688c6932b" providerId="ADAL" clId="{33F1EE17-F18C-44B5-8BE2-2DA4D107C4AB}" dt="2023-10-16T11:38:56.705" v="241" actId="207"/>
          <ac:spMkLst>
            <pc:docMk/>
            <pc:sldMk cId="4010764653" sldId="273"/>
            <ac:spMk id="3" creationId="{4ABE211B-01E0-0F1F-370C-EF4C441DC269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41:29.227" v="1380" actId="20577"/>
        <pc:sldMkLst>
          <pc:docMk/>
          <pc:sldMk cId="1375626493" sldId="274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375626493" sldId="274"/>
            <ac:spMk id="2" creationId="{17BF6AA8-25E4-1C44-3D42-7D48B53E55FD}"/>
          </ac:spMkLst>
        </pc:spChg>
        <pc:spChg chg="del mod">
          <ac:chgData name="Pedro Cerqueira Lobo" userId="a06035ce-cca9-4958-ab8d-5e8688c6932b" providerId="ADAL" clId="{33F1EE17-F18C-44B5-8BE2-2DA4D107C4AB}" dt="2023-10-17T17:43:00.167" v="974" actId="478"/>
          <ac:spMkLst>
            <pc:docMk/>
            <pc:sldMk cId="1375626493" sldId="274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1:29.227" v="1380" actId="20577"/>
          <ac:spMkLst>
            <pc:docMk/>
            <pc:sldMk cId="1375626493" sldId="274"/>
            <ac:spMk id="4" creationId="{D3908660-87DF-31DF-EF44-030AE2ED1A8D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41:48.174" v="1384" actId="20577"/>
        <pc:sldMkLst>
          <pc:docMk/>
          <pc:sldMk cId="3136675242" sldId="275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136675242" sldId="275"/>
            <ac:spMk id="2" creationId="{17BF6AA8-25E4-1C44-3D42-7D48B53E55FD}"/>
          </ac:spMkLst>
        </pc:spChg>
        <pc:spChg chg="del mod">
          <ac:chgData name="Pedro Cerqueira Lobo" userId="a06035ce-cca9-4958-ab8d-5e8688c6932b" providerId="ADAL" clId="{33F1EE17-F18C-44B5-8BE2-2DA4D107C4AB}" dt="2023-10-17T17:43:14.945" v="978" actId="478"/>
          <ac:spMkLst>
            <pc:docMk/>
            <pc:sldMk cId="3136675242" sldId="275"/>
            <ac:spMk id="3" creationId="{4ABE211B-01E0-0F1F-370C-EF4C441DC269}"/>
          </ac:spMkLst>
        </pc:spChg>
        <pc:spChg chg="add del mod ord">
          <ac:chgData name="Pedro Cerqueira Lobo" userId="a06035ce-cca9-4958-ab8d-5e8688c6932b" providerId="ADAL" clId="{33F1EE17-F18C-44B5-8BE2-2DA4D107C4AB}" dt="2023-10-17T18:41:48.174" v="1384" actId="20577"/>
          <ac:spMkLst>
            <pc:docMk/>
            <pc:sldMk cId="3136675242" sldId="275"/>
            <ac:spMk id="4" creationId="{4EF9A3F8-3D30-3C53-0A7F-13574AD08815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41:53.837" v="1390" actId="20577"/>
        <pc:sldMkLst>
          <pc:docMk/>
          <pc:sldMk cId="2019655232" sldId="276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019655232" sldId="276"/>
            <ac:spMk id="2" creationId="{17BF6AA8-25E4-1C44-3D42-7D48B53E55FD}"/>
          </ac:spMkLst>
        </pc:spChg>
        <pc:spChg chg="del mod">
          <ac:chgData name="Pedro Cerqueira Lobo" userId="a06035ce-cca9-4958-ab8d-5e8688c6932b" providerId="ADAL" clId="{33F1EE17-F18C-44B5-8BE2-2DA4D107C4AB}" dt="2023-10-17T17:49:34.068" v="982" actId="478"/>
          <ac:spMkLst>
            <pc:docMk/>
            <pc:sldMk cId="2019655232" sldId="276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1:53.837" v="1390" actId="20577"/>
          <ac:spMkLst>
            <pc:docMk/>
            <pc:sldMk cId="2019655232" sldId="276"/>
            <ac:spMk id="4" creationId="{3B9D1D9C-17D2-2A28-3A03-1BDCF962B9B6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3991845644" sldId="277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991845644" sldId="277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6T11:51:39.332" v="434" actId="478"/>
          <ac:spMkLst>
            <pc:docMk/>
            <pc:sldMk cId="3991845644" sldId="277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991845644" sldId="277"/>
            <ac:spMk id="3" creationId="{5D2BE485-5B6F-C84A-12E6-4E53C0132FDA}"/>
          </ac:spMkLst>
        </pc:spChg>
        <pc:spChg chg="add del mod">
          <ac:chgData name="Pedro Cerqueira Lobo" userId="a06035ce-cca9-4958-ab8d-5e8688c6932b" providerId="ADAL" clId="{33F1EE17-F18C-44B5-8BE2-2DA4D107C4AB}" dt="2023-10-17T17:52:09.551" v="984" actId="478"/>
          <ac:spMkLst>
            <pc:docMk/>
            <pc:sldMk cId="3991845644" sldId="277"/>
            <ac:spMk id="4" creationId="{BD5A1A5D-FDE1-868C-68E7-A79F89D44C63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42:03.332" v="1398" actId="20577"/>
        <pc:sldMkLst>
          <pc:docMk/>
          <pc:sldMk cId="2473783035" sldId="278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473783035" sldId="278"/>
            <ac:spMk id="2" creationId="{17BF6AA8-25E4-1C44-3D42-7D48B53E55FD}"/>
          </ac:spMkLst>
        </pc:spChg>
        <pc:spChg chg="del mod">
          <ac:chgData name="Pedro Cerqueira Lobo" userId="a06035ce-cca9-4958-ab8d-5e8688c6932b" providerId="ADAL" clId="{33F1EE17-F18C-44B5-8BE2-2DA4D107C4AB}" dt="2023-10-17T17:52:37.450" v="988" actId="478"/>
          <ac:spMkLst>
            <pc:docMk/>
            <pc:sldMk cId="2473783035" sldId="278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2:03.332" v="1398" actId="20577"/>
          <ac:spMkLst>
            <pc:docMk/>
            <pc:sldMk cId="2473783035" sldId="278"/>
            <ac:spMk id="4" creationId="{C647DC5D-B5BE-DD6D-798F-0CB4FEF0ED81}"/>
          </ac:spMkLst>
        </pc:spChg>
      </pc:sldChg>
      <pc:sldChg chg="addSp delSp modSp add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1039925511" sldId="279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039925511" sldId="279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039925511" sldId="279"/>
            <ac:spMk id="3" creationId="{568CDC2B-790F-B678-2F90-99D8911D274B}"/>
          </ac:spMkLst>
        </pc:spChg>
        <pc:spChg chg="del mod">
          <ac:chgData name="Pedro Cerqueira Lobo" userId="a06035ce-cca9-4958-ab8d-5e8688c6932b" providerId="ADAL" clId="{33F1EE17-F18C-44B5-8BE2-2DA4D107C4AB}" dt="2023-10-17T17:52:53.139" v="990" actId="478"/>
          <ac:spMkLst>
            <pc:docMk/>
            <pc:sldMk cId="1039925511" sldId="279"/>
            <ac:spMk id="4" creationId="{BD5A1A5D-FDE1-868C-68E7-A79F89D44C6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5:23:33.429" v="914" actId="404"/>
        <pc:sldMkLst>
          <pc:docMk/>
          <pc:sldMk cId="0" sldId="280"/>
        </pc:sldMkLst>
        <pc:spChg chg="mod">
          <ac:chgData name="Pedro Cerqueira Lobo" userId="a06035ce-cca9-4958-ab8d-5e8688c6932b" providerId="ADAL" clId="{33F1EE17-F18C-44B5-8BE2-2DA4D107C4AB}" dt="2023-10-16T15:23:33.429" v="914" actId="404"/>
          <ac:spMkLst>
            <pc:docMk/>
            <pc:sldMk cId="0" sldId="280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0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0"/>
            <ac:spMk id="9" creationId="{E762B1F8-3823-AA02-6732-1F2EE9980A7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0"/>
            <ac:spMk id="10" creationId="{6DEC1162-7F07-0845-7294-DF9DFC400CCD}"/>
          </ac:spMkLst>
        </pc:spChg>
        <pc:picChg chg="del">
          <ac:chgData name="Pedro Cerqueira Lobo" userId="a06035ce-cca9-4958-ab8d-5e8688c6932b" providerId="ADAL" clId="{33F1EE17-F18C-44B5-8BE2-2DA4D107C4AB}" dt="2023-10-16T15:22:03.005" v="889" actId="478"/>
          <ac:picMkLst>
            <pc:docMk/>
            <pc:sldMk cId="0" sldId="280"/>
            <ac:picMk id="2" creationId="{00000000-0000-0000-0000-000000000000}"/>
          </ac:picMkLst>
        </pc:picChg>
        <pc:picChg chg="del">
          <ac:chgData name="Pedro Cerqueira Lobo" userId="a06035ce-cca9-4958-ab8d-5e8688c6932b" providerId="ADAL" clId="{33F1EE17-F18C-44B5-8BE2-2DA4D107C4AB}" dt="2023-10-16T15:22:03.005" v="889" actId="478"/>
          <ac:picMkLst>
            <pc:docMk/>
            <pc:sldMk cId="0" sldId="280"/>
            <ac:picMk id="3" creationId="{00000000-0000-0000-0000-000000000000}"/>
          </ac:picMkLst>
        </pc:picChg>
        <pc:picChg chg="del">
          <ac:chgData name="Pedro Cerqueira Lobo" userId="a06035ce-cca9-4958-ab8d-5e8688c6932b" providerId="ADAL" clId="{33F1EE17-F18C-44B5-8BE2-2DA4D107C4AB}" dt="2023-10-16T15:22:03.005" v="889" actId="478"/>
          <ac:picMkLst>
            <pc:docMk/>
            <pc:sldMk cId="0" sldId="280"/>
            <ac:picMk id="6" creationId="{00000000-0000-0000-0000-000000000000}"/>
          </ac:picMkLst>
        </pc:picChg>
        <pc:picChg chg="del">
          <ac:chgData name="Pedro Cerqueira Lobo" userId="a06035ce-cca9-4958-ab8d-5e8688c6932b" providerId="ADAL" clId="{33F1EE17-F18C-44B5-8BE2-2DA4D107C4AB}" dt="2023-10-16T15:22:03.005" v="889" actId="478"/>
          <ac:picMkLst>
            <pc:docMk/>
            <pc:sldMk cId="0" sldId="280"/>
            <ac:picMk id="8" creationId="{00000000-0000-0000-0000-000000000000}"/>
          </ac:picMkLst>
        </pc:pic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1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1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1"/>
            <ac:spMk id="6" creationId="{DF68791F-6CBD-CC77-50B0-75B2C06B68C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1"/>
            <ac:spMk id="7" creationId="{7AC28574-00BC-DC8B-E17D-50AA6F04FDC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2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2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2"/>
            <ac:spMk id="6" creationId="{4932F387-A8C1-E050-B860-C046D088435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2"/>
            <ac:spMk id="7" creationId="{3F04B648-38A7-9A43-A233-10542A8D97C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3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3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3"/>
            <ac:spMk id="6" creationId="{3842D3DE-CC47-7DB2-B7A2-DB89A2E919EA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3"/>
            <ac:spMk id="7" creationId="{FBB72C0B-D7E5-4E67-B7FD-9EC207B72E8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4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4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4"/>
            <ac:spMk id="6" creationId="{6B5B9F32-352D-B246-A3A2-69749DCE8A9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4"/>
            <ac:spMk id="7" creationId="{40259387-B676-A900-2C46-58B61016490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5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5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5"/>
            <ac:spMk id="6" creationId="{AF7AB4AD-9A23-F258-AA3B-BE8BBC27D6B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5"/>
            <ac:spMk id="7" creationId="{EEBEEA79-22FC-42B4-4D9E-D93D412AD30C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2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3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31" creationId="{72C3F35A-FBC2-0019-1873-03FDB0359B04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32" creationId="{26A62CBF-15AD-35E5-D245-514AEE3158B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33" creationId="{8B0008DD-85BF-21A0-3875-30082C3C096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6"/>
            <ac:spMk id="34" creationId="{9849D511-C1BA-03C6-78A5-FAC2BE42340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4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49" creationId="{BC24E26A-302B-FC40-9B02-7C09F4405E99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50" creationId="{0035F375-4A05-92BA-F2EC-D34C945B8B66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51" creationId="{6798316F-CF2D-CA62-4BEA-0EA55C1881D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52" creationId="{15546CD3-0D6B-704D-FB9B-952DD8C0B61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7"/>
            <ac:spMk id="53" creationId="{CDA7F5A7-198D-E581-DF25-8D2C06FB3ED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8"/>
            <ac:spMk id="5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8"/>
            <ac:spMk id="5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8"/>
            <ac:spMk id="59" creationId="{33ACCF54-50BE-22FB-6740-F2595BE934C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8"/>
            <ac:spMk id="60" creationId="{7F619381-26EE-7AED-2233-174CFAE8877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8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9"/>
            <ac:spMk id="8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9"/>
            <ac:spMk id="8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9"/>
            <ac:spMk id="85" creationId="{778DE9E6-C7B7-DDB1-FB0F-9CD3C90A867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89"/>
            <ac:spMk id="86" creationId="{C45FCB66-3158-A813-0432-13FA99047DD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0"/>
            <ac:spMk id="10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0"/>
            <ac:spMk id="10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0"/>
            <ac:spMk id="102" creationId="{72DBD964-484F-88E0-E937-0E96E50BB92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0"/>
            <ac:spMk id="103" creationId="{472378E1-13A1-2B22-AC29-7A77A6DB6D8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1"/>
            <ac:spMk id="10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1"/>
            <ac:spMk id="10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1"/>
            <ac:spMk id="104" creationId="{C5B8B47B-0252-3D45-EC68-FC754E3617C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1"/>
            <ac:spMk id="105" creationId="{9178F017-BDB1-3B0A-CAF6-D7C73B9F72F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2"/>
            <ac:spMk id="9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2"/>
            <ac:spMk id="9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2"/>
            <ac:spMk id="92" creationId="{E06FC57E-B6B4-7258-1DC5-DD2B84AA3DF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2"/>
            <ac:spMk id="93" creationId="{FEA6C4D2-C1D9-1652-F6F1-B13D5FA1AF9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3"/>
            <ac:spMk id="9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3"/>
            <ac:spMk id="10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3"/>
            <ac:spMk id="101" creationId="{3762BA52-3A2B-A6EC-CE2F-F0F79F12BEF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3"/>
            <ac:spMk id="102" creationId="{733FF104-5EE4-8808-DE13-2ACBBD3BA2D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4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4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4"/>
            <ac:spMk id="6" creationId="{C483D6F5-E038-9993-F354-9976C3885B7D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4"/>
            <ac:spMk id="7" creationId="{AC17EB68-C208-1456-86E0-DA6FB8CE45E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5"/>
            <ac:spMk id="2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5"/>
            <ac:spMk id="2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5"/>
            <ac:spMk id="30" creationId="{BA3C0B12-10DF-F82F-227C-1D412C9A755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6"/>
            <ac:spMk id="3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6"/>
            <ac:spMk id="3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6"/>
            <ac:spMk id="40" creationId="{CD469337-C15E-2E36-BF93-1515BD681ACF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6"/>
            <ac:spMk id="41" creationId="{EC0482BD-B903-D7D5-FA27-FDB8FC5C2E8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7"/>
            <ac:spMk id="3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7"/>
            <ac:spMk id="3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7"/>
            <ac:spMk id="34" creationId="{D6582F2C-6780-6F11-D1C8-DA50E89997C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3" creationId="{7B2E050A-BAFB-2BF0-E411-9D7B38E922A6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4" creationId="{C75365AB-AC27-3117-40AD-1F2D53E34A7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5" creationId="{EA07EBF5-5701-248E-6889-2D741C710F3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8"/>
            <ac:spMk id="36" creationId="{8AF5DC00-EC35-2514-75A3-E44BBA1ED0A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29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3" creationId="{010280D5-2078-CD1C-1264-40CC9B08CB81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4" creationId="{37D020A4-2A3E-5668-BBB9-6B3836DF05C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5" creationId="{B3BC3D80-03CE-8E61-079D-F9BDE1920D2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299"/>
            <ac:spMk id="36" creationId="{C7F49F65-F90E-8AD6-2B8C-A06DDA453E9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3" creationId="{C098CE31-F562-2C8A-83A8-0FB27145BC2A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4" creationId="{168B245D-5047-729A-B5C3-8B805C96384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5" creationId="{49A19503-F0AD-51DE-220B-D01007EB844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0"/>
            <ac:spMk id="36" creationId="{03BD8CC9-CBF6-5DB2-C907-348CE2829FF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3" creationId="{47312FC8-E4E7-E4B1-29C8-7AF8343EC629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4" creationId="{A06A67A5-01CC-6E62-C785-2482D3646B8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5" creationId="{F6E74418-A75F-26E5-DEF4-DCF9A3566D9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1"/>
            <ac:spMk id="36" creationId="{401F1FCA-EDF9-BE81-EBDE-08EABA3156F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2"/>
            <ac:spMk id="2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2"/>
            <ac:spMk id="3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2"/>
            <ac:spMk id="31" creationId="{82A34998-DAC3-2BBA-0B38-43649E09707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2"/>
            <ac:spMk id="32" creationId="{4C222F10-1567-8DAC-DDE3-95C66359A95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3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3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3"/>
            <ac:spMk id="33" creationId="{B71199B7-3EE3-E2C8-D174-10C2F2F5DD7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3"/>
            <ac:spMk id="34" creationId="{C4C9549F-4586-18EC-F525-B10776714B9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4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4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4"/>
            <ac:spMk id="6" creationId="{60223654-1879-72EA-711C-411155650C1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4"/>
            <ac:spMk id="7" creationId="{E69BD964-E20E-BE20-71A1-15685E21CF8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5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5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5"/>
            <ac:spMk id="6" creationId="{5BCAEB24-8B73-4B44-B6B6-167A6C31FD5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5"/>
            <ac:spMk id="7" creationId="{222478B8-57A7-8820-A5A5-6D8A4D926F2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6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6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6"/>
            <ac:spMk id="6" creationId="{5CABA9C6-2808-09FB-B3AF-D4EAD77B565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6"/>
            <ac:spMk id="7" creationId="{74B17E5B-3FC8-CBFF-2125-6B5E5D79427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7"/>
            <ac:spMk id="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7"/>
            <ac:spMk id="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7"/>
            <ac:spMk id="7" creationId="{FCA48594-9EA9-3D74-FF14-7CF1D65E5309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7"/>
            <ac:spMk id="8" creationId="{202FB9EA-4E4D-1B1B-EBCE-83F6687C05F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8"/>
            <ac:spMk id="2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8"/>
            <ac:spMk id="2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8"/>
            <ac:spMk id="30" creationId="{BCB9EED0-5CEB-9997-BC0D-FEE244FAE5E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0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9"/>
            <ac:spMk id="3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9"/>
            <ac:spMk id="3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9"/>
            <ac:spMk id="33" creationId="{5ADAEC16-F622-50F1-1609-4F58305DAE3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09"/>
            <ac:spMk id="34" creationId="{B536961E-3C02-67E3-0849-39C621562B2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0"/>
            <ac:spMk id="3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0"/>
            <ac:spMk id="3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0"/>
            <ac:spMk id="36" creationId="{7599C9EB-C819-DA06-0CB9-0491828F1F3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0"/>
            <ac:spMk id="37" creationId="{F05AEF0E-EAAA-CC08-AE9D-352B8AD5293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1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1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1"/>
            <ac:spMk id="35" creationId="{A0F3B338-34BB-DFA8-87C0-D45204F7EE3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1"/>
            <ac:spMk id="36" creationId="{E522B751-1802-F85D-5CE6-94194BE947E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2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2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2"/>
            <ac:spMk id="35" creationId="{553371ED-0190-8CD6-A806-3A6A90DA1C8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2"/>
            <ac:spMk id="36" creationId="{0DBD9E0F-1ECE-853D-E08E-521B0457170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3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3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3"/>
            <ac:spMk id="35" creationId="{0FCC4998-C9E8-47B0-7700-328382B4B92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4"/>
            <ac:spMk id="3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4"/>
            <ac:spMk id="3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4"/>
            <ac:spMk id="37" creationId="{DD0E51F7-FAE9-1D5F-A40F-2D35B93FBDCA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4"/>
            <ac:spMk id="38" creationId="{7E60AC8F-59F4-04D7-0E98-1A2ED0669C3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5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5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5"/>
            <ac:spMk id="35" creationId="{57D37DD2-3E33-755F-7825-391B47AA183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5"/>
            <ac:spMk id="36" creationId="{4B28911A-0FD2-D171-BA94-4537C9FEF58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6"/>
            <ac:spMk id="3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6"/>
            <ac:spMk id="3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6"/>
            <ac:spMk id="37" creationId="{3F4EF388-77CE-3E42-A362-F0D75FDEB6E9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6"/>
            <ac:spMk id="38" creationId="{DD67ADB9-740E-8573-53F5-3A12F13FE6B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7"/>
            <ac:spMk id="3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7"/>
            <ac:spMk id="3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7"/>
            <ac:spMk id="39" creationId="{906AC3BD-CE36-6EBC-5548-7B794999FE5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7"/>
            <ac:spMk id="40" creationId="{BA1E5ACC-6236-143C-C272-443298173ED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8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8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8"/>
            <ac:spMk id="6" creationId="{CE3B13CB-BA59-C1C3-509A-9483D5E2B99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8"/>
            <ac:spMk id="7" creationId="{5A51E2CF-EA50-92DE-8724-1BFAFBC8750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1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9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9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9"/>
            <ac:spMk id="6" creationId="{D7C8BB32-15AF-1CA9-F39A-0697C923068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19"/>
            <ac:spMk id="7" creationId="{8E541189-AD2F-2D12-4311-86DAA50404D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0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0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0"/>
            <ac:spMk id="6" creationId="{BB371F32-0839-F4EB-5154-04F816C0E6AF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0"/>
            <ac:spMk id="7" creationId="{93F26119-3F80-D926-48F5-D7099447DEF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1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1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1"/>
            <ac:spMk id="6" creationId="{0916D0E0-5DEE-4B45-C1F6-FC999A9F24B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1"/>
            <ac:spMk id="7" creationId="{1DB9BC5E-E2D4-1387-B866-28A1EE1FB10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2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2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2"/>
            <ac:spMk id="6" creationId="{C980C4C2-C038-B5AE-2997-2F996FB96A6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2"/>
            <ac:spMk id="7" creationId="{DED7565A-6D58-315F-51A8-CB9F3787B0C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3"/>
            <ac:spMk id="1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3"/>
            <ac:spMk id="2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3"/>
            <ac:spMk id="21" creationId="{F301D036-3F35-9AB1-FAAD-8689EAA0776A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3"/>
            <ac:spMk id="22" creationId="{5E140685-54BC-C022-83FD-87485704A86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4"/>
            <ac:spMk id="3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4"/>
            <ac:spMk id="3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4"/>
            <ac:spMk id="3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4"/>
            <ac:spMk id="37" creationId="{4F444D2A-9D83-3F13-9924-6C8047D42E9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5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5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5"/>
            <ac:spMk id="41" creationId="{B99B692F-70A0-1B9E-4C15-E926E00F830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6"/>
            <ac:spMk id="4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6"/>
            <ac:spMk id="4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6"/>
            <ac:spMk id="44" creationId="{BD4C315F-B8F8-0BA5-E7B0-FF652BE3A9C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6"/>
            <ac:spMk id="45" creationId="{E0C5BF68-AA1E-3C22-B8F9-7253FC27C90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7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7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7"/>
            <ac:spMk id="6" creationId="{9153D8D4-C972-32B1-D9AE-2A4CA4BF0CC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7"/>
            <ac:spMk id="7" creationId="{79FFA980-C336-3401-D57E-12B284BCC4FC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8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8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8"/>
            <ac:spMk id="6" creationId="{EA096D8B-3FE5-D5C0-EF27-B8D72F2F1D1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8"/>
            <ac:spMk id="7" creationId="{9F94ECB6-7C94-B132-9673-9012279DB2F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2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9"/>
            <ac:spMk id="3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9"/>
            <ac:spMk id="3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29"/>
            <ac:spMk id="32" creationId="{B065C42D-A8D8-3CDD-6A83-559EA8E3423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0"/>
            <ac:spMk id="3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0"/>
            <ac:spMk id="3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0"/>
            <ac:spMk id="32" creationId="{2176C836-9E99-9676-EBC7-386B23D3A6C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1"/>
            <ac:spMk id="3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1"/>
            <ac:spMk id="3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1"/>
            <ac:spMk id="32" creationId="{731DD067-C851-45CF-280E-A7AEB7D1782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1"/>
            <ac:spMk id="33" creationId="{9E096D17-B901-F25F-89E8-2F1D8B0AE8A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2"/>
            <ac:spMk id="3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2"/>
            <ac:spMk id="3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2"/>
            <ac:spMk id="36" creationId="{759119FF-D6ED-A6E8-A2B2-14A8F58BAE0D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2"/>
            <ac:spMk id="37" creationId="{EF1C6F56-8E23-1CB9-9CD5-4759D934C42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3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3"/>
            <ac:spMk id="3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3"/>
            <ac:spMk id="35" creationId="{6942F7CB-703F-AFAA-533F-6F42B0FFB23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3"/>
            <ac:spMk id="36" creationId="{0D62D207-7515-DBF0-6D89-BF716EF90AE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4"/>
            <ac:spMk id="2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4"/>
            <ac:spMk id="3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4"/>
            <ac:spMk id="3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4"/>
            <ac:spMk id="39" creationId="{651AF98B-ACF8-86CF-5F71-5DE1D5E27AC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4"/>
            <ac:spMk id="40" creationId="{F6B3958E-7373-8484-E432-7534E0A583A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5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5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5"/>
            <ac:spMk id="6" creationId="{6D2E2303-BB66-CC04-AB51-C93019FA70D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5"/>
            <ac:spMk id="7" creationId="{ABD006C0-5272-F573-B4EF-40AA6B2A417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6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6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6"/>
            <ac:spMk id="6" creationId="{2033A131-8458-D240-D790-DFE3EF6F01A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6"/>
            <ac:spMk id="7" creationId="{1BF9E666-5CDE-F82A-D9D9-5A91A7090CB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7"/>
            <ac:spMk id="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7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7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7"/>
            <ac:spMk id="41" creationId="{035A7000-83FC-6613-B9A5-A5143C6C2C4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7"/>
            <ac:spMk id="42" creationId="{1B252CF5-64F3-065C-C303-8BF3FAB01FB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8"/>
            <ac:spMk id="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8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8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8"/>
            <ac:spMk id="41" creationId="{0AE0B348-9DD6-8EAE-BEDE-F3222584AB1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8"/>
            <ac:spMk id="42" creationId="{B0AE072A-9EAF-D33B-BFEE-229BC339A25C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3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9"/>
            <ac:spMk id="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9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9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9"/>
            <ac:spMk id="41" creationId="{BBAF961D-FF97-F6C5-FB57-6FBE6708081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39"/>
            <ac:spMk id="42" creationId="{32650D7F-7A46-D220-076F-A5030E0E9D5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0"/>
            <ac:spMk id="3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0"/>
            <ac:spMk id="4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0"/>
            <ac:spMk id="4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0"/>
            <ac:spMk id="43" creationId="{08C9D800-B083-07EC-EFDB-6FE45CA96E9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0"/>
            <ac:spMk id="44" creationId="{2C146F44-0A8E-3496-8994-955C99FA2EB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1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1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1"/>
            <ac:spMk id="6" creationId="{AC17F410-0B91-231B-0C63-08A3088EAEF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1"/>
            <ac:spMk id="7" creationId="{E4924CEC-D5EB-9F48-018B-AB02E471DB8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2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2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2"/>
            <ac:spMk id="6" creationId="{CA774834-88D8-E48A-7145-E8A1BE3D21D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2"/>
            <ac:spMk id="7" creationId="{04C58ECC-7675-5C98-8B2E-85A2DCAF048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3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3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3"/>
            <ac:spMk id="6" creationId="{21786856-E79F-310A-F186-77B564D1932F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3"/>
            <ac:spMk id="7" creationId="{6BB4F7B3-FFED-EBE0-097A-38952016B1C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4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4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4"/>
            <ac:spMk id="6" creationId="{B439B782-A797-D198-5B04-94F67703669D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4"/>
            <ac:spMk id="7" creationId="{28FF0DB1-0409-77A9-7933-EEEC83A29BB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5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5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5"/>
            <ac:spMk id="6" creationId="{E8F74758-CFA7-7827-3580-365105A95C8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5"/>
            <ac:spMk id="7" creationId="{7311CB51-A73A-FEEA-F3E9-B95719B6FB6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6"/>
            <ac:spMk id="3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6"/>
            <ac:spMk id="3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6"/>
            <ac:spMk id="3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6"/>
            <ac:spMk id="36" creationId="{49AE4C74-7338-5253-2201-E64A636EF23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3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3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40" creationId="{45FA283A-4C9D-DF9F-2300-EE91CC0A695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41" creationId="{9815BE68-834E-E938-83A2-71496BDB70E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42" creationId="{D49BEF65-BD32-AEA8-5036-FF7EA3F11B59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7"/>
            <ac:spMk id="43" creationId="{E9DC1E4C-19C7-B412-AEA8-C482F1676EE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8"/>
            <ac:spMk id="3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8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8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8"/>
            <ac:spMk id="41" creationId="{4160BC52-9F69-534C-7EA3-9438AD04C0A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4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9"/>
            <ac:spMk id="4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9"/>
            <ac:spMk id="4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9"/>
            <ac:spMk id="4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9"/>
            <ac:spMk id="45" creationId="{A6B134EA-254E-7883-8962-24C567F859A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49"/>
            <ac:spMk id="46" creationId="{0C73BB0B-C51C-72D4-97F5-3A78A8A07AE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0"/>
            <ac:spMk id="3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0"/>
            <ac:spMk id="3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0"/>
            <ac:spMk id="3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0"/>
            <ac:spMk id="39" creationId="{D148FBCE-C4C3-92B9-8342-D8A2E28454D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1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1"/>
            <ac:spMk id="4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1"/>
            <ac:spMk id="4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1"/>
            <ac:spMk id="42" creationId="{54CB4FAE-1C88-2F18-7BE9-8673148A9B1C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2"/>
            <ac:spMk id="4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2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2"/>
            <ac:spMk id="4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2"/>
            <ac:spMk id="47" creationId="{0A60A431-464D-CAA6-F946-8DBEF41DF71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2"/>
            <ac:spMk id="48" creationId="{2F5720DF-6844-D241-D5EB-023E3825006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3"/>
            <ac:spMk id="4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3"/>
            <ac:spMk id="4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3"/>
            <ac:spMk id="4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3"/>
            <ac:spMk id="46" creationId="{A37296E0-F78F-B7C1-8DBC-126DC03EBF8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4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4"/>
            <ac:spMk id="4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4"/>
            <ac:spMk id="5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4"/>
            <ac:spMk id="51" creationId="{CA7562F9-B61E-DAB2-84DB-AF0AEEF9D5D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4"/>
            <ac:spMk id="52" creationId="{E2E866D6-B2CB-824B-3E12-833C112B2D6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5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5"/>
            <ac:spMk id="5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5"/>
            <ac:spMk id="5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5"/>
            <ac:spMk id="52" creationId="{BE5D57BE-645A-6122-DB8F-434B16B65A1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5"/>
            <ac:spMk id="53" creationId="{EE743DD1-2C5F-9C48-3782-BA6DA591949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6"/>
            <ac:spMk id="4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6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6"/>
            <ac:spMk id="4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6"/>
            <ac:spMk id="49" creationId="{D2BCC785-C893-5E60-3B36-A6AFAF4FB7F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7"/>
            <ac:spMk id="5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7"/>
            <ac:spMk id="5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7"/>
            <ac:spMk id="57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7"/>
            <ac:spMk id="58" creationId="{5DFB387F-218F-AA04-0EC2-7C8E6D85413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8"/>
            <ac:spMk id="5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8"/>
            <ac:spMk id="5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8"/>
            <ac:spMk id="5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8"/>
            <ac:spMk id="55" creationId="{968C4312-11F9-8628-EA29-0F04FCDC61E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8"/>
            <ac:spMk id="56" creationId="{FB952EFF-7D80-D6AB-68BE-5F17F61687E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5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9"/>
            <ac:spMk id="5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9"/>
            <ac:spMk id="5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9"/>
            <ac:spMk id="5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59"/>
            <ac:spMk id="57" creationId="{F1935864-BB43-A584-56B2-E8EB016DD32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0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0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0"/>
            <ac:spMk id="4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0"/>
            <ac:spMk id="50" creationId="{8DE1AE6E-2C30-5799-213D-6E315E39D35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1"/>
            <ac:spMk id="5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1"/>
            <ac:spMk id="5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1"/>
            <ac:spMk id="5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1"/>
            <ac:spMk id="53" creationId="{43B17A7A-DB62-9D1D-F81E-63857A51388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2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2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2"/>
            <ac:spMk id="4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2"/>
            <ac:spMk id="50" creationId="{937A5A95-0E13-AEF1-AC0C-5F50BF69C09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3"/>
            <ac:spMk id="4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3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3"/>
            <ac:spMk id="4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3"/>
            <ac:spMk id="47" creationId="{F44ABBA3-77D1-F99C-4274-101FD3AB6A8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4"/>
            <ac:spMk id="4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4"/>
            <ac:spMk id="4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4"/>
            <ac:spMk id="4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4"/>
            <ac:spMk id="44" creationId="{A2E0F1C9-8031-522D-7D6C-8B743E58EA4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5"/>
            <ac:spMk id="3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5"/>
            <ac:spMk id="37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5"/>
            <ac:spMk id="38" creationId="{4AC937B7-BD70-61C0-158E-EF8BCB0DDC1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6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6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6"/>
            <ac:spMk id="6" creationId="{729430C7-B2D4-F277-CECE-694E56F6B57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6"/>
            <ac:spMk id="7" creationId="{CB61E29E-1D30-A358-5CC5-345AB60BA6B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7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7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7"/>
            <ac:spMk id="6" creationId="{AC401F09-7408-DFAB-9D50-4AEB92FCBED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7"/>
            <ac:spMk id="7" creationId="{D8DD0449-B763-53E2-F913-A4EFDCF9A8B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8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8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8"/>
            <ac:spMk id="6" creationId="{776BC2A8-9EE0-B065-0E9B-014862F3F05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8"/>
            <ac:spMk id="7" creationId="{32EFCA13-D556-A411-998A-8C3F35EC59D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6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9"/>
            <ac:spMk id="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9"/>
            <ac:spMk id="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9"/>
            <ac:spMk id="9" creationId="{256334C1-B39A-B9A2-9485-FA573D6F029A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69"/>
            <ac:spMk id="10" creationId="{1D23E797-B3BA-9111-D7B6-F07B5B86405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0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0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0"/>
            <ac:spMk id="54" creationId="{F18D9E09-663A-4B46-037A-31C94BDBF06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1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1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1"/>
            <ac:spMk id="54" creationId="{C3A3205B-D72D-F536-BCB8-47B90398FF3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2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2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2"/>
            <ac:spMk id="54" creationId="{9AACC64A-E6FB-8EB1-187A-0BC61B2FB9B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3"/>
            <ac:spMk id="5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3"/>
            <ac:spMk id="5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3"/>
            <ac:spMk id="60" creationId="{12C4E283-BFD2-3B75-B329-933B4827C20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3"/>
            <ac:spMk id="61" creationId="{8A101657-E627-4DC1-FD6C-24B322E372B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4"/>
            <ac:spMk id="5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4"/>
            <ac:spMk id="6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4"/>
            <ac:spMk id="61" creationId="{E94896BF-7AD4-5C24-6CE7-83D533054395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4"/>
            <ac:spMk id="62" creationId="{0B3233F6-BA0E-3E23-91D8-D4CC4E6F5C7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5"/>
            <ac:spMk id="6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5"/>
            <ac:spMk id="6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5"/>
            <ac:spMk id="62" creationId="{BB5B1A32-00ED-489F-399D-B947D26935B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5"/>
            <ac:spMk id="63" creationId="{03BF5915-DBE8-15D7-E2B1-5CAF85B923C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6"/>
            <ac:spMk id="6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6"/>
            <ac:spMk id="6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6"/>
            <ac:spMk id="63" creationId="{6D6EF561-4A34-D804-75B5-87CAD56DF2F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6"/>
            <ac:spMk id="64" creationId="{BEE09696-3991-E753-DE85-9AA3B9966A7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7"/>
            <ac:spMk id="6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7"/>
            <ac:spMk id="6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7"/>
            <ac:spMk id="63" creationId="{4E4505B4-B1BB-F9F1-3250-C38C0A46E80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7"/>
            <ac:spMk id="64" creationId="{F3349F01-D96E-1A24-7FDE-92BCF394722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5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5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59" creationId="{E9490DA9-BD9E-798D-AB33-C07E0B1E3756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60" creationId="{FB7E095D-EED3-3A45-F11D-A53F3930862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61" creationId="{2A4F98D6-BB94-C5B9-FCC5-402DB59E69D9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8"/>
            <ac:spMk id="62" creationId="{DC1CB061-FDC1-99E9-FE1B-84BB200A268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7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9"/>
            <ac:spMk id="7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9"/>
            <ac:spMk id="7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79"/>
            <ac:spMk id="72" creationId="{534DB736-2AE7-F3BF-165C-359A6EFECDF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0"/>
            <ac:spMk id="5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0"/>
            <ac:spMk id="6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0"/>
            <ac:spMk id="61" creationId="{6E2AE37B-6525-5E81-92F7-9AFE2F34D12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0"/>
            <ac:spMk id="62" creationId="{871C86E0-E063-E932-313F-34B29715089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1"/>
            <ac:spMk id="6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1"/>
            <ac:spMk id="6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1"/>
            <ac:spMk id="63" creationId="{69D3BB84-3B30-73C8-84D3-F4A1D6A66CF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1"/>
            <ac:spMk id="64" creationId="{C34653E8-BA52-6FA7-9237-28D7DC680F7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2"/>
            <ac:spMk id="6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2"/>
            <ac:spMk id="62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2"/>
            <ac:spMk id="63" creationId="{ABF60392-9410-8B24-9D6F-BFF6060823E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2"/>
            <ac:spMk id="64" creationId="{364B4ADB-7A28-348D-F244-4B5FC7BF290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3"/>
            <ac:spMk id="6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3"/>
            <ac:spMk id="6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3"/>
            <ac:spMk id="65" creationId="{6E907E85-8B4F-9EE6-6164-945F1569B57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4"/>
            <ac:spMk id="6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4"/>
            <ac:spMk id="7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4"/>
            <ac:spMk id="71" creationId="{CEB4A309-142A-59C2-28EC-56796E0078C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5"/>
            <ac:spMk id="5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5"/>
            <ac:spMk id="6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5"/>
            <ac:spMk id="61" creationId="{12819E8F-6FB3-E41A-B6FA-1858483F56F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6"/>
            <ac:spMk id="5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6"/>
            <ac:spMk id="5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6"/>
            <ac:spMk id="59" creationId="{E26194BE-8364-705A-07D7-3F41F77930B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7"/>
            <ac:spMk id="6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7"/>
            <ac:spMk id="6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7"/>
            <ac:spMk id="62" creationId="{3E342D2A-979C-4C64-3E04-0909779CCC5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7"/>
            <ac:spMk id="63" creationId="{5E805B5E-5C44-28CD-5FDA-00032CBF31C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8"/>
            <ac:spMk id="6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8"/>
            <ac:spMk id="6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8"/>
            <ac:spMk id="62" creationId="{B06DBE87-8EAB-8248-D0D6-14316690BDF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8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9"/>
            <ac:spMk id="6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9"/>
            <ac:spMk id="6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9"/>
            <ac:spMk id="70" creationId="{5223785E-3735-58BA-B941-FD8988929D93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89"/>
            <ac:spMk id="71" creationId="{04709C3D-C48C-EF28-50E0-C635A0E9C21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0"/>
            <ac:spMk id="5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0"/>
            <ac:spMk id="5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0"/>
            <ac:spMk id="55" creationId="{4ABFAED3-6CA8-2252-CB65-25D85193142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1"/>
            <ac:spMk id="5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1"/>
            <ac:spMk id="5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1"/>
            <ac:spMk id="60" creationId="{C8EFB52E-2398-A9CF-FC2D-C3FB95DA73C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1"/>
            <ac:spMk id="61" creationId="{463CDCAB-427E-881B-511C-6E751699500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2"/>
            <ac:spMk id="5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2"/>
            <ac:spMk id="5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2"/>
            <ac:spMk id="57" creationId="{602CDCC6-C7A5-90BA-AEF5-4BA2C85E141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3"/>
            <ac:spMk id="5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3"/>
            <ac:spMk id="6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3"/>
            <ac:spMk id="61" creationId="{72EC4D9B-A946-10E3-CA12-B4BB0D3A51E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3"/>
            <ac:spMk id="62" creationId="{A40FD7B7-82E5-7D3C-3ABC-29E479D9E39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4"/>
            <ac:spMk id="6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4"/>
            <ac:spMk id="6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4"/>
            <ac:spMk id="64" creationId="{D13CAFF4-8C96-B829-1BCC-8EA9F8B3D35A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4"/>
            <ac:spMk id="65" creationId="{131259FC-26D1-A5EE-2AE2-264713CC7F1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5"/>
            <ac:spMk id="6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5"/>
            <ac:spMk id="6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5"/>
            <ac:spMk id="64" creationId="{690A5494-CB91-88AD-7D9A-AFB732CBC7C4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5"/>
            <ac:spMk id="65" creationId="{3BE76504-DAF5-02F2-CF95-AC741CCC9DE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6"/>
            <ac:spMk id="5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6"/>
            <ac:spMk id="5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6"/>
            <ac:spMk id="60" creationId="{BB2CD0D0-73CC-278C-BCEE-F4539C2F6CF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7"/>
            <ac:spMk id="6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7"/>
            <ac:spMk id="6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7"/>
            <ac:spMk id="62" creationId="{4A36669E-9EC1-2C77-4094-68F331A96C9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8"/>
            <ac:spMk id="6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8"/>
            <ac:spMk id="6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8"/>
            <ac:spMk id="64" creationId="{1678F2E7-B669-ABE7-3E40-8B1AB48D8A1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39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9"/>
            <ac:spMk id="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9"/>
            <ac:spMk id="6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9"/>
            <ac:spMk id="6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9"/>
            <ac:spMk id="66" creationId="{450AF9A3-7807-9D1E-7325-952474039A7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399"/>
            <ac:spMk id="67" creationId="{7B4491B1-1C16-F407-5055-BA76724D393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0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0"/>
            <ac:spMk id="6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0"/>
            <ac:spMk id="6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0"/>
            <ac:spMk id="67" creationId="{E21B3EC4-EDF3-993C-917A-1C8A08BD5EC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1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1"/>
            <ac:spMk id="6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1"/>
            <ac:spMk id="6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1"/>
            <ac:spMk id="70" creationId="{37335C60-ED6A-3A14-9D6C-EC5B89EF377F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2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2"/>
            <ac:spMk id="6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2"/>
            <ac:spMk id="6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2"/>
            <ac:spMk id="66" creationId="{87066178-1C87-EA10-A737-3643B0E542C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3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3"/>
            <ac:spMk id="6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3"/>
            <ac:spMk id="6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3"/>
            <ac:spMk id="67" creationId="{01E4FABD-AAF8-3D04-13E6-E3DFD4856003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4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4"/>
            <ac:spMk id="6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4"/>
            <ac:spMk id="6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4"/>
            <ac:spMk id="65" creationId="{77DB4167-EE8D-3DFB-819F-58BADC17E45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4"/>
            <ac:spMk id="66" creationId="{7644712B-4E6B-BAA1-C536-9D412F1BFB7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5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5"/>
            <ac:spMk id="6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5"/>
            <ac:spMk id="6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5"/>
            <ac:spMk id="64" creationId="{6532B013-A854-3D6B-2202-DB59E0516A7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5"/>
            <ac:spMk id="65" creationId="{B1277538-26DE-C427-6F3C-9F0077BAE5A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6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6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6"/>
            <ac:spMk id="6" creationId="{D9BE430B-CB98-C8B8-EC10-02FBE6685EB2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6"/>
            <ac:spMk id="7" creationId="{E7A69114-DF63-6F1B-1ED7-B20BA44B9D76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7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7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7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7"/>
            <ac:spMk id="6" creationId="{6EC09665-E268-AA99-35B0-994E039D3E3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7"/>
            <ac:spMk id="7" creationId="{CDC876F3-4874-C3E1-5E2A-3C184C2FC68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8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8"/>
            <ac:spMk id="4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8"/>
            <ac:spMk id="4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8"/>
            <ac:spMk id="42" creationId="{7FDFCA4B-05F3-738F-36C0-3CEEB7EBDF19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0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9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9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9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9"/>
            <ac:spMk id="54" creationId="{0E9E33B5-6F81-9210-5299-1020ABD2E79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09"/>
            <ac:spMk id="55" creationId="{FEAD76D6-555C-C004-C9B7-7AD2B7BB2D44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0"/>
            <ac:spMk id="4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0"/>
            <ac:spMk id="4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0"/>
            <ac:spMk id="4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0"/>
            <ac:spMk id="45" creationId="{2A99C8A3-20C2-F9C2-E51C-3511134640E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1"/>
            <ac:spMk id="3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1"/>
            <ac:spMk id="3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1"/>
            <ac:spMk id="4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1"/>
            <ac:spMk id="41" creationId="{49A1060A-31F8-1B4E-2F1F-58361ACF088B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1"/>
            <ac:spMk id="42" creationId="{213DF365-CBC9-4467-06AB-63DC4558022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2"/>
            <ac:spMk id="4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2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2"/>
            <ac:spMk id="4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2"/>
            <ac:spMk id="47" creationId="{6A8B9BE9-3935-6E13-99FB-85A2AE49309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2"/>
            <ac:spMk id="48" creationId="{7FC5B603-9F56-D9AE-A5D4-8A732816AF4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3"/>
            <ac:spMk id="4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3"/>
            <ac:spMk id="4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3"/>
            <ac:spMk id="47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3"/>
            <ac:spMk id="48" creationId="{3CF79EF8-67B9-DFE4-F737-AAB2598FE4F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3"/>
            <ac:spMk id="49" creationId="{4A5CCE12-BBA8-3305-3832-911B3E429D1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4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4"/>
            <ac:spMk id="4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4"/>
            <ac:spMk id="5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4"/>
            <ac:spMk id="51" creationId="{81CC133D-59E7-222A-A244-07513C0F8FC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4"/>
            <ac:spMk id="52" creationId="{10A84282-7AB6-3F66-EB7B-DDBE19E040F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5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5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5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5"/>
            <ac:spMk id="54" creationId="{1E72B5E6-D06F-FB61-21C2-EF26C1F09A9F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5"/>
            <ac:spMk id="55" creationId="{BE585C79-4633-ECDB-021C-BBF300945BA0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6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6"/>
            <ac:spMk id="5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6"/>
            <ac:spMk id="53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6"/>
            <ac:spMk id="54" creationId="{4616C4C8-7E2C-D758-E02B-C30E6332FE1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6"/>
            <ac:spMk id="55" creationId="{FF6D2D47-DC7C-A674-AC6E-340CBA6BD4B2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7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7"/>
            <ac:spMk id="4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7"/>
            <ac:spMk id="5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7"/>
            <ac:spMk id="5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7"/>
            <ac:spMk id="55" creationId="{AF36311F-E573-B272-240B-CABBC0E4B9BC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7"/>
            <ac:spMk id="56" creationId="{0499EEF1-521C-A019-7322-49D0C01F1D2E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8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4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4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49" creationId="{71863F50-E945-5D46-6CC1-C74CFF97F0CB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50" creationId="{100759ED-711F-7E44-8576-1B7A6FBCAA37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51" creationId="{9DBA3EFB-A011-F7F6-F180-D323CDDA221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8"/>
            <ac:spMk id="52" creationId="{18BD629B-A7D1-6591-0C72-54D009CC9878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19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9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9"/>
            <ac:spMk id="4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9"/>
            <ac:spMk id="50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9"/>
            <ac:spMk id="51" creationId="{A6750713-F378-02CF-1F91-B3E7B1E7D92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19"/>
            <ac:spMk id="52" creationId="{E2D0E05E-3246-13D4-23E9-42C48ED2F42D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0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0"/>
            <ac:spMk id="4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0"/>
            <ac:spMk id="48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0"/>
            <ac:spMk id="49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0"/>
            <ac:spMk id="50" creationId="{BE1D5FD1-9981-39EF-FF16-4033E0FC028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0"/>
            <ac:spMk id="51" creationId="{451193CF-1040-ED23-64F0-473B41A0D93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1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1"/>
            <ac:spMk id="4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1"/>
            <ac:spMk id="5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1"/>
            <ac:spMk id="51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1"/>
            <ac:spMk id="52" creationId="{755BD4B7-9108-827F-C4A4-DB4C1FB7297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1"/>
            <ac:spMk id="53" creationId="{69E0DE02-B507-006C-E416-7860389755A7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2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2"/>
            <ac:spMk id="50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2"/>
            <ac:spMk id="55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2"/>
            <ac:spMk id="5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2"/>
            <ac:spMk id="57" creationId="{31DEB029-E98F-3BDB-BC93-2D70164A7538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2"/>
            <ac:spMk id="58" creationId="{B59427CB-867B-3B72-899E-135ABFA66A95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3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3"/>
            <ac:spMk id="51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3"/>
            <ac:spMk id="57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3"/>
            <ac:spMk id="58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3"/>
            <ac:spMk id="59" creationId="{BB652C69-6098-BB66-D78E-C3D4332DE420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3"/>
            <ac:spMk id="60" creationId="{FBF2A73A-E955-F9F1-A0AD-B0FD26EB1D3A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4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4"/>
            <ac:spMk id="49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4"/>
            <ac:spMk id="56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4"/>
            <ac:spMk id="57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4"/>
            <ac:spMk id="58" creationId="{F59B8159-6D1C-B604-E4FC-173A3F14130E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4"/>
            <ac:spMk id="59" creationId="{2468BF8F-FEE3-5E00-7CD3-76E467B14361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5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5"/>
            <ac:spMk id="4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5"/>
            <ac:spMk id="53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5"/>
            <ac:spMk id="54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5"/>
            <ac:spMk id="55" creationId="{B5FAC472-11DD-079A-717B-D891A78BD801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5"/>
            <ac:spMk id="56" creationId="{B8D2DDE0-8C38-F9ED-1CB8-864E28F80E2B}"/>
          </ac:spMkLst>
        </pc:spChg>
      </pc:sldChg>
      <pc:sldChg chg="addSp delSp modSp add del mod chgLayout">
        <pc:chgData name="Pedro Cerqueira Lobo" userId="a06035ce-cca9-4958-ab8d-5e8688c6932b" providerId="ADAL" clId="{33F1EE17-F18C-44B5-8BE2-2DA4D107C4AB}" dt="2023-10-16T12:58:19.003" v="888" actId="47"/>
        <pc:sldMkLst>
          <pc:docMk/>
          <pc:sldMk cId="0" sldId="426"/>
        </pc:sldMkLst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6"/>
            <ac:spMk id="2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6"/>
            <ac:spMk id="4" creationId="{00000000-0000-0000-0000-000000000000}"/>
          </ac:spMkLst>
        </pc:spChg>
        <pc:spChg chg="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6"/>
            <ac:spMk id="5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6"/>
            <ac:spMk id="6" creationId="{756015DB-465E-17FC-6492-362188EE76E6}"/>
          </ac:spMkLst>
        </pc:spChg>
        <pc:spChg chg="add del mod ord">
          <ac:chgData name="Pedro Cerqueira Lobo" userId="a06035ce-cca9-4958-ab8d-5e8688c6932b" providerId="ADAL" clId="{33F1EE17-F18C-44B5-8BE2-2DA4D107C4AB}" dt="2023-10-16T12:58:15.952" v="887" actId="6264"/>
          <ac:spMkLst>
            <pc:docMk/>
            <pc:sldMk cId="0" sldId="426"/>
            <ac:spMk id="7" creationId="{CDB629B1-2E05-5494-1828-A66B38EA6067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42:15.146" v="1406" actId="20577"/>
        <pc:sldMkLst>
          <pc:docMk/>
          <pc:sldMk cId="3121263464" sldId="427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121263464" sldId="427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14.784" v="993" actId="478"/>
          <ac:spMkLst>
            <pc:docMk/>
            <pc:sldMk cId="3121263464" sldId="427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2:15.146" v="1406" actId="20577"/>
          <ac:spMkLst>
            <pc:docMk/>
            <pc:sldMk cId="3121263464" sldId="427"/>
            <ac:spMk id="4" creationId="{EF223B7D-9D17-F3DD-1F39-0CB7DBC60075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4058630762" sldId="428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058630762" sldId="428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27.573" v="997" actId="478"/>
          <ac:spMkLst>
            <pc:docMk/>
            <pc:sldMk cId="4058630762" sldId="428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058630762" sldId="428"/>
            <ac:spMk id="4" creationId="{A6CE3F4D-75DA-7972-B14A-5ED9B134F14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0.385" v="1070" actId="700"/>
        <pc:sldMkLst>
          <pc:docMk/>
          <pc:sldMk cId="368618089" sldId="429"/>
        </pc:sldMkLst>
        <pc:spChg chg="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368618089" sldId="429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3:36.567" v="998" actId="700"/>
          <ac:spMkLst>
            <pc:docMk/>
            <pc:sldMk cId="368618089" sldId="429"/>
            <ac:spMk id="3" creationId="{EFD86720-109E-A438-9973-D43D993248E3}"/>
          </ac:spMkLst>
        </pc:spChg>
        <pc:spChg chg="add del 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368618089" sldId="429"/>
            <ac:spMk id="4" creationId="{B0291665-ACAF-ECFE-2D0C-ABF03C85265C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0.385" v="1070" actId="700"/>
        <pc:sldMkLst>
          <pc:docMk/>
          <pc:sldMk cId="3934710142" sldId="430"/>
        </pc:sldMkLst>
        <pc:spChg chg="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3934710142" sldId="430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3:36.567" v="998" actId="700"/>
          <ac:spMkLst>
            <pc:docMk/>
            <pc:sldMk cId="3934710142" sldId="430"/>
            <ac:spMk id="3" creationId="{D812CBC0-3FDD-43B3-07F8-1819161C4073}"/>
          </ac:spMkLst>
        </pc:spChg>
        <pc:spChg chg="add del 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3934710142" sldId="430"/>
            <ac:spMk id="4" creationId="{C7321ADA-CF26-F2FB-6C45-A4C6CE6E8FD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0.385" v="1070" actId="700"/>
        <pc:sldMkLst>
          <pc:docMk/>
          <pc:sldMk cId="1011747961" sldId="431"/>
        </pc:sldMkLst>
        <pc:spChg chg="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1011747961" sldId="431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3:36.567" v="998" actId="700"/>
          <ac:spMkLst>
            <pc:docMk/>
            <pc:sldMk cId="1011747961" sldId="431"/>
            <ac:spMk id="15" creationId="{C7AE9E83-BB8A-8577-C760-E7F24346E854}"/>
          </ac:spMkLst>
        </pc:spChg>
        <pc:spChg chg="add del 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1011747961" sldId="431"/>
            <ac:spMk id="17" creationId="{D1491DF2-A947-F752-052D-1989F56747B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0.385" v="1070" actId="700"/>
        <pc:sldMkLst>
          <pc:docMk/>
          <pc:sldMk cId="494649414" sldId="433"/>
        </pc:sldMkLst>
        <pc:spChg chg="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494649414" sldId="433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3:36.567" v="998" actId="700"/>
          <ac:spMkLst>
            <pc:docMk/>
            <pc:sldMk cId="494649414" sldId="433"/>
            <ac:spMk id="18" creationId="{99F47E2E-8179-436E-1FCD-12B44FC42563}"/>
          </ac:spMkLst>
        </pc:spChg>
        <pc:spChg chg="add del 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494649414" sldId="433"/>
            <ac:spMk id="19" creationId="{7B66BFAF-35AA-51CB-0BA0-620681AA84E0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0.385" v="1070" actId="700"/>
        <pc:sldMkLst>
          <pc:docMk/>
          <pc:sldMk cId="2790969265" sldId="434"/>
        </pc:sldMkLst>
        <pc:spChg chg="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2790969265" sldId="434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3:36.567" v="998" actId="700"/>
          <ac:spMkLst>
            <pc:docMk/>
            <pc:sldMk cId="2790969265" sldId="434"/>
            <ac:spMk id="20" creationId="{7322B6AC-3F77-1A1E-B7BD-A8A32D214C09}"/>
          </ac:spMkLst>
        </pc:spChg>
        <pc:spChg chg="add del mod ord">
          <ac:chgData name="Pedro Cerqueira Lobo" userId="a06035ce-cca9-4958-ab8d-5e8688c6932b" providerId="ADAL" clId="{33F1EE17-F18C-44B5-8BE2-2DA4D107C4AB}" dt="2023-10-17T18:08:20.385" v="1070" actId="700"/>
          <ac:spMkLst>
            <pc:docMk/>
            <pc:sldMk cId="2790969265" sldId="434"/>
            <ac:spMk id="21" creationId="{3C5E831B-7423-7AC7-642D-3A8D5EFB46B7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491050685" sldId="435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91050685" sldId="435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42.133" v="1000" actId="478"/>
          <ac:spMkLst>
            <pc:docMk/>
            <pc:sldMk cId="491050685" sldId="435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91050685" sldId="435"/>
            <ac:spMk id="4" creationId="{7CFDAD4E-4B02-E707-C1B3-4308C374590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3705789489" sldId="436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705789489" sldId="436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49.253" v="1002" actId="478"/>
          <ac:spMkLst>
            <pc:docMk/>
            <pc:sldMk cId="3705789489" sldId="436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705789489" sldId="436"/>
            <ac:spMk id="4" creationId="{43D02833-2D2B-7352-7DB5-9601864DAE4C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913588791" sldId="437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913588791" sldId="437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3:55.830" v="1004" actId="478"/>
          <ac:spMkLst>
            <pc:docMk/>
            <pc:sldMk cId="913588791" sldId="437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913588791" sldId="437"/>
            <ac:spMk id="4" creationId="{5E4B6864-B071-6804-6897-1DAFE93AC18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25.904" v="1071" actId="700"/>
        <pc:sldMkLst>
          <pc:docMk/>
          <pc:sldMk cId="3609425981" sldId="438"/>
        </pc:sldMkLst>
        <pc:spChg chg="mod ord">
          <ac:chgData name="Pedro Cerqueira Lobo" userId="a06035ce-cca9-4958-ab8d-5e8688c6932b" providerId="ADAL" clId="{33F1EE17-F18C-44B5-8BE2-2DA4D107C4AB}" dt="2023-10-17T18:08:25.904" v="1071" actId="700"/>
          <ac:spMkLst>
            <pc:docMk/>
            <pc:sldMk cId="3609425981" sldId="438"/>
            <ac:spMk id="2" creationId="{FA219B58-B36E-514F-ECCC-7B8EA2396E3D}"/>
          </ac:spMkLst>
        </pc:spChg>
        <pc:spChg chg="add del mod ord">
          <ac:chgData name="Pedro Cerqueira Lobo" userId="a06035ce-cca9-4958-ab8d-5e8688c6932b" providerId="ADAL" clId="{33F1EE17-F18C-44B5-8BE2-2DA4D107C4AB}" dt="2023-10-17T17:55:10.839" v="1005" actId="700"/>
          <ac:spMkLst>
            <pc:docMk/>
            <pc:sldMk cId="3609425981" sldId="438"/>
            <ac:spMk id="3" creationId="{9B8B9B5E-95FE-08C0-E863-47F3D6E9D489}"/>
          </ac:spMkLst>
        </pc:spChg>
        <pc:spChg chg="add del mod ord">
          <ac:chgData name="Pedro Cerqueira Lobo" userId="a06035ce-cca9-4958-ab8d-5e8688c6932b" providerId="ADAL" clId="{33F1EE17-F18C-44B5-8BE2-2DA4D107C4AB}" dt="2023-10-17T18:08:25.904" v="1071" actId="700"/>
          <ac:spMkLst>
            <pc:docMk/>
            <pc:sldMk cId="3609425981" sldId="438"/>
            <ac:spMk id="4" creationId="{5760A290-63C0-359E-A338-B273B8B94751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1615387612" sldId="439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615387612" sldId="439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5:16.006" v="1007" actId="478"/>
          <ac:spMkLst>
            <pc:docMk/>
            <pc:sldMk cId="1615387612" sldId="439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615387612" sldId="439"/>
            <ac:spMk id="4" creationId="{D48D1434-6054-38AA-6EEE-625B8C1535E8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42:30.229" v="1414" actId="20577"/>
        <pc:sldMkLst>
          <pc:docMk/>
          <pc:sldMk cId="579919007" sldId="440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579919007" sldId="440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5:22.703" v="1009" actId="478"/>
          <ac:spMkLst>
            <pc:docMk/>
            <pc:sldMk cId="579919007" sldId="440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2:30.229" v="1414" actId="20577"/>
          <ac:spMkLst>
            <pc:docMk/>
            <pc:sldMk cId="579919007" sldId="440"/>
            <ac:spMk id="4" creationId="{8BDB527E-7AD5-8DF0-EEDE-D8D5FA78E35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332225176" sldId="441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332225176" sldId="44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332225176" sldId="441"/>
            <ac:spMk id="13" creationId="{46A78BE7-4810-9D43-1A6D-D424B302D27B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332225176" sldId="441"/>
            <ac:spMk id="15" creationId="{608ACE28-4F34-5EEC-9F7D-5836091167E9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2021441815" sldId="442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021441815" sldId="442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2021441815" sldId="442"/>
            <ac:spMk id="13" creationId="{9732A14E-8168-3911-55B1-D2A59856C327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021441815" sldId="442"/>
            <ac:spMk id="15" creationId="{A109872D-DAA2-CA89-00B0-06474025B157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226203488" sldId="443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26203488" sldId="443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226203488" sldId="443"/>
            <ac:spMk id="15" creationId="{7F04DC02-3AB6-077A-82FE-0BB13A0CAF82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26203488" sldId="443"/>
            <ac:spMk id="17" creationId="{849D2958-B902-D71D-0D1D-5CC1B95616A9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070375326" sldId="444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070375326" sldId="444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070375326" sldId="444"/>
            <ac:spMk id="15" creationId="{77B8F1EB-296E-8C31-9891-356E9BDA6B75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070375326" sldId="444"/>
            <ac:spMk id="18" creationId="{9A726D67-7FFB-C29B-AB8F-3E4DB3CBDB4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838442461" sldId="447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838442461" sldId="44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838442461" sldId="447"/>
            <ac:spMk id="15" creationId="{B287F2AA-7DAF-DD68-F017-BE1B5DC2A277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838442461" sldId="447"/>
            <ac:spMk id="18" creationId="{CA5CA579-0B5B-92CB-7261-21E16681E791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137639090" sldId="448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137639090" sldId="44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137639090" sldId="448"/>
            <ac:spMk id="9" creationId="{BACDBE4A-267D-B725-CAC2-7E09FA34952C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137639090" sldId="448"/>
            <ac:spMk id="18" creationId="{5F6317AF-86AD-FF67-835A-471AAD7FEEEF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3572347033" sldId="449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3572347033" sldId="449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3572347033" sldId="449"/>
            <ac:spMk id="18" creationId="{282DDE53-1F5E-E282-AA1B-9D818AD375DE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3572347033" sldId="449"/>
            <ac:spMk id="20" creationId="{66E2E062-B2D8-7D19-F72E-678F6CCC5C1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301095065" sldId="450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301095065" sldId="45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301095065" sldId="450"/>
            <ac:spMk id="18" creationId="{1FF26707-0C78-1F57-8AEE-F325C96C39F8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301095065" sldId="450"/>
            <ac:spMk id="20" creationId="{0D224B9D-15A0-5CEF-E1FD-F626E442805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762744479" sldId="451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762744479" sldId="45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762744479" sldId="451"/>
            <ac:spMk id="12" creationId="{EE9186B2-F392-68F5-3F7C-302F0B6569CE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762744479" sldId="451"/>
            <ac:spMk id="20" creationId="{628168D4-8DB5-B30E-05A2-A41FDC60B06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1792104041" sldId="453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792104041" sldId="453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1792104041" sldId="453"/>
            <ac:spMk id="12" creationId="{91896F17-2CA1-8E8B-64DA-802403F6911E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1792104041" sldId="453"/>
            <ac:spMk id="14" creationId="{4AE134EF-3D40-00D5-92FB-8D1479C929C8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4093450333" sldId="454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093450333" sldId="454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4093450333" sldId="454"/>
            <ac:spMk id="19" creationId="{25FD95CD-8975-E33D-BF0A-20184CE9B7A1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093450333" sldId="454"/>
            <ac:spMk id="20" creationId="{11453315-92B4-56B4-A1E4-2997F35BBF5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553083110" sldId="455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553083110" sldId="455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553083110" sldId="455"/>
            <ac:spMk id="7" creationId="{4C20B1A0-74B1-8435-03A6-6C05FA2BA310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553083110" sldId="455"/>
            <ac:spMk id="19" creationId="{DBA390EE-B589-A3C2-8B8D-52E118F68FC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2543688053" sldId="456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543688053" sldId="456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2543688053" sldId="456"/>
            <ac:spMk id="7" creationId="{1A491A16-FCD8-BCB0-FCC3-1BD5BB898880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2543688053" sldId="456"/>
            <ac:spMk id="15" creationId="{A60EB4BD-6987-3016-01F3-68AAAA1143F0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4082435558" sldId="457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082435558" sldId="45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4082435558" sldId="457"/>
            <ac:spMk id="7" creationId="{D988BCF1-CF18-A54B-3BF9-6252C0502C28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082435558" sldId="457"/>
            <ac:spMk id="12" creationId="{22F31FF9-B53A-41CF-B643-86EC3064205F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08:34.630" v="1072" actId="700"/>
        <pc:sldMkLst>
          <pc:docMk/>
          <pc:sldMk cId="4139890899" sldId="458"/>
        </pc:sldMkLst>
        <pc:spChg chg="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139890899" sldId="45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5:32.757" v="1010" actId="700"/>
          <ac:spMkLst>
            <pc:docMk/>
            <pc:sldMk cId="4139890899" sldId="458"/>
            <ac:spMk id="15" creationId="{E427315C-7175-31EC-F4D1-79BC710B0EB9}"/>
          </ac:spMkLst>
        </pc:spChg>
        <pc:spChg chg="add del mod ord">
          <ac:chgData name="Pedro Cerqueira Lobo" userId="a06035ce-cca9-4958-ab8d-5e8688c6932b" providerId="ADAL" clId="{33F1EE17-F18C-44B5-8BE2-2DA4D107C4AB}" dt="2023-10-17T18:08:34.630" v="1072" actId="700"/>
          <ac:spMkLst>
            <pc:docMk/>
            <pc:sldMk cId="4139890899" sldId="458"/>
            <ac:spMk id="18" creationId="{F84048BD-6E16-40CE-EB9D-A0CA1935F301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42:40.709" v="1422" actId="20577"/>
        <pc:sldMkLst>
          <pc:docMk/>
          <pc:sldMk cId="3410504935" sldId="459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410504935" sldId="459"/>
            <ac:spMk id="2" creationId="{17BF6AA8-25E4-1C44-3D42-7D48B53E55FD}"/>
          </ac:spMkLst>
        </pc:spChg>
        <pc:spChg chg="del">
          <ac:chgData name="Pedro Cerqueira Lobo" userId="a06035ce-cca9-4958-ab8d-5e8688c6932b" providerId="ADAL" clId="{33F1EE17-F18C-44B5-8BE2-2DA4D107C4AB}" dt="2023-10-17T17:55:39.080" v="1012" actId="478"/>
          <ac:spMkLst>
            <pc:docMk/>
            <pc:sldMk cId="3410504935" sldId="459"/>
            <ac:spMk id="3" creationId="{4ABE211B-01E0-0F1F-370C-EF4C441DC269}"/>
          </ac:spMkLst>
        </pc:spChg>
        <pc:spChg chg="add mod ord">
          <ac:chgData name="Pedro Cerqueira Lobo" userId="a06035ce-cca9-4958-ab8d-5e8688c6932b" providerId="ADAL" clId="{33F1EE17-F18C-44B5-8BE2-2DA4D107C4AB}" dt="2023-10-17T18:42:40.709" v="1422" actId="20577"/>
          <ac:spMkLst>
            <pc:docMk/>
            <pc:sldMk cId="3410504935" sldId="459"/>
            <ac:spMk id="4" creationId="{254A3B29-5FCD-87D2-A19B-6A03308DBEAC}"/>
          </ac:spMkLst>
        </pc:spChg>
      </pc:sldChg>
      <pc:sldChg chg="addSp delSp modSp del mod modClrScheme chgLayout">
        <pc:chgData name="Pedro Cerqueira Lobo" userId="a06035ce-cca9-4958-ab8d-5e8688c6932b" providerId="ADAL" clId="{33F1EE17-F18C-44B5-8BE2-2DA4D107C4AB}" dt="2023-10-17T18:10:46.827" v="1098" actId="47"/>
        <pc:sldMkLst>
          <pc:docMk/>
          <pc:sldMk cId="3849004504" sldId="460"/>
        </pc:sldMkLst>
        <pc:spChg chg="mod ord">
          <ac:chgData name="Pedro Cerqueira Lobo" userId="a06035ce-cca9-4958-ab8d-5e8688c6932b" providerId="ADAL" clId="{33F1EE17-F18C-44B5-8BE2-2DA4D107C4AB}" dt="2023-10-17T18:09:05.348" v="1079" actId="700"/>
          <ac:spMkLst>
            <pc:docMk/>
            <pc:sldMk cId="3849004504" sldId="46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8:53.896" v="1076" actId="478"/>
          <ac:spMkLst>
            <pc:docMk/>
            <pc:sldMk cId="3849004504" sldId="460"/>
            <ac:spMk id="4" creationId="{DAA1DF75-2EC0-DD1C-C8E2-5FA194E2F28B}"/>
          </ac:spMkLst>
        </pc:spChg>
        <pc:spChg chg="add del mod">
          <ac:chgData name="Pedro Cerqueira Lobo" userId="a06035ce-cca9-4958-ab8d-5e8688c6932b" providerId="ADAL" clId="{33F1EE17-F18C-44B5-8BE2-2DA4D107C4AB}" dt="2023-10-17T18:08:50.201" v="1075" actId="478"/>
          <ac:spMkLst>
            <pc:docMk/>
            <pc:sldMk cId="3849004504" sldId="460"/>
            <ac:spMk id="6" creationId="{A4CBF575-4E6E-FD30-5A38-3D4A84DF98F4}"/>
          </ac:spMkLst>
        </pc:spChg>
        <pc:spChg chg="add mod ord">
          <ac:chgData name="Pedro Cerqueira Lobo" userId="a06035ce-cca9-4958-ab8d-5e8688c6932b" providerId="ADAL" clId="{33F1EE17-F18C-44B5-8BE2-2DA4D107C4AB}" dt="2023-10-17T18:10:17.716" v="1091"/>
          <ac:spMkLst>
            <pc:docMk/>
            <pc:sldMk cId="3849004504" sldId="460"/>
            <ac:spMk id="8" creationId="{230207E2-6CBB-6C2C-DCCE-8E376E24F8F0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506996621" sldId="461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506996621" sldId="461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506996621" sldId="461"/>
            <ac:spMk id="4" creationId="{CA1CFFBE-11CA-9CE0-04CA-2CA0677DFF32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1474476326" sldId="462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1474476326" sldId="462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1474476326" sldId="462"/>
            <ac:spMk id="7" creationId="{497028F4-CF95-12D0-C060-9AC8072E8B0A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1474476326" sldId="462"/>
            <ac:spMk id="9" creationId="{E3FBD66C-37C1-28FF-EC31-1EE0DCF5482C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2914532979" sldId="463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914532979" sldId="463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2914532979" sldId="463"/>
            <ac:spMk id="18" creationId="{6CDB46D0-B068-8939-94A0-B3C5B51C9567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914532979" sldId="463"/>
            <ac:spMk id="20" creationId="{3547EF08-86A3-4A8A-9849-0D9B8C39FDF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3282686041" sldId="464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282686041" sldId="464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3282686041" sldId="464"/>
            <ac:spMk id="7" creationId="{33E35E66-6A83-2DBA-F65B-E3DB06409690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282686041" sldId="464"/>
            <ac:spMk id="18" creationId="{C47D7BBF-D924-625E-D174-2D4CFB74E3E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2977455880" sldId="466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977455880" sldId="466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2977455880" sldId="466"/>
            <ac:spMk id="17" creationId="{13AB5016-90F2-5A2B-BEB9-54021393377C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977455880" sldId="466"/>
            <ac:spMk id="25" creationId="{97312CB8-1B58-C711-6183-11A7917A53D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495150179" sldId="467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495150179" sldId="46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495150179" sldId="467"/>
            <ac:spMk id="7" creationId="{02DE2E3B-B66A-2E86-D771-C5B0F94FBF2D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495150179" sldId="467"/>
            <ac:spMk id="17" creationId="{45ACD3B6-B891-30AD-C85C-5E2417EDC337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3569352684" sldId="468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569352684" sldId="46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3569352684" sldId="468"/>
            <ac:spMk id="7" creationId="{5572B687-F902-DE30-20BC-5BEF77F277AC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569352684" sldId="468"/>
            <ac:spMk id="24" creationId="{D8C387B0-2378-85C9-39D7-EDE7BB4BBABF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1704652596" sldId="469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1704652596" sldId="469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1704652596" sldId="469"/>
            <ac:spMk id="15" creationId="{DDFBEDC2-4BAC-DE60-FD73-DEB42EE3E657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1704652596" sldId="469"/>
            <ac:spMk id="18" creationId="{26FE9131-F146-F802-42C1-69C7CF4E5FC2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2541642563" sldId="470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541642563" sldId="47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2541642563" sldId="470"/>
            <ac:spMk id="7" creationId="{A55C8C01-62B4-9401-2B11-C69DAD35590B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541642563" sldId="470"/>
            <ac:spMk id="9" creationId="{31D5C741-C46B-D22A-3238-E99D2210293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2837175158" sldId="471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837175158" sldId="47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2837175158" sldId="471"/>
            <ac:spMk id="7" creationId="{ACD31040-C658-1358-C2E7-33A5A4CF87A5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2837175158" sldId="471"/>
            <ac:spMk id="18" creationId="{E44D5643-E8DB-1BED-1411-A5C6AC2191BF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04.121" v="1099" actId="700"/>
        <pc:sldMkLst>
          <pc:docMk/>
          <pc:sldMk cId="3475266168" sldId="472"/>
        </pc:sldMkLst>
        <pc:spChg chg="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475266168" sldId="472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2.940" v="1013" actId="700"/>
          <ac:spMkLst>
            <pc:docMk/>
            <pc:sldMk cId="3475266168" sldId="472"/>
            <ac:spMk id="17" creationId="{BC3F7E5D-0019-638B-A372-DF7A04726089}"/>
          </ac:spMkLst>
        </pc:spChg>
        <pc:spChg chg="add del mod ord">
          <ac:chgData name="Pedro Cerqueira Lobo" userId="a06035ce-cca9-4958-ab8d-5e8688c6932b" providerId="ADAL" clId="{33F1EE17-F18C-44B5-8BE2-2DA4D107C4AB}" dt="2023-10-17T18:11:04.121" v="1099" actId="700"/>
          <ac:spMkLst>
            <pc:docMk/>
            <pc:sldMk cId="3475266168" sldId="472"/>
            <ac:spMk id="20" creationId="{AB82986F-88A4-35D1-F300-C944699A54D1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42:52.827" v="1430" actId="20577"/>
        <pc:sldMkLst>
          <pc:docMk/>
          <pc:sldMk cId="3617529724" sldId="473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617529724" sldId="473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42:52.827" v="1430" actId="20577"/>
          <ac:spMkLst>
            <pc:docMk/>
            <pc:sldMk cId="3617529724" sldId="473"/>
            <ac:spMk id="4" creationId="{8808D9FB-DF11-93CB-B00B-890828C39B9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1840566013" sldId="475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1840566013" sldId="475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1840566013" sldId="475"/>
            <ac:spMk id="14" creationId="{6EEC6D07-FFC7-5DBC-7674-F5F5EFC00445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1840566013" sldId="475"/>
            <ac:spMk id="17" creationId="{5D1E1DE2-CEEC-A241-6D6C-BC307886D94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4292647676" sldId="476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4292647676" sldId="476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4292647676" sldId="476"/>
            <ac:spMk id="7" creationId="{FE428751-B288-50F4-E970-6232F0E4EDFB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4292647676" sldId="476"/>
            <ac:spMk id="12" creationId="{5BA90C02-F05C-078D-FE95-82DEE7E1B4A2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2122502707" sldId="477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122502707" sldId="47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2122502707" sldId="477"/>
            <ac:spMk id="14" creationId="{5C3B4E38-5A08-48BA-6B4E-D1792B348F04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122502707" sldId="477"/>
            <ac:spMk id="15" creationId="{9914EA5A-5E18-48A6-9E35-6C12F604417A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2873603594" sldId="478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873603594" sldId="47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2873603594" sldId="478"/>
            <ac:spMk id="15" creationId="{E30AD3C2-3884-76EC-4597-10CE78E94DF1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873603594" sldId="478"/>
            <ac:spMk id="17" creationId="{FFFA4BA6-6905-2B9E-0523-7748757D9D1D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3350098350" sldId="479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3350098350" sldId="479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3350098350" sldId="479"/>
            <ac:spMk id="18" creationId="{96661EC5-38B2-F243-E093-EE3A55B41FCB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3350098350" sldId="479"/>
            <ac:spMk id="19" creationId="{31E56B04-04A1-00A1-08A8-3829C17ABC02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4229082006" sldId="480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4229082006" sldId="48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4229082006" sldId="480"/>
            <ac:spMk id="9" creationId="{C37B8B46-9C2B-CD29-930F-003CB976DA7E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4229082006" sldId="480"/>
            <ac:spMk id="17" creationId="{A17AA047-6093-4B64-59E6-D43CCCE8F266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2297157569" sldId="481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297157569" sldId="48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2297157569" sldId="481"/>
            <ac:spMk id="5" creationId="{F900B503-F9F6-2BB6-4699-B9E3B5A3E760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297157569" sldId="481"/>
            <ac:spMk id="9" creationId="{A4EA4702-0C57-7448-7AE3-7F8BE99B0113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11:10.618" v="1100" actId="700"/>
        <pc:sldMkLst>
          <pc:docMk/>
          <pc:sldMk cId="2590843666" sldId="482"/>
        </pc:sldMkLst>
        <pc:spChg chg="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590843666" sldId="482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7:56:18.820" v="1014" actId="700"/>
          <ac:spMkLst>
            <pc:docMk/>
            <pc:sldMk cId="2590843666" sldId="482"/>
            <ac:spMk id="15" creationId="{47525025-1E95-677B-7171-93DBA4DBA492}"/>
          </ac:spMkLst>
        </pc:spChg>
        <pc:spChg chg="add del mod ord">
          <ac:chgData name="Pedro Cerqueira Lobo" userId="a06035ce-cca9-4958-ab8d-5e8688c6932b" providerId="ADAL" clId="{33F1EE17-F18C-44B5-8BE2-2DA4D107C4AB}" dt="2023-10-17T18:11:10.618" v="1100" actId="700"/>
          <ac:spMkLst>
            <pc:docMk/>
            <pc:sldMk cId="2590843666" sldId="482"/>
            <ac:spMk id="17" creationId="{3A3D62C3-F92B-4897-544F-9B09ABB21AEA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43:13.017" v="1441" actId="207"/>
        <pc:sldMkLst>
          <pc:docMk/>
          <pc:sldMk cId="168356743" sldId="483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68356743" sldId="483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43:13.017" v="1441" actId="207"/>
          <ac:spMkLst>
            <pc:docMk/>
            <pc:sldMk cId="168356743" sldId="483"/>
            <ac:spMk id="4" creationId="{31908170-B5CF-DEE6-D774-5B2AD733863B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11:23.014" v="1102"/>
        <pc:sldMkLst>
          <pc:docMk/>
          <pc:sldMk cId="3456201189" sldId="484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456201189" sldId="484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11:23.014" v="1102"/>
          <ac:spMkLst>
            <pc:docMk/>
            <pc:sldMk cId="3456201189" sldId="484"/>
            <ac:spMk id="4" creationId="{A8C9458D-C438-91E2-B7E1-327A51863147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1816886789" sldId="485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816886789" sldId="485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816886789" sldId="485"/>
            <ac:spMk id="4" creationId="{5437DFDF-E30A-6513-51E0-60949C2A5FE6}"/>
          </ac:spMkLst>
        </pc:spChg>
      </pc:sldChg>
      <pc:sldChg chg="addSp modSp mod modClrScheme chgLayout">
        <pc:chgData name="Pedro Cerqueira Lobo" userId="a06035ce-cca9-4958-ab8d-5e8688c6932b" providerId="ADAL" clId="{33F1EE17-F18C-44B5-8BE2-2DA4D107C4AB}" dt="2023-10-17T18:07:23.363" v="1064" actId="700"/>
        <pc:sldMkLst>
          <pc:docMk/>
          <pc:sldMk cId="2110916297" sldId="486"/>
        </pc:sldMkLst>
        <pc:spChg chg="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110916297" sldId="486"/>
            <ac:spMk id="2" creationId="{17BF6AA8-25E4-1C44-3D42-7D48B53E55FD}"/>
          </ac:spMkLst>
        </pc:spChg>
        <pc:spChg chg="add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2110916297" sldId="486"/>
            <ac:spMk id="4" creationId="{661937EE-47C5-E08E-ECAC-00007C2E2C1E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25:51.252" v="1286" actId="700"/>
        <pc:sldMkLst>
          <pc:docMk/>
          <pc:sldMk cId="3427109479" sldId="487"/>
        </pc:sldMkLst>
        <pc:spChg chg="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3427109479" sldId="487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3427109479" sldId="487"/>
            <ac:spMk id="3" creationId="{1938ACF0-749B-3CDC-6021-5E1E0D1CB245}"/>
          </ac:spMkLst>
        </pc:spChg>
        <pc:spChg chg="add del 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3427109479" sldId="487"/>
            <ac:spMk id="6" creationId="{CCAB0CCC-9EB2-F842-70C8-C4B3A05F8B8C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25:51.252" v="1286" actId="700"/>
        <pc:sldMkLst>
          <pc:docMk/>
          <pc:sldMk cId="1963181142" sldId="488"/>
        </pc:sldMkLst>
        <pc:spChg chg="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963181142" sldId="488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963181142" sldId="488"/>
            <ac:spMk id="4" creationId="{F95D2F2E-5854-35F3-F477-D03967EED7F3}"/>
          </ac:spMkLst>
        </pc:spChg>
        <pc:spChg chg="add del 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963181142" sldId="488"/>
            <ac:spMk id="6" creationId="{60A09B01-F8DD-6384-A9F9-5A64A8D912B6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25:51.252" v="1286" actId="700"/>
        <pc:sldMkLst>
          <pc:docMk/>
          <pc:sldMk cId="4168112375" sldId="490"/>
        </pc:sldMkLst>
        <pc:spChg chg="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4168112375" sldId="490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4168112375" sldId="490"/>
            <ac:spMk id="3" creationId="{2F110EA9-9E8C-251E-AAA8-1E626844340D}"/>
          </ac:spMkLst>
        </pc:spChg>
        <pc:spChg chg="add del 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4168112375" sldId="490"/>
            <ac:spMk id="7" creationId="{21AD47AB-EA9D-A60D-502D-2AE38BFF7D24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25:51.252" v="1286" actId="700"/>
        <pc:sldMkLst>
          <pc:docMk/>
          <pc:sldMk cId="1497460592" sldId="491"/>
        </pc:sldMkLst>
        <pc:spChg chg="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497460592" sldId="491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497460592" sldId="491"/>
            <ac:spMk id="4" creationId="{F317A70E-5EBA-9C49-4534-36EAB2B78E69}"/>
          </ac:spMkLst>
        </pc:spChg>
        <pc:spChg chg="add del 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497460592" sldId="491"/>
            <ac:spMk id="5" creationId="{6A3C20F6-AD93-A280-2B9F-D20D2A91CA41}"/>
          </ac:spMkLst>
        </pc:spChg>
      </pc:sldChg>
      <pc:sldChg chg="addSp delSp modSp mod modClrScheme chgLayout">
        <pc:chgData name="Pedro Cerqueira Lobo" userId="a06035ce-cca9-4958-ab8d-5e8688c6932b" providerId="ADAL" clId="{33F1EE17-F18C-44B5-8BE2-2DA4D107C4AB}" dt="2023-10-17T18:25:51.252" v="1286" actId="700"/>
        <pc:sldMkLst>
          <pc:docMk/>
          <pc:sldMk cId="1495171043" sldId="492"/>
        </pc:sldMkLst>
        <pc:spChg chg="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495171043" sldId="492"/>
            <ac:spMk id="2" creationId="{17BF6AA8-25E4-1C44-3D42-7D48B53E55FD}"/>
          </ac:spMkLst>
        </pc:spChg>
        <pc:spChg chg="add del mod ord">
          <ac:chgData name="Pedro Cerqueira Lobo" userId="a06035ce-cca9-4958-ab8d-5e8688c6932b" providerId="ADAL" clId="{33F1EE17-F18C-44B5-8BE2-2DA4D107C4AB}" dt="2023-10-17T18:07:23.363" v="1064" actId="700"/>
          <ac:spMkLst>
            <pc:docMk/>
            <pc:sldMk cId="1495171043" sldId="492"/>
            <ac:spMk id="3" creationId="{5086ACB9-E80C-2AA9-10AA-489381055B80}"/>
          </ac:spMkLst>
        </pc:spChg>
        <pc:spChg chg="add del mod ord">
          <ac:chgData name="Pedro Cerqueira Lobo" userId="a06035ce-cca9-4958-ab8d-5e8688c6932b" providerId="ADAL" clId="{33F1EE17-F18C-44B5-8BE2-2DA4D107C4AB}" dt="2023-10-17T18:25:51.252" v="1286" actId="700"/>
          <ac:spMkLst>
            <pc:docMk/>
            <pc:sldMk cId="1495171043" sldId="492"/>
            <ac:spMk id="4" creationId="{3AA6FE01-F1BF-E5EE-DAE8-2C76D06093F1}"/>
          </ac:spMkLst>
        </pc:spChg>
      </pc:sldChg>
      <pc:sldChg chg="modSp new mod">
        <pc:chgData name="Pedro Cerqueira Lobo" userId="a06035ce-cca9-4958-ab8d-5e8688c6932b" providerId="ADAL" clId="{33F1EE17-F18C-44B5-8BE2-2DA4D107C4AB}" dt="2023-10-17T18:10:44.136" v="1097" actId="313"/>
        <pc:sldMkLst>
          <pc:docMk/>
          <pc:sldMk cId="1300870807" sldId="493"/>
        </pc:sldMkLst>
        <pc:spChg chg="mod">
          <ac:chgData name="Pedro Cerqueira Lobo" userId="a06035ce-cca9-4958-ab8d-5e8688c6932b" providerId="ADAL" clId="{33F1EE17-F18C-44B5-8BE2-2DA4D107C4AB}" dt="2023-10-17T18:10:31.580" v="1093"/>
          <ac:spMkLst>
            <pc:docMk/>
            <pc:sldMk cId="1300870807" sldId="493"/>
            <ac:spMk id="2" creationId="{F9D3D5E6-4986-5B99-B935-F9925FC783E3}"/>
          </ac:spMkLst>
        </pc:spChg>
        <pc:spChg chg="mod">
          <ac:chgData name="Pedro Cerqueira Lobo" userId="a06035ce-cca9-4958-ab8d-5e8688c6932b" providerId="ADAL" clId="{33F1EE17-F18C-44B5-8BE2-2DA4D107C4AB}" dt="2023-10-17T18:10:44.136" v="1097" actId="313"/>
          <ac:spMkLst>
            <pc:docMk/>
            <pc:sldMk cId="1300870807" sldId="493"/>
            <ac:spMk id="3" creationId="{245D0FFF-A062-5B0C-493F-C43FDE141DE8}"/>
          </ac:spMkLst>
        </pc:spChg>
      </pc:sldChg>
      <pc:sldChg chg="modSp add del mod chgLayout">
        <pc:chgData name="Pedro Cerqueira Lobo" userId="a06035ce-cca9-4958-ab8d-5e8688c6932b" providerId="ADAL" clId="{33F1EE17-F18C-44B5-8BE2-2DA4D107C4AB}" dt="2023-10-17T18:10:05.129" v="1089" actId="47"/>
        <pc:sldMkLst>
          <pc:docMk/>
          <pc:sldMk cId="3098804223" sldId="493"/>
        </pc:sldMkLst>
        <pc:spChg chg="mod ord">
          <ac:chgData name="Pedro Cerqueira Lobo" userId="a06035ce-cca9-4958-ab8d-5e8688c6932b" providerId="ADAL" clId="{33F1EE17-F18C-44B5-8BE2-2DA4D107C4AB}" dt="2023-10-17T18:10:02.262" v="1088" actId="700"/>
          <ac:spMkLst>
            <pc:docMk/>
            <pc:sldMk cId="3098804223" sldId="493"/>
            <ac:spMk id="2" creationId="{17BF6AA8-25E4-1C44-3D42-7D48B53E55FD}"/>
          </ac:spMkLst>
        </pc:spChg>
        <pc:spChg chg="mod ord">
          <ac:chgData name="Pedro Cerqueira Lobo" userId="a06035ce-cca9-4958-ab8d-5e8688c6932b" providerId="ADAL" clId="{33F1EE17-F18C-44B5-8BE2-2DA4D107C4AB}" dt="2023-10-17T18:10:02.262" v="1088" actId="700"/>
          <ac:spMkLst>
            <pc:docMk/>
            <pc:sldMk cId="3098804223" sldId="493"/>
            <ac:spMk id="4" creationId="{254A3B29-5FCD-87D2-A19B-6A03308DBEAC}"/>
          </ac:spMkLst>
        </pc:spChg>
      </pc:sldChg>
      <pc:sldChg chg="addSp delSp modSp new del mod modClrScheme chgLayout">
        <pc:chgData name="Pedro Cerqueira Lobo" userId="a06035ce-cca9-4958-ab8d-5e8688c6932b" providerId="ADAL" clId="{33F1EE17-F18C-44B5-8BE2-2DA4D107C4AB}" dt="2023-10-17T18:18:08.109" v="1237" actId="47"/>
        <pc:sldMkLst>
          <pc:docMk/>
          <pc:sldMk cId="1465503278" sldId="494"/>
        </pc:sldMkLst>
        <pc:spChg chg="del mod ord">
          <ac:chgData name="Pedro Cerqueira Lobo" userId="a06035ce-cca9-4958-ab8d-5e8688c6932b" providerId="ADAL" clId="{33F1EE17-F18C-44B5-8BE2-2DA4D107C4AB}" dt="2023-10-17T18:14:00.066" v="1116" actId="700"/>
          <ac:spMkLst>
            <pc:docMk/>
            <pc:sldMk cId="1465503278" sldId="494"/>
            <ac:spMk id="2" creationId="{39AC53BB-7D32-313F-AECC-79C1AFFE1C15}"/>
          </ac:spMkLst>
        </pc:spChg>
        <pc:spChg chg="del mod ord">
          <ac:chgData name="Pedro Cerqueira Lobo" userId="a06035ce-cca9-4958-ab8d-5e8688c6932b" providerId="ADAL" clId="{33F1EE17-F18C-44B5-8BE2-2DA4D107C4AB}" dt="2023-10-17T18:14:00.066" v="1116" actId="700"/>
          <ac:spMkLst>
            <pc:docMk/>
            <pc:sldMk cId="1465503278" sldId="494"/>
            <ac:spMk id="3" creationId="{F2B39868-258F-C6A0-925D-82CFA3AD4FB2}"/>
          </ac:spMkLst>
        </pc:spChg>
        <pc:spChg chg="add mod ord">
          <ac:chgData name="Pedro Cerqueira Lobo" userId="a06035ce-cca9-4958-ab8d-5e8688c6932b" providerId="ADAL" clId="{33F1EE17-F18C-44B5-8BE2-2DA4D107C4AB}" dt="2023-10-17T18:15:29.830" v="1129" actId="700"/>
          <ac:spMkLst>
            <pc:docMk/>
            <pc:sldMk cId="1465503278" sldId="494"/>
            <ac:spMk id="4" creationId="{7D703406-F3EB-1BBF-5426-39DBAE74890F}"/>
          </ac:spMkLst>
        </pc:spChg>
        <pc:spChg chg="add mod ord">
          <ac:chgData name="Pedro Cerqueira Lobo" userId="a06035ce-cca9-4958-ab8d-5e8688c6932b" providerId="ADAL" clId="{33F1EE17-F18C-44B5-8BE2-2DA4D107C4AB}" dt="2023-10-17T18:15:29.830" v="1129" actId="700"/>
          <ac:spMkLst>
            <pc:docMk/>
            <pc:sldMk cId="1465503278" sldId="494"/>
            <ac:spMk id="5" creationId="{6160F060-EB32-D00D-26FA-B61693E23BB1}"/>
          </ac:spMkLst>
        </pc:spChg>
      </pc:sldChg>
      <pc:sldChg chg="addSp delSp modSp new mod modClrScheme chgLayout">
        <pc:chgData name="Pedro Cerqueira Lobo" userId="a06035ce-cca9-4958-ab8d-5e8688c6932b" providerId="ADAL" clId="{33F1EE17-F18C-44B5-8BE2-2DA4D107C4AB}" dt="2023-10-17T18:28:43.165" v="1355" actId="113"/>
        <pc:sldMkLst>
          <pc:docMk/>
          <pc:sldMk cId="247347709" sldId="495"/>
        </pc:sldMkLst>
        <pc:spChg chg="del mod ord">
          <ac:chgData name="Pedro Cerqueira Lobo" userId="a06035ce-cca9-4958-ab8d-5e8688c6932b" providerId="ADAL" clId="{33F1EE17-F18C-44B5-8BE2-2DA4D107C4AB}" dt="2023-10-17T18:17:24.033" v="1143" actId="700"/>
          <ac:spMkLst>
            <pc:docMk/>
            <pc:sldMk cId="247347709" sldId="495"/>
            <ac:spMk id="2" creationId="{7146ABA7-835F-9020-7A0E-4061D6AC4948}"/>
          </ac:spMkLst>
        </pc:spChg>
        <pc:spChg chg="del mod ord">
          <ac:chgData name="Pedro Cerqueira Lobo" userId="a06035ce-cca9-4958-ab8d-5e8688c6932b" providerId="ADAL" clId="{33F1EE17-F18C-44B5-8BE2-2DA4D107C4AB}" dt="2023-10-17T18:17:24.033" v="1143" actId="700"/>
          <ac:spMkLst>
            <pc:docMk/>
            <pc:sldMk cId="247347709" sldId="495"/>
            <ac:spMk id="3" creationId="{809F7884-9A1D-10E3-B784-4850ABBCD4D3}"/>
          </ac:spMkLst>
        </pc:spChg>
        <pc:spChg chg="add mod ord">
          <ac:chgData name="Pedro Cerqueira Lobo" userId="a06035ce-cca9-4958-ab8d-5e8688c6932b" providerId="ADAL" clId="{33F1EE17-F18C-44B5-8BE2-2DA4D107C4AB}" dt="2023-10-17T18:19:52.118" v="1253" actId="700"/>
          <ac:spMkLst>
            <pc:docMk/>
            <pc:sldMk cId="247347709" sldId="495"/>
            <ac:spMk id="4" creationId="{D4FA9174-2C92-5E94-EC35-45F96C179198}"/>
          </ac:spMkLst>
        </pc:spChg>
        <pc:spChg chg="add mod ord">
          <ac:chgData name="Pedro Cerqueira Lobo" userId="a06035ce-cca9-4958-ab8d-5e8688c6932b" providerId="ADAL" clId="{33F1EE17-F18C-44B5-8BE2-2DA4D107C4AB}" dt="2023-10-17T18:19:52.118" v="1253" actId="700"/>
          <ac:spMkLst>
            <pc:docMk/>
            <pc:sldMk cId="247347709" sldId="495"/>
            <ac:spMk id="5" creationId="{C05F3106-2760-CBA9-B027-3C27E39A50C3}"/>
          </ac:spMkLst>
        </pc:spChg>
        <pc:spChg chg="add mod">
          <ac:chgData name="Pedro Cerqueira Lobo" userId="a06035ce-cca9-4958-ab8d-5e8688c6932b" providerId="ADAL" clId="{33F1EE17-F18C-44B5-8BE2-2DA4D107C4AB}" dt="2023-10-17T18:28:43.165" v="1355" actId="113"/>
          <ac:spMkLst>
            <pc:docMk/>
            <pc:sldMk cId="247347709" sldId="495"/>
            <ac:spMk id="6" creationId="{E8BCD3FF-4125-BAE7-A0B9-913D4512A8AA}"/>
          </ac:spMkLst>
        </pc:spChg>
      </pc:sldChg>
      <pc:sldChg chg="addSp modSp new mod">
        <pc:chgData name="Pedro Cerqueira Lobo" userId="a06035ce-cca9-4958-ab8d-5e8688c6932b" providerId="ADAL" clId="{33F1EE17-F18C-44B5-8BE2-2DA4D107C4AB}" dt="2023-10-17T19:37:55.766" v="1457" actId="1076"/>
        <pc:sldMkLst>
          <pc:docMk/>
          <pc:sldMk cId="2133312019" sldId="496"/>
        </pc:sldMkLst>
        <pc:spChg chg="mod">
          <ac:chgData name="Pedro Cerqueira Lobo" userId="a06035ce-cca9-4958-ab8d-5e8688c6932b" providerId="ADAL" clId="{33F1EE17-F18C-44B5-8BE2-2DA4D107C4AB}" dt="2023-10-17T18:43:27.422" v="1449" actId="20577"/>
          <ac:spMkLst>
            <pc:docMk/>
            <pc:sldMk cId="2133312019" sldId="496"/>
            <ac:spMk id="2" creationId="{5343BDC8-E29F-0A5A-3D39-0715AE1F219E}"/>
          </ac:spMkLst>
        </pc:spChg>
        <pc:picChg chg="add mod">
          <ac:chgData name="Pedro Cerqueira Lobo" userId="a06035ce-cca9-4958-ab8d-5e8688c6932b" providerId="ADAL" clId="{33F1EE17-F18C-44B5-8BE2-2DA4D107C4AB}" dt="2023-10-17T19:37:55.766" v="1457" actId="1076"/>
          <ac:picMkLst>
            <pc:docMk/>
            <pc:sldMk cId="2133312019" sldId="496"/>
            <ac:picMk id="4" creationId="{231D6AE1-FB44-6A7E-2D97-06A2AA6810FD}"/>
          </ac:picMkLst>
        </pc:picChg>
      </pc:sldChg>
      <pc:sldChg chg="addSp delSp modSp new del mod modClrScheme chgLayout">
        <pc:chgData name="Pedro Cerqueira Lobo" userId="a06035ce-cca9-4958-ab8d-5e8688c6932b" providerId="ADAL" clId="{33F1EE17-F18C-44B5-8BE2-2DA4D107C4AB}" dt="2023-10-17T18:20:03.540" v="1256" actId="47"/>
        <pc:sldMkLst>
          <pc:docMk/>
          <pc:sldMk cId="2512340108" sldId="496"/>
        </pc:sldMkLst>
        <pc:spChg chg="del mod ord">
          <ac:chgData name="Pedro Cerqueira Lobo" userId="a06035ce-cca9-4958-ab8d-5e8688c6932b" providerId="ADAL" clId="{33F1EE17-F18C-44B5-8BE2-2DA4D107C4AB}" dt="2023-10-17T18:20:01.119" v="1255" actId="700"/>
          <ac:spMkLst>
            <pc:docMk/>
            <pc:sldMk cId="2512340108" sldId="496"/>
            <ac:spMk id="2" creationId="{9134B68E-8D18-D4CF-08C8-8B909320A8BF}"/>
          </ac:spMkLst>
        </pc:spChg>
        <pc:spChg chg="del mod ord">
          <ac:chgData name="Pedro Cerqueira Lobo" userId="a06035ce-cca9-4958-ab8d-5e8688c6932b" providerId="ADAL" clId="{33F1EE17-F18C-44B5-8BE2-2DA4D107C4AB}" dt="2023-10-17T18:20:01.119" v="1255" actId="700"/>
          <ac:spMkLst>
            <pc:docMk/>
            <pc:sldMk cId="2512340108" sldId="496"/>
            <ac:spMk id="3" creationId="{F8663288-AB85-9103-E0F7-35F02CCC3A27}"/>
          </ac:spMkLst>
        </pc:spChg>
        <pc:spChg chg="add mod ord">
          <ac:chgData name="Pedro Cerqueira Lobo" userId="a06035ce-cca9-4958-ab8d-5e8688c6932b" providerId="ADAL" clId="{33F1EE17-F18C-44B5-8BE2-2DA4D107C4AB}" dt="2023-10-17T18:20:01.119" v="1255" actId="700"/>
          <ac:spMkLst>
            <pc:docMk/>
            <pc:sldMk cId="2512340108" sldId="496"/>
            <ac:spMk id="4" creationId="{D0AA3282-BC64-2FDC-D7C4-D99260F8D898}"/>
          </ac:spMkLst>
        </pc:spChg>
        <pc:spChg chg="add mod ord">
          <ac:chgData name="Pedro Cerqueira Lobo" userId="a06035ce-cca9-4958-ab8d-5e8688c6932b" providerId="ADAL" clId="{33F1EE17-F18C-44B5-8BE2-2DA4D107C4AB}" dt="2023-10-17T18:20:01.119" v="1255" actId="700"/>
          <ac:spMkLst>
            <pc:docMk/>
            <pc:sldMk cId="2512340108" sldId="496"/>
            <ac:spMk id="5" creationId="{F07551E4-A891-5F8A-CD98-994FD642428E}"/>
          </ac:spMkLst>
        </pc:spChg>
      </pc:sldChg>
      <pc:sldChg chg="modSp add mod">
        <pc:chgData name="Pedro Cerqueira Lobo" userId="a06035ce-cca9-4958-ab8d-5e8688c6932b" providerId="ADAL" clId="{33F1EE17-F18C-44B5-8BE2-2DA4D107C4AB}" dt="2023-10-17T18:43:42.293" v="1452" actId="207"/>
        <pc:sldMkLst>
          <pc:docMk/>
          <pc:sldMk cId="2174426337" sldId="497"/>
        </pc:sldMkLst>
        <pc:spChg chg="mod">
          <ac:chgData name="Pedro Cerqueira Lobo" userId="a06035ce-cca9-4958-ab8d-5e8688c6932b" providerId="ADAL" clId="{33F1EE17-F18C-44B5-8BE2-2DA4D107C4AB}" dt="2023-10-17T18:43:42.293" v="1452" actId="207"/>
          <ac:spMkLst>
            <pc:docMk/>
            <pc:sldMk cId="2174426337" sldId="497"/>
            <ac:spMk id="4" creationId="{31908170-B5CF-DEE6-D774-5B2AD733863B}"/>
          </ac:spMkLst>
        </pc:spChg>
      </pc:sldChg>
      <pc:sldChg chg="new del">
        <pc:chgData name="Pedro Cerqueira Lobo" userId="a06035ce-cca9-4958-ab8d-5e8688c6932b" providerId="ADAL" clId="{33F1EE17-F18C-44B5-8BE2-2DA4D107C4AB}" dt="2023-10-17T19:38:12.236" v="1459" actId="47"/>
        <pc:sldMkLst>
          <pc:docMk/>
          <pc:sldMk cId="299377469" sldId="498"/>
        </pc:sldMkLst>
      </pc:sldChg>
      <pc:sldChg chg="addSp delSp modSp add del mod">
        <pc:chgData name="Pedro Cerqueira Lobo" userId="a06035ce-cca9-4958-ab8d-5e8688c6932b" providerId="ADAL" clId="{33F1EE17-F18C-44B5-8BE2-2DA4D107C4AB}" dt="2023-10-19T08:36:56.805" v="1481" actId="47"/>
        <pc:sldMkLst>
          <pc:docMk/>
          <pc:sldMk cId="1708683940" sldId="499"/>
        </pc:sldMkLst>
        <pc:spChg chg="del mod">
          <ac:chgData name="Pedro Cerqueira Lobo" userId="a06035ce-cca9-4958-ab8d-5e8688c6932b" providerId="ADAL" clId="{33F1EE17-F18C-44B5-8BE2-2DA4D107C4AB}" dt="2023-10-19T08:36:55.204" v="1480" actId="478"/>
          <ac:spMkLst>
            <pc:docMk/>
            <pc:sldMk cId="1708683940" sldId="499"/>
            <ac:spMk id="2" creationId="{5343BDC8-E29F-0A5A-3D39-0715AE1F219E}"/>
          </ac:spMkLst>
        </pc:spChg>
        <pc:spChg chg="add mod">
          <ac:chgData name="Pedro Cerqueira Lobo" userId="a06035ce-cca9-4958-ab8d-5e8688c6932b" providerId="ADAL" clId="{33F1EE17-F18C-44B5-8BE2-2DA4D107C4AB}" dt="2023-10-19T08:36:55.204" v="1480" actId="478"/>
          <ac:spMkLst>
            <pc:docMk/>
            <pc:sldMk cId="1708683940" sldId="499"/>
            <ac:spMk id="5" creationId="{C497B33E-16DD-2C4E-FA5B-E5965509759D}"/>
          </ac:spMkLst>
        </pc:spChg>
      </pc:sldChg>
      <pc:sldChg chg="addSp delSp modSp new mod modClrScheme chgLayout">
        <pc:chgData name="Pedro Cerqueira Lobo" userId="a06035ce-cca9-4958-ab8d-5e8688c6932b" providerId="ADAL" clId="{33F1EE17-F18C-44B5-8BE2-2DA4D107C4AB}" dt="2023-10-19T08:39:10.003" v="1498" actId="2710"/>
        <pc:sldMkLst>
          <pc:docMk/>
          <pc:sldMk cId="2843462439" sldId="499"/>
        </pc:sldMkLst>
        <pc:spChg chg="del mod ord">
          <ac:chgData name="Pedro Cerqueira Lobo" userId="a06035ce-cca9-4958-ab8d-5e8688c6932b" providerId="ADAL" clId="{33F1EE17-F18C-44B5-8BE2-2DA4D107C4AB}" dt="2023-10-19T08:37:06.023" v="1483" actId="700"/>
          <ac:spMkLst>
            <pc:docMk/>
            <pc:sldMk cId="2843462439" sldId="499"/>
            <ac:spMk id="2" creationId="{0E51BBEB-F4D1-9310-315F-55D9BEC8F706}"/>
          </ac:spMkLst>
        </pc:spChg>
        <pc:spChg chg="add mod ord">
          <ac:chgData name="Pedro Cerqueira Lobo" userId="a06035ce-cca9-4958-ab8d-5e8688c6932b" providerId="ADAL" clId="{33F1EE17-F18C-44B5-8BE2-2DA4D107C4AB}" dt="2023-10-19T08:37:09.244" v="1493" actId="20577"/>
          <ac:spMkLst>
            <pc:docMk/>
            <pc:sldMk cId="2843462439" sldId="499"/>
            <ac:spMk id="3" creationId="{13DF78D4-ABE1-AE7D-F89B-73A0C2445DAE}"/>
          </ac:spMkLst>
        </pc:spChg>
        <pc:spChg chg="add mod ord">
          <ac:chgData name="Pedro Cerqueira Lobo" userId="a06035ce-cca9-4958-ab8d-5e8688c6932b" providerId="ADAL" clId="{33F1EE17-F18C-44B5-8BE2-2DA4D107C4AB}" dt="2023-10-19T08:39:10.003" v="1498" actId="2710"/>
          <ac:spMkLst>
            <pc:docMk/>
            <pc:sldMk cId="2843462439" sldId="499"/>
            <ac:spMk id="4" creationId="{6E43D253-8E36-175E-EE72-53626FA44188}"/>
          </ac:spMkLst>
        </pc:spChg>
      </pc:sldChg>
      <pc:sldChg chg="addSp delSp modSp new mod modClrScheme chgLayout">
        <pc:chgData name="Pedro Cerqueira Lobo" userId="a06035ce-cca9-4958-ab8d-5e8688c6932b" providerId="ADAL" clId="{33F1EE17-F18C-44B5-8BE2-2DA4D107C4AB}" dt="2023-10-19T08:40:14.046" v="1516" actId="1076"/>
        <pc:sldMkLst>
          <pc:docMk/>
          <pc:sldMk cId="2687992178" sldId="500"/>
        </pc:sldMkLst>
        <pc:spChg chg="mod ord">
          <ac:chgData name="Pedro Cerqueira Lobo" userId="a06035ce-cca9-4958-ab8d-5e8688c6932b" providerId="ADAL" clId="{33F1EE17-F18C-44B5-8BE2-2DA4D107C4AB}" dt="2023-10-19T08:39:34.797" v="1510" actId="700"/>
          <ac:spMkLst>
            <pc:docMk/>
            <pc:sldMk cId="2687992178" sldId="500"/>
            <ac:spMk id="2" creationId="{5C34766E-648F-4501-8D63-060B9A140B3D}"/>
          </ac:spMkLst>
        </pc:spChg>
        <pc:spChg chg="del">
          <ac:chgData name="Pedro Cerqueira Lobo" userId="a06035ce-cca9-4958-ab8d-5e8688c6932b" providerId="ADAL" clId="{33F1EE17-F18C-44B5-8BE2-2DA4D107C4AB}" dt="2023-10-19T08:39:34.797" v="1510" actId="700"/>
          <ac:spMkLst>
            <pc:docMk/>
            <pc:sldMk cId="2687992178" sldId="500"/>
            <ac:spMk id="3" creationId="{666F9F83-D086-CEBC-77DA-257B5E0EA7DA}"/>
          </ac:spMkLst>
        </pc:spChg>
        <pc:picChg chg="add mod">
          <ac:chgData name="Pedro Cerqueira Lobo" userId="a06035ce-cca9-4958-ab8d-5e8688c6932b" providerId="ADAL" clId="{33F1EE17-F18C-44B5-8BE2-2DA4D107C4AB}" dt="2023-10-19T08:40:14.046" v="1516" actId="1076"/>
          <ac:picMkLst>
            <pc:docMk/>
            <pc:sldMk cId="2687992178" sldId="500"/>
            <ac:picMk id="5" creationId="{A327FC39-38F8-03D5-CBD1-813033841141}"/>
          </ac:picMkLst>
        </pc:picChg>
      </pc:sldChg>
      <pc:sldMasterChg chg="addSp modSp mod addSldLayout delSldLayout modSldLayout">
        <pc:chgData name="Pedro Cerqueira Lobo" userId="a06035ce-cca9-4958-ab8d-5e8688c6932b" providerId="ADAL" clId="{33F1EE17-F18C-44B5-8BE2-2DA4D107C4AB}" dt="2023-10-17T17:33:27.586" v="937" actId="255"/>
        <pc:sldMasterMkLst>
          <pc:docMk/>
          <pc:sldMasterMk cId="3825174347" sldId="2147483660"/>
        </pc:sldMasterMkLst>
        <pc:spChg chg="mod">
          <ac:chgData name="Pedro Cerqueira Lobo" userId="a06035ce-cca9-4958-ab8d-5e8688c6932b" providerId="ADAL" clId="{33F1EE17-F18C-44B5-8BE2-2DA4D107C4AB}" dt="2023-10-17T17:33:27.586" v="937" actId="255"/>
          <ac:spMkLst>
            <pc:docMk/>
            <pc:sldMasterMk cId="3825174347" sldId="2147483660"/>
            <ac:spMk id="2" creationId="{00000000-0000-0000-0000-000000000000}"/>
          </ac:spMkLst>
        </pc:spChg>
        <pc:picChg chg="add mod">
          <ac:chgData name="Pedro Cerqueira Lobo" userId="a06035ce-cca9-4958-ab8d-5e8688c6932b" providerId="ADAL" clId="{33F1EE17-F18C-44B5-8BE2-2DA4D107C4AB}" dt="2023-10-17T17:28:32.089" v="934" actId="1076"/>
          <ac:picMkLst>
            <pc:docMk/>
            <pc:sldMasterMk cId="3825174347" sldId="2147483660"/>
            <ac:picMk id="11" creationId="{5CDEB639-F63B-5AD5-6333-6092470EE208}"/>
          </ac:picMkLst>
        </pc:picChg>
        <pc:sldLayoutChg chg="modSp mod">
          <pc:chgData name="Pedro Cerqueira Lobo" userId="a06035ce-cca9-4958-ab8d-5e8688c6932b" providerId="ADAL" clId="{33F1EE17-F18C-44B5-8BE2-2DA4D107C4AB}" dt="2023-10-16T11:46:59.023" v="275" actId="14100"/>
          <pc:sldLayoutMkLst>
            <pc:docMk/>
            <pc:sldMasterMk cId="3825174347" sldId="2147483660"/>
            <pc:sldLayoutMk cId="74646550" sldId="2147483663"/>
          </pc:sldLayoutMkLst>
          <pc:spChg chg="mod">
            <ac:chgData name="Pedro Cerqueira Lobo" userId="a06035ce-cca9-4958-ab8d-5e8688c6932b" providerId="ADAL" clId="{33F1EE17-F18C-44B5-8BE2-2DA4D107C4AB}" dt="2023-10-16T11:46:59.023" v="275" actId="14100"/>
            <ac:spMkLst>
              <pc:docMk/>
              <pc:sldMasterMk cId="3825174347" sldId="2147483660"/>
              <pc:sldLayoutMk cId="74646550" sldId="2147483663"/>
              <ac:spMk id="2" creationId="{00000000-0000-0000-0000-000000000000}"/>
            </ac:spMkLst>
          </pc:spChg>
          <pc:cxnChg chg="mod">
            <ac:chgData name="Pedro Cerqueira Lobo" userId="a06035ce-cca9-4958-ab8d-5e8688c6932b" providerId="ADAL" clId="{33F1EE17-F18C-44B5-8BE2-2DA4D107C4AB}" dt="2023-10-16T11:46:09.808" v="271" actId="1076"/>
            <ac:cxnSpMkLst>
              <pc:docMk/>
              <pc:sldMasterMk cId="3825174347" sldId="2147483660"/>
              <pc:sldLayoutMk cId="74646550" sldId="2147483663"/>
              <ac:cxnSpMk id="9" creationId="{00000000-0000-0000-0000-000000000000}"/>
            </ac:cxnSpMkLst>
          </pc:cxnChg>
        </pc:sldLayoutChg>
        <pc:sldLayoutChg chg="modSp mod">
          <pc:chgData name="Pedro Cerqueira Lobo" userId="a06035ce-cca9-4958-ab8d-5e8688c6932b" providerId="ADAL" clId="{33F1EE17-F18C-44B5-8BE2-2DA4D107C4AB}" dt="2023-10-17T17:22:34.007" v="929" actId="1076"/>
          <pc:sldLayoutMkLst>
            <pc:docMk/>
            <pc:sldMasterMk cId="3825174347" sldId="2147483660"/>
            <pc:sldLayoutMk cId="478445" sldId="2147483666"/>
          </pc:sldLayoutMkLst>
          <pc:spChg chg="mod">
            <ac:chgData name="Pedro Cerqueira Lobo" userId="a06035ce-cca9-4958-ab8d-5e8688c6932b" providerId="ADAL" clId="{33F1EE17-F18C-44B5-8BE2-2DA4D107C4AB}" dt="2023-10-17T17:22:34.007" v="929" actId="1076"/>
            <ac:spMkLst>
              <pc:docMk/>
              <pc:sldMasterMk cId="3825174347" sldId="2147483660"/>
              <pc:sldLayoutMk cId="478445" sldId="2147483666"/>
              <ac:spMk id="2" creationId="{00000000-0000-0000-0000-000000000000}"/>
            </ac:spMkLst>
          </pc:spChg>
        </pc:sldLayoutChg>
        <pc:sldLayoutChg chg="del">
          <pc:chgData name="Pedro Cerqueira Lobo" userId="a06035ce-cca9-4958-ab8d-5e8688c6932b" providerId="ADAL" clId="{33F1EE17-F18C-44B5-8BE2-2DA4D107C4AB}" dt="2023-10-16T12:58:19.003" v="888" actId="47"/>
          <pc:sldLayoutMkLst>
            <pc:docMk/>
            <pc:sldMasterMk cId="3825174347" sldId="2147483660"/>
            <pc:sldLayoutMk cId="2325499144" sldId="2147483672"/>
          </pc:sldLayoutMkLst>
        </pc:sldLayoutChg>
        <pc:sldLayoutChg chg="new mod">
          <pc:chgData name="Pedro Cerqueira Lobo" userId="a06035ce-cca9-4958-ab8d-5e8688c6932b" providerId="ADAL" clId="{33F1EE17-F18C-44B5-8BE2-2DA4D107C4AB}" dt="2023-10-17T17:25:06.434" v="930" actId="11236"/>
          <pc:sldLayoutMkLst>
            <pc:docMk/>
            <pc:sldMasterMk cId="1205506766" sldId="2147483681"/>
            <pc:sldLayoutMk cId="3183660729" sldId="2147483672"/>
          </pc:sldLayoutMkLst>
        </pc:sldLayoutChg>
        <pc:sldLayoutChg chg="del">
          <pc:chgData name="Pedro Cerqueira Lobo" userId="a06035ce-cca9-4958-ab8d-5e8688c6932b" providerId="ADAL" clId="{33F1EE17-F18C-44B5-8BE2-2DA4D107C4AB}" dt="2023-10-16T12:58:19.003" v="888" actId="47"/>
          <pc:sldLayoutMkLst>
            <pc:docMk/>
            <pc:sldMasterMk cId="3825174347" sldId="2147483660"/>
            <pc:sldLayoutMk cId="2256002491" sldId="2147483673"/>
          </pc:sldLayoutMkLst>
        </pc:sldLayoutChg>
      </pc:sldMasterChg>
      <pc:sldMasterChg chg="del delSldLayout">
        <pc:chgData name="Pedro Cerqueira Lobo" userId="a06035ce-cca9-4958-ab8d-5e8688c6932b" providerId="ADAL" clId="{33F1EE17-F18C-44B5-8BE2-2DA4D107C4AB}" dt="2023-10-17T17:58:06.449" v="1028" actId="2696"/>
        <pc:sldMasterMkLst>
          <pc:docMk/>
          <pc:sldMasterMk cId="175561163" sldId="2147483680"/>
        </pc:sldMasterMkLst>
        <pc:sldLayoutChg chg="del">
          <pc:chgData name="Pedro Cerqueira Lobo" userId="a06035ce-cca9-4958-ab8d-5e8688c6932b" providerId="ADAL" clId="{33F1EE17-F18C-44B5-8BE2-2DA4D107C4AB}" dt="2023-10-17T17:58:06.374" v="1021" actId="2696"/>
          <pc:sldLayoutMkLst>
            <pc:docMk/>
            <pc:sldMasterMk cId="175561163" sldId="2147483680"/>
            <pc:sldLayoutMk cId="2072427865" sldId="2147483681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383" v="1022" actId="2696"/>
          <pc:sldLayoutMkLst>
            <pc:docMk/>
            <pc:sldMasterMk cId="175561163" sldId="2147483680"/>
            <pc:sldLayoutMk cId="3455906032" sldId="2147483682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394" v="1023" actId="2696"/>
          <pc:sldLayoutMkLst>
            <pc:docMk/>
            <pc:sldMasterMk cId="175561163" sldId="2147483680"/>
            <pc:sldLayoutMk cId="3741015163" sldId="2147483683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401" v="1024" actId="2696"/>
          <pc:sldLayoutMkLst>
            <pc:docMk/>
            <pc:sldMasterMk cId="175561163" sldId="2147483680"/>
            <pc:sldLayoutMk cId="126886300" sldId="2147483684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414" v="1025" actId="2696"/>
          <pc:sldLayoutMkLst>
            <pc:docMk/>
            <pc:sldMasterMk cId="175561163" sldId="2147483680"/>
            <pc:sldLayoutMk cId="4077784068" sldId="2147483685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424" v="1026" actId="2696"/>
          <pc:sldLayoutMkLst>
            <pc:docMk/>
            <pc:sldMasterMk cId="175561163" sldId="2147483680"/>
            <pc:sldLayoutMk cId="3875751731" sldId="2147483686"/>
          </pc:sldLayoutMkLst>
        </pc:sldLayoutChg>
        <pc:sldLayoutChg chg="del">
          <pc:chgData name="Pedro Cerqueira Lobo" userId="a06035ce-cca9-4958-ab8d-5e8688c6932b" providerId="ADAL" clId="{33F1EE17-F18C-44B5-8BE2-2DA4D107C4AB}" dt="2023-10-17T17:58:06.438" v="1027" actId="2696"/>
          <pc:sldLayoutMkLst>
            <pc:docMk/>
            <pc:sldMasterMk cId="175561163" sldId="2147483680"/>
            <pc:sldLayoutMk cId="1798989259" sldId="2147483687"/>
          </pc:sldLayoutMkLst>
        </pc:sldLayoutChg>
      </pc:sldMasterChg>
      <pc:sldMasterChg chg="addSp delSp modSp mod delSldLayout modSldLayout sldLayoutOrd">
        <pc:chgData name="Pedro Cerqueira Lobo" userId="a06035ce-cca9-4958-ab8d-5e8688c6932b" providerId="ADAL" clId="{33F1EE17-F18C-44B5-8BE2-2DA4D107C4AB}" dt="2023-10-17T18:37:21.809" v="1376" actId="207"/>
        <pc:sldMasterMkLst>
          <pc:docMk/>
          <pc:sldMasterMk cId="1205506766" sldId="2147483681"/>
        </pc:sldMasterMkLst>
        <pc:spChg chg="mod">
          <ac:chgData name="Pedro Cerqueira Lobo" userId="a06035ce-cca9-4958-ab8d-5e8688c6932b" providerId="ADAL" clId="{33F1EE17-F18C-44B5-8BE2-2DA4D107C4AB}" dt="2023-10-17T17:57:23.639" v="1015" actId="255"/>
          <ac:spMkLst>
            <pc:docMk/>
            <pc:sldMasterMk cId="1205506766" sldId="2147483681"/>
            <ac:spMk id="2" creationId="{00000000-0000-0000-0000-000000000000}"/>
          </ac:spMkLst>
        </pc:spChg>
        <pc:spChg chg="mod">
          <ac:chgData name="Pedro Cerqueira Lobo" userId="a06035ce-cca9-4958-ab8d-5e8688c6932b" providerId="ADAL" clId="{33F1EE17-F18C-44B5-8BE2-2DA4D107C4AB}" dt="2023-10-17T17:57:31.664" v="1016" actId="255"/>
          <ac:spMkLst>
            <pc:docMk/>
            <pc:sldMasterMk cId="1205506766" sldId="2147483681"/>
            <ac:spMk id="3" creationId="{00000000-0000-0000-0000-000000000000}"/>
          </ac:spMkLst>
        </pc:spChg>
        <pc:spChg chg="del">
          <ac:chgData name="Pedro Cerqueira Lobo" userId="a06035ce-cca9-4958-ab8d-5e8688c6932b" providerId="ADAL" clId="{33F1EE17-F18C-44B5-8BE2-2DA4D107C4AB}" dt="2023-10-17T17:37:33.825" v="947" actId="478"/>
          <ac:spMkLst>
            <pc:docMk/>
            <pc:sldMasterMk cId="1205506766" sldId="2147483681"/>
            <ac:spMk id="4" creationId="{00000000-0000-0000-0000-000000000000}"/>
          </ac:spMkLst>
        </pc:spChg>
        <pc:spChg chg="del">
          <ac:chgData name="Pedro Cerqueira Lobo" userId="a06035ce-cca9-4958-ab8d-5e8688c6932b" providerId="ADAL" clId="{33F1EE17-F18C-44B5-8BE2-2DA4D107C4AB}" dt="2023-10-17T17:37:31.011" v="946" actId="478"/>
          <ac:spMkLst>
            <pc:docMk/>
            <pc:sldMasterMk cId="1205506766" sldId="2147483681"/>
            <ac:spMk id="5" creationId="{00000000-0000-0000-0000-000000000000}"/>
          </ac:spMkLst>
        </pc:spChg>
        <pc:spChg chg="del">
          <ac:chgData name="Pedro Cerqueira Lobo" userId="a06035ce-cca9-4958-ab8d-5e8688c6932b" providerId="ADAL" clId="{33F1EE17-F18C-44B5-8BE2-2DA4D107C4AB}" dt="2023-10-17T17:37:29.980" v="945" actId="478"/>
          <ac:spMkLst>
            <pc:docMk/>
            <pc:sldMasterMk cId="1205506766" sldId="2147483681"/>
            <ac:spMk id="6" creationId="{00000000-0000-0000-0000-000000000000}"/>
          </ac:spMkLst>
        </pc:spChg>
        <pc:spChg chg="add del mod">
          <ac:chgData name="Pedro Cerqueira Lobo" userId="a06035ce-cca9-4958-ab8d-5e8688c6932b" providerId="ADAL" clId="{33F1EE17-F18C-44B5-8BE2-2DA4D107C4AB}" dt="2023-10-17T18:30:44.040" v="1368" actId="478"/>
          <ac:spMkLst>
            <pc:docMk/>
            <pc:sldMasterMk cId="1205506766" sldId="2147483681"/>
            <ac:spMk id="8" creationId="{BA0198F5-06E5-03D1-FD01-3157ABE6E0FD}"/>
          </ac:spMkLst>
        </pc:spChg>
        <pc:spChg chg="add del mod">
          <ac:chgData name="Pedro Cerqueira Lobo" userId="a06035ce-cca9-4958-ab8d-5e8688c6932b" providerId="ADAL" clId="{33F1EE17-F18C-44B5-8BE2-2DA4D107C4AB}" dt="2023-10-17T18:30:46.139" v="1369" actId="478"/>
          <ac:spMkLst>
            <pc:docMk/>
            <pc:sldMasterMk cId="1205506766" sldId="2147483681"/>
            <ac:spMk id="9" creationId="{2E7DCFA4-6AC4-8D29-3885-A6D5B0FD5C8B}"/>
          </ac:spMkLst>
        </pc:spChg>
        <pc:spChg chg="add mod">
          <ac:chgData name="Pedro Cerqueira Lobo" userId="a06035ce-cca9-4958-ab8d-5e8688c6932b" providerId="ADAL" clId="{33F1EE17-F18C-44B5-8BE2-2DA4D107C4AB}" dt="2023-10-17T18:30:48.597" v="1370"/>
          <ac:spMkLst>
            <pc:docMk/>
            <pc:sldMasterMk cId="1205506766" sldId="2147483681"/>
            <ac:spMk id="10" creationId="{2F377C1E-7D74-B667-90F1-2120F82C829F}"/>
          </ac:spMkLst>
        </pc:spChg>
        <pc:spChg chg="add mod">
          <ac:chgData name="Pedro Cerqueira Lobo" userId="a06035ce-cca9-4958-ab8d-5e8688c6932b" providerId="ADAL" clId="{33F1EE17-F18C-44B5-8BE2-2DA4D107C4AB}" dt="2023-10-17T18:30:59.459" v="1372" actId="1076"/>
          <ac:spMkLst>
            <pc:docMk/>
            <pc:sldMasterMk cId="1205506766" sldId="2147483681"/>
            <ac:spMk id="11" creationId="{17FE1823-F3F1-7AE3-8F18-CECC0141BB2C}"/>
          </ac:spMkLst>
        </pc:spChg>
        <pc:spChg chg="del">
          <ac:chgData name="Pedro Cerqueira Lobo" userId="a06035ce-cca9-4958-ab8d-5e8688c6932b" providerId="ADAL" clId="{33F1EE17-F18C-44B5-8BE2-2DA4D107C4AB}" dt="2023-10-17T17:36:39.239" v="939" actId="478"/>
          <ac:spMkLst>
            <pc:docMk/>
            <pc:sldMasterMk cId="1205506766" sldId="2147483681"/>
            <ac:spMk id="16" creationId="{00000000-0000-0000-0000-000000000000}"/>
          </ac:spMkLst>
        </pc:spChg>
        <pc:picChg chg="add del">
          <ac:chgData name="Pedro Cerqueira Lobo" userId="a06035ce-cca9-4958-ab8d-5e8688c6932b" providerId="ADAL" clId="{33F1EE17-F18C-44B5-8BE2-2DA4D107C4AB}" dt="2023-10-17T17:36:45.308" v="941" actId="478"/>
          <ac:picMkLst>
            <pc:docMk/>
            <pc:sldMasterMk cId="1205506766" sldId="2147483681"/>
            <ac:picMk id="7" creationId="{1E66D09B-7827-C08E-59E7-962E840F0414}"/>
          </ac:picMkLst>
        </pc:picChg>
        <pc:picChg chg="del">
          <ac:chgData name="Pedro Cerqueira Lobo" userId="a06035ce-cca9-4958-ab8d-5e8688c6932b" providerId="ADAL" clId="{33F1EE17-F18C-44B5-8BE2-2DA4D107C4AB}" dt="2023-10-17T17:37:23.688" v="943" actId="478"/>
          <ac:picMkLst>
            <pc:docMk/>
            <pc:sldMasterMk cId="1205506766" sldId="2147483681"/>
            <ac:picMk id="17" creationId="{00000000-0000-0000-0000-000000000000}"/>
          </ac:picMkLst>
        </pc:picChg>
        <pc:picChg chg="del">
          <ac:chgData name="Pedro Cerqueira Lobo" userId="a06035ce-cca9-4958-ab8d-5e8688c6932b" providerId="ADAL" clId="{33F1EE17-F18C-44B5-8BE2-2DA4D107C4AB}" dt="2023-10-17T17:36:40.417" v="940" actId="478"/>
          <ac:picMkLst>
            <pc:docMk/>
            <pc:sldMasterMk cId="1205506766" sldId="2147483681"/>
            <ac:picMk id="18" creationId="{00000000-0000-0000-0000-000000000000}"/>
          </ac:picMkLst>
        </pc:picChg>
        <pc:sldLayoutChg chg="del">
          <pc:chgData name="Pedro Cerqueira Lobo" userId="a06035ce-cca9-4958-ab8d-5e8688c6932b" providerId="ADAL" clId="{33F1EE17-F18C-44B5-8BE2-2DA4D107C4AB}" dt="2023-10-17T18:02:57.659" v="1047" actId="2696"/>
          <pc:sldLayoutMkLst>
            <pc:docMk/>
            <pc:sldMasterMk cId="1205506766" sldId="2147483681"/>
            <pc:sldLayoutMk cId="3183660729" sldId="2147483672"/>
          </pc:sldLayoutMkLst>
        </pc:sldLayoutChg>
        <pc:sldLayoutChg chg="addSp delSp modSp del mod">
          <pc:chgData name="Pedro Cerqueira Lobo" userId="a06035ce-cca9-4958-ab8d-5e8688c6932b" providerId="ADAL" clId="{33F1EE17-F18C-44B5-8BE2-2DA4D107C4AB}" dt="2023-10-17T18:02:25.296" v="1044" actId="2696"/>
          <pc:sldLayoutMkLst>
            <pc:docMk/>
            <pc:sldMasterMk cId="1205506766" sldId="2147483681"/>
            <pc:sldLayoutMk cId="1946248896" sldId="2147483674"/>
          </pc:sldLayoutMkLst>
          <pc:spChg chg="mod">
            <ac:chgData name="Pedro Cerqueira Lobo" userId="a06035ce-cca9-4958-ab8d-5e8688c6932b" providerId="ADAL" clId="{33F1EE17-F18C-44B5-8BE2-2DA4D107C4AB}" dt="2023-10-17T17:59:43.661" v="1036" actId="14100"/>
            <ac:spMkLst>
              <pc:docMk/>
              <pc:sldMasterMk cId="1205506766" sldId="2147483681"/>
              <pc:sldLayoutMk cId="1946248896" sldId="2147483674"/>
              <ac:spMk id="2" creationId="{00000000-0000-0000-0000-000000000000}"/>
            </ac:spMkLst>
          </pc:spChg>
          <pc:spChg chg="mod">
            <ac:chgData name="Pedro Cerqueira Lobo" userId="a06035ce-cca9-4958-ab8d-5e8688c6932b" providerId="ADAL" clId="{33F1EE17-F18C-44B5-8BE2-2DA4D107C4AB}" dt="2023-10-17T17:59:46.906" v="1037" actId="14100"/>
            <ac:spMkLst>
              <pc:docMk/>
              <pc:sldMasterMk cId="1205506766" sldId="2147483681"/>
              <pc:sldLayoutMk cId="1946248896" sldId="2147483674"/>
              <ac:spMk id="3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8:38.670" v="955" actId="478"/>
            <ac:spMkLst>
              <pc:docMk/>
              <pc:sldMasterMk cId="1205506766" sldId="2147483681"/>
              <pc:sldLayoutMk cId="1946248896" sldId="2147483674"/>
              <ac:spMk id="4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8:35.529" v="954" actId="478"/>
            <ac:spMkLst>
              <pc:docMk/>
              <pc:sldMasterMk cId="1205506766" sldId="2147483681"/>
              <pc:sldLayoutMk cId="1946248896" sldId="2147483674"/>
              <ac:spMk id="5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8:34.682" v="953" actId="478"/>
            <ac:spMkLst>
              <pc:docMk/>
              <pc:sldMasterMk cId="1205506766" sldId="2147483681"/>
              <pc:sldLayoutMk cId="1946248896" sldId="2147483674"/>
              <ac:spMk id="6" creationId="{00000000-0000-0000-0000-000000000000}"/>
            </ac:spMkLst>
          </pc:spChg>
          <pc:spChg chg="add del mod">
            <ac:chgData name="Pedro Cerqueira Lobo" userId="a06035ce-cca9-4958-ab8d-5e8688c6932b" providerId="ADAL" clId="{33F1EE17-F18C-44B5-8BE2-2DA4D107C4AB}" dt="2023-10-17T17:57:48.868" v="1018"/>
            <ac:spMkLst>
              <pc:docMk/>
              <pc:sldMasterMk cId="1205506766" sldId="2147483681"/>
              <pc:sldLayoutMk cId="1946248896" sldId="2147483674"/>
              <ac:spMk id="7" creationId="{DEF69A6C-8F16-287E-BF03-CD218896EFE5}"/>
            </ac:spMkLst>
          </pc:spChg>
          <pc:spChg chg="add del mod">
            <ac:chgData name="Pedro Cerqueira Lobo" userId="a06035ce-cca9-4958-ab8d-5e8688c6932b" providerId="ADAL" clId="{33F1EE17-F18C-44B5-8BE2-2DA4D107C4AB}" dt="2023-10-17T17:57:55.302" v="1020"/>
            <ac:spMkLst>
              <pc:docMk/>
              <pc:sldMasterMk cId="1205506766" sldId="2147483681"/>
              <pc:sldLayoutMk cId="1946248896" sldId="2147483674"/>
              <ac:spMk id="8" creationId="{7AF3EE96-7AC6-050A-C55F-E228A5BD49CA}"/>
            </ac:spMkLst>
          </pc:spChg>
        </pc:sldLayoutChg>
        <pc:sldLayoutChg chg="delSp modSp mod">
          <pc:chgData name="Pedro Cerqueira Lobo" userId="a06035ce-cca9-4958-ab8d-5e8688c6932b" providerId="ADAL" clId="{33F1EE17-F18C-44B5-8BE2-2DA4D107C4AB}" dt="2023-10-17T18:21:00.461" v="1285" actId="14100"/>
          <pc:sldLayoutMkLst>
            <pc:docMk/>
            <pc:sldMasterMk cId="1205506766" sldId="2147483673"/>
            <pc:sldLayoutMk cId="2083590014" sldId="2147483675"/>
          </pc:sldLayoutMkLst>
          <pc:spChg chg="mod">
            <ac:chgData name="Pedro Cerqueira Lobo" userId="a06035ce-cca9-4958-ab8d-5e8688c6932b" providerId="ADAL" clId="{33F1EE17-F18C-44B5-8BE2-2DA4D107C4AB}" dt="2023-10-17T18:06:31.405" v="1060" actId="14100"/>
            <ac:spMkLst>
              <pc:docMk/>
              <pc:sldMasterMk cId="1205506766" sldId="2147483673"/>
              <pc:sldLayoutMk cId="2083590014" sldId="2147483675"/>
              <ac:spMk id="2" creationId="{00000000-0000-0000-0000-000000000000}"/>
            </ac:spMkLst>
          </pc:spChg>
          <pc:spChg chg="mod">
            <ac:chgData name="Pedro Cerqueira Lobo" userId="a06035ce-cca9-4958-ab8d-5e8688c6932b" providerId="ADAL" clId="{33F1EE17-F18C-44B5-8BE2-2DA4D107C4AB}" dt="2023-10-17T18:21:00.461" v="1285" actId="14100"/>
            <ac:spMkLst>
              <pc:docMk/>
              <pc:sldMasterMk cId="1205506766" sldId="2147483673"/>
              <pc:sldLayoutMk cId="2083590014" sldId="2147483675"/>
              <ac:spMk id="3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9:15.737" v="961" actId="478"/>
            <ac:spMkLst>
              <pc:docMk/>
              <pc:sldMasterMk cId="1205506766" sldId="2147483673"/>
              <pc:sldLayoutMk cId="2083590014" sldId="2147483675"/>
              <ac:spMk id="4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9:14.775" v="960" actId="478"/>
            <ac:spMkLst>
              <pc:docMk/>
              <pc:sldMasterMk cId="1205506766" sldId="2147483673"/>
              <pc:sldLayoutMk cId="2083590014" sldId="2147483675"/>
              <ac:spMk id="5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9:13.796" v="959" actId="478"/>
            <ac:spMkLst>
              <pc:docMk/>
              <pc:sldMasterMk cId="1205506766" sldId="2147483673"/>
              <pc:sldLayoutMk cId="2083590014" sldId="2147483675"/>
              <ac:spMk id="6" creationId="{00000000-0000-0000-0000-000000000000}"/>
            </ac:spMkLst>
          </pc:spChg>
        </pc:sldLayoutChg>
        <pc:sldLayoutChg chg="del">
          <pc:chgData name="Pedro Cerqueira Lobo" userId="a06035ce-cca9-4958-ab8d-5e8688c6932b" providerId="ADAL" clId="{33F1EE17-F18C-44B5-8BE2-2DA4D107C4AB}" dt="2023-10-17T18:02:22.430" v="1043" actId="2696"/>
          <pc:sldLayoutMkLst>
            <pc:docMk/>
            <pc:sldMasterMk cId="1205506766" sldId="2147483681"/>
            <pc:sldLayoutMk cId="1759837991" sldId="2147483676"/>
          </pc:sldLayoutMkLst>
        </pc:sldLayoutChg>
        <pc:sldLayoutChg chg="addSp delSp modSp del mod">
          <pc:chgData name="Pedro Cerqueira Lobo" userId="a06035ce-cca9-4958-ab8d-5e8688c6932b" providerId="ADAL" clId="{33F1EE17-F18C-44B5-8BE2-2DA4D107C4AB}" dt="2023-10-17T18:07:34.940" v="1065" actId="2696"/>
          <pc:sldLayoutMkLst>
            <pc:docMk/>
            <pc:sldMasterMk cId="1205506766" sldId="2147483681"/>
            <pc:sldLayoutMk cId="4168968666" sldId="2147483677"/>
          </pc:sldLayoutMkLst>
          <pc:spChg chg="add del mod">
            <ac:chgData name="Pedro Cerqueira Lobo" userId="a06035ce-cca9-4958-ab8d-5e8688c6932b" providerId="ADAL" clId="{33F1EE17-F18C-44B5-8BE2-2DA4D107C4AB}" dt="2023-10-17T18:06:36.511" v="1061" actId="14100"/>
            <ac:spMkLst>
              <pc:docMk/>
              <pc:sldMasterMk cId="1205506766" sldId="2147483681"/>
              <pc:sldLayoutMk cId="4168968666" sldId="2147483677"/>
              <ac:spMk id="2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39.059" v="968" actId="478"/>
            <ac:spMkLst>
              <pc:docMk/>
              <pc:sldMasterMk cId="1205506766" sldId="2147483681"/>
              <pc:sldLayoutMk cId="4168968666" sldId="2147483677"/>
              <ac:spMk id="3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36.962" v="967" actId="478"/>
            <ac:spMkLst>
              <pc:docMk/>
              <pc:sldMasterMk cId="1205506766" sldId="2147483681"/>
              <pc:sldLayoutMk cId="4168968666" sldId="2147483677"/>
              <ac:spMk id="4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35.721" v="966" actId="478"/>
            <ac:spMkLst>
              <pc:docMk/>
              <pc:sldMasterMk cId="1205506766" sldId="2147483681"/>
              <pc:sldLayoutMk cId="4168968666" sldId="2147483677"/>
              <ac:spMk id="5" creationId="{00000000-0000-0000-0000-000000000000}"/>
            </ac:spMkLst>
          </pc:spChg>
          <pc:spChg chg="add del mod">
            <ac:chgData name="Pedro Cerqueira Lobo" userId="a06035ce-cca9-4958-ab8d-5e8688c6932b" providerId="ADAL" clId="{33F1EE17-F18C-44B5-8BE2-2DA4D107C4AB}" dt="2023-10-17T18:03:59.160" v="1050"/>
            <ac:spMkLst>
              <pc:docMk/>
              <pc:sldMasterMk cId="1205506766" sldId="2147483681"/>
              <pc:sldLayoutMk cId="4168968666" sldId="2147483677"/>
              <ac:spMk id="6" creationId="{3F3F5319-24C6-DD6C-7227-111E6FF8D698}"/>
            </ac:spMkLst>
          </pc:spChg>
          <pc:spChg chg="add del mod">
            <ac:chgData name="Pedro Cerqueira Lobo" userId="a06035ce-cca9-4958-ab8d-5e8688c6932b" providerId="ADAL" clId="{33F1EE17-F18C-44B5-8BE2-2DA4D107C4AB}" dt="2023-10-17T18:05:31.557" v="1053"/>
            <ac:spMkLst>
              <pc:docMk/>
              <pc:sldMasterMk cId="1205506766" sldId="2147483681"/>
              <pc:sldLayoutMk cId="4168968666" sldId="2147483677"/>
              <ac:spMk id="7" creationId="{F23D08F3-FA2E-DE53-59AC-5FE0FB32FBB1}"/>
            </ac:spMkLst>
          </pc:spChg>
        </pc:sldLayoutChg>
        <pc:sldLayoutChg chg="del">
          <pc:chgData name="Pedro Cerqueira Lobo" userId="a06035ce-cca9-4958-ab8d-5e8688c6932b" providerId="ADAL" clId="{33F1EE17-F18C-44B5-8BE2-2DA4D107C4AB}" dt="2023-10-17T18:02:47.318" v="1045" actId="2696"/>
          <pc:sldLayoutMkLst>
            <pc:docMk/>
            <pc:sldMasterMk cId="1205506766" sldId="2147483681"/>
            <pc:sldLayoutMk cId="1768654021" sldId="2147483678"/>
          </pc:sldLayoutMkLst>
        </pc:sldLayoutChg>
        <pc:sldLayoutChg chg="addSp delSp modSp mod ord">
          <pc:chgData name="Pedro Cerqueira Lobo" userId="a06035ce-cca9-4958-ab8d-5e8688c6932b" providerId="ADAL" clId="{33F1EE17-F18C-44B5-8BE2-2DA4D107C4AB}" dt="2023-10-17T18:37:21.809" v="1376" actId="207"/>
          <pc:sldLayoutMkLst>
            <pc:docMk/>
            <pc:sldMasterMk cId="1205506766" sldId="2147483673"/>
            <pc:sldLayoutMk cId="900012186" sldId="2147483679"/>
          </pc:sldLayoutMkLst>
          <pc:spChg chg="mod">
            <ac:chgData name="Pedro Cerqueira Lobo" userId="a06035ce-cca9-4958-ab8d-5e8688c6932b" providerId="ADAL" clId="{33F1EE17-F18C-44B5-8BE2-2DA4D107C4AB}" dt="2023-10-17T18:37:21.809" v="1376" actId="207"/>
            <ac:spMkLst>
              <pc:docMk/>
              <pc:sldMasterMk cId="1205506766" sldId="2147483673"/>
              <pc:sldLayoutMk cId="900012186" sldId="2147483679"/>
              <ac:spMk id="2" creationId="{00000000-0000-0000-0000-000000000000}"/>
            </ac:spMkLst>
          </pc:spChg>
          <pc:spChg chg="mod">
            <ac:chgData name="Pedro Cerqueira Lobo" userId="a06035ce-cca9-4958-ab8d-5e8688c6932b" providerId="ADAL" clId="{33F1EE17-F18C-44B5-8BE2-2DA4D107C4AB}" dt="2023-10-17T18:16:25.354" v="1135" actId="1076"/>
            <ac:spMkLst>
              <pc:docMk/>
              <pc:sldMasterMk cId="1205506766" sldId="2147483673"/>
              <pc:sldLayoutMk cId="900012186" sldId="2147483679"/>
              <ac:spMk id="3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19.904" v="963" actId="478"/>
            <ac:spMkLst>
              <pc:docMk/>
              <pc:sldMasterMk cId="1205506766" sldId="2147483673"/>
              <pc:sldLayoutMk cId="900012186" sldId="2147483679"/>
              <ac:spMk id="4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21.003" v="964" actId="478"/>
            <ac:spMkLst>
              <pc:docMk/>
              <pc:sldMasterMk cId="1205506766" sldId="2147483673"/>
              <pc:sldLayoutMk cId="900012186" sldId="2147483679"/>
              <ac:spMk id="5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40:18.268" v="962" actId="478"/>
            <ac:spMkLst>
              <pc:docMk/>
              <pc:sldMasterMk cId="1205506766" sldId="2147483673"/>
              <pc:sldLayoutMk cId="900012186" sldId="2147483679"/>
              <ac:spMk id="6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6:35.059" v="938"/>
            <ac:spMkLst>
              <pc:docMk/>
              <pc:sldMasterMk cId="1205506766" sldId="2147483673"/>
              <pc:sldLayoutMk cId="900012186" sldId="2147483679"/>
              <ac:spMk id="7" creationId="{00000000-0000-0000-0000-000000000000}"/>
            </ac:spMkLst>
          </pc:spChg>
          <pc:spChg chg="del">
            <ac:chgData name="Pedro Cerqueira Lobo" userId="a06035ce-cca9-4958-ab8d-5e8688c6932b" providerId="ADAL" clId="{33F1EE17-F18C-44B5-8BE2-2DA4D107C4AB}" dt="2023-10-17T17:36:35.059" v="938"/>
            <ac:spMkLst>
              <pc:docMk/>
              <pc:sldMasterMk cId="1205506766" sldId="2147483673"/>
              <pc:sldLayoutMk cId="900012186" sldId="2147483679"/>
              <ac:spMk id="8" creationId="{00000000-0000-0000-0000-000000000000}"/>
            </ac:spMkLst>
          </pc:spChg>
          <pc:spChg chg="add del mod">
            <ac:chgData name="Pedro Cerqueira Lobo" userId="a06035ce-cca9-4958-ab8d-5e8688c6932b" providerId="ADAL" clId="{33F1EE17-F18C-44B5-8BE2-2DA4D107C4AB}" dt="2023-10-17T18:16:32.147" v="1138" actId="478"/>
            <ac:spMkLst>
              <pc:docMk/>
              <pc:sldMasterMk cId="1205506766" sldId="2147483673"/>
              <pc:sldLayoutMk cId="900012186" sldId="2147483679"/>
              <ac:spMk id="12" creationId="{3BA20A59-A076-743B-1149-96B757A96CAD}"/>
            </ac:spMkLst>
          </pc:spChg>
          <pc:spChg chg="add del mod">
            <ac:chgData name="Pedro Cerqueira Lobo" userId="a06035ce-cca9-4958-ab8d-5e8688c6932b" providerId="ADAL" clId="{33F1EE17-F18C-44B5-8BE2-2DA4D107C4AB}" dt="2023-10-17T18:16:26.995" v="1137"/>
            <ac:spMkLst>
              <pc:docMk/>
              <pc:sldMasterMk cId="1205506766" sldId="2147483673"/>
              <pc:sldLayoutMk cId="900012186" sldId="2147483679"/>
              <ac:spMk id="13" creationId="{58E15F27-4186-A60F-CCB1-A4DAF516FFED}"/>
            </ac:spMkLst>
          </pc:spChg>
          <pc:spChg chg="add del mod">
            <ac:chgData name="Pedro Cerqueira Lobo" userId="a06035ce-cca9-4958-ab8d-5e8688c6932b" providerId="ADAL" clId="{33F1EE17-F18C-44B5-8BE2-2DA4D107C4AB}" dt="2023-10-17T18:17:02.865" v="1141"/>
            <ac:spMkLst>
              <pc:docMk/>
              <pc:sldMasterMk cId="1205506766" sldId="2147483673"/>
              <pc:sldLayoutMk cId="900012186" sldId="2147483679"/>
              <ac:spMk id="14" creationId="{F804101F-5E6F-2A0C-4B06-B8A1916297C1}"/>
            </ac:spMkLst>
          </pc:spChg>
          <pc:spChg chg="add del mod">
            <ac:chgData name="Pedro Cerqueira Lobo" userId="a06035ce-cca9-4958-ab8d-5e8688c6932b" providerId="ADAL" clId="{33F1EE17-F18C-44B5-8BE2-2DA4D107C4AB}" dt="2023-10-17T18:18:59.697" v="1240"/>
            <ac:spMkLst>
              <pc:docMk/>
              <pc:sldMasterMk cId="1205506766" sldId="2147483673"/>
              <pc:sldLayoutMk cId="900012186" sldId="2147483679"/>
              <ac:spMk id="15" creationId="{459A405E-B98C-4505-D6CB-B9B3428E2846}"/>
            </ac:spMkLst>
          </pc:spChg>
          <pc:spChg chg="add del">
            <ac:chgData name="Pedro Cerqueira Lobo" userId="a06035ce-cca9-4958-ab8d-5e8688c6932b" providerId="ADAL" clId="{33F1EE17-F18C-44B5-8BE2-2DA4D107C4AB}" dt="2023-10-17T18:19:14.244" v="1242" actId="22"/>
            <ac:spMkLst>
              <pc:docMk/>
              <pc:sldMasterMk cId="1205506766" sldId="2147483673"/>
              <pc:sldLayoutMk cId="900012186" sldId="2147483679"/>
              <ac:spMk id="17" creationId="{72FF7FAB-AC43-E245-CB60-6E8C2F8AD670}"/>
            </ac:spMkLst>
          </pc:spChg>
          <pc:spChg chg="add del mod">
            <ac:chgData name="Pedro Cerqueira Lobo" userId="a06035ce-cca9-4958-ab8d-5e8688c6932b" providerId="ADAL" clId="{33F1EE17-F18C-44B5-8BE2-2DA4D107C4AB}" dt="2023-10-17T18:19:45.467" v="1252"/>
            <ac:spMkLst>
              <pc:docMk/>
              <pc:sldMasterMk cId="1205506766" sldId="2147483673"/>
              <pc:sldLayoutMk cId="900012186" sldId="2147483679"/>
              <ac:spMk id="19" creationId="{F9D39C99-81C9-AA8B-3EBA-5662BF1ED278}"/>
            </ac:spMkLst>
          </pc:spChg>
          <pc:spChg chg="add del mod">
            <ac:chgData name="Pedro Cerqueira Lobo" userId="a06035ce-cca9-4958-ab8d-5e8688c6932b" providerId="ADAL" clId="{33F1EE17-F18C-44B5-8BE2-2DA4D107C4AB}" dt="2023-10-17T18:30:37.918" v="1366" actId="478"/>
            <ac:spMkLst>
              <pc:docMk/>
              <pc:sldMasterMk cId="1205506766" sldId="2147483673"/>
              <pc:sldLayoutMk cId="900012186" sldId="2147483679"/>
              <ac:spMk id="20" creationId="{A05F21CB-BC70-7022-D111-FFAB50FC43C7}"/>
            </ac:spMkLst>
          </pc:spChg>
          <pc:spChg chg="add del mod">
            <ac:chgData name="Pedro Cerqueira Lobo" userId="a06035ce-cca9-4958-ab8d-5e8688c6932b" providerId="ADAL" clId="{33F1EE17-F18C-44B5-8BE2-2DA4D107C4AB}" dt="2023-10-17T18:30:39.286" v="1367" actId="478"/>
            <ac:spMkLst>
              <pc:docMk/>
              <pc:sldMasterMk cId="1205506766" sldId="2147483673"/>
              <pc:sldLayoutMk cId="900012186" sldId="2147483679"/>
              <ac:spMk id="21" creationId="{B3A300A3-90D6-28AE-F163-AF400E91D564}"/>
            </ac:spMkLst>
          </pc:spChg>
          <pc:spChg chg="add mod">
            <ac:chgData name="Pedro Cerqueira Lobo" userId="a06035ce-cca9-4958-ab8d-5e8688c6932b" providerId="ADAL" clId="{33F1EE17-F18C-44B5-8BE2-2DA4D107C4AB}" dt="2023-10-17T18:31:01.808" v="1373"/>
            <ac:spMkLst>
              <pc:docMk/>
              <pc:sldMasterMk cId="1205506766" sldId="2147483673"/>
              <pc:sldLayoutMk cId="900012186" sldId="2147483679"/>
              <ac:spMk id="22" creationId="{45B1D763-CEF8-64B6-7415-0ECD86E708B7}"/>
            </ac:spMkLst>
          </pc:spChg>
          <pc:spChg chg="add mod">
            <ac:chgData name="Pedro Cerqueira Lobo" userId="a06035ce-cca9-4958-ab8d-5e8688c6932b" providerId="ADAL" clId="{33F1EE17-F18C-44B5-8BE2-2DA4D107C4AB}" dt="2023-10-17T18:31:06.341" v="1375" actId="1076"/>
            <ac:spMkLst>
              <pc:docMk/>
              <pc:sldMasterMk cId="1205506766" sldId="2147483673"/>
              <pc:sldLayoutMk cId="900012186" sldId="2147483679"/>
              <ac:spMk id="23" creationId="{23EFFF3E-E57B-0110-16FC-7FCADC3B478D}"/>
            </ac:spMkLst>
          </pc:spChg>
          <pc:cxnChg chg="del">
            <ac:chgData name="Pedro Cerqueira Lobo" userId="a06035ce-cca9-4958-ab8d-5e8688c6932b" providerId="ADAL" clId="{33F1EE17-F18C-44B5-8BE2-2DA4D107C4AB}" dt="2023-10-17T17:36:35.059" v="938"/>
            <ac:cxnSpMkLst>
              <pc:docMk/>
              <pc:sldMasterMk cId="1205506766" sldId="2147483673"/>
              <pc:sldLayoutMk cId="900012186" sldId="2147483679"/>
              <ac:cxnSpMk id="9" creationId="{00000000-0000-0000-0000-000000000000}"/>
            </ac:cxnSpMkLst>
          </pc:cxnChg>
          <pc:cxnChg chg="add mod">
            <ac:chgData name="Pedro Cerqueira Lobo" userId="a06035ce-cca9-4958-ab8d-5e8688c6932b" providerId="ADAL" clId="{33F1EE17-F18C-44B5-8BE2-2DA4D107C4AB}" dt="2023-10-17T18:14:39.131" v="1122" actId="1076"/>
            <ac:cxnSpMkLst>
              <pc:docMk/>
              <pc:sldMasterMk cId="1205506766" sldId="2147483673"/>
              <pc:sldLayoutMk cId="900012186" sldId="2147483679"/>
              <ac:cxnSpMk id="11" creationId="{57AED570-E5E3-641F-3B2B-B3544E6F95C7}"/>
            </ac:cxnSpMkLst>
          </pc:cxnChg>
        </pc:sldLayoutChg>
        <pc:sldLayoutChg chg="del">
          <pc:chgData name="Pedro Cerqueira Lobo" userId="a06035ce-cca9-4958-ab8d-5e8688c6932b" providerId="ADAL" clId="{33F1EE17-F18C-44B5-8BE2-2DA4D107C4AB}" dt="2023-10-17T18:03:41.626" v="1048" actId="2696"/>
          <pc:sldLayoutMkLst>
            <pc:docMk/>
            <pc:sldMasterMk cId="1205506766" sldId="2147483681"/>
            <pc:sldLayoutMk cId="1076164849" sldId="2147483680"/>
          </pc:sldLayoutMkLst>
        </pc:sldLayoutChg>
        <pc:sldLayoutChg chg="delSp mod">
          <pc:chgData name="Pedro Cerqueira Lobo" userId="a06035ce-cca9-4958-ab8d-5e8688c6932b" providerId="ADAL" clId="{33F1EE17-F18C-44B5-8BE2-2DA4D107C4AB}" dt="2023-10-17T18:07:45.912" v="1067" actId="478"/>
          <pc:sldLayoutMkLst>
            <pc:docMk/>
            <pc:sldMasterMk cId="1205506766" sldId="2147483673"/>
            <pc:sldLayoutMk cId="2702490842" sldId="2147483680"/>
          </pc:sldLayoutMkLst>
          <pc:spChg chg="del">
            <ac:chgData name="Pedro Cerqueira Lobo" userId="a06035ce-cca9-4958-ab8d-5e8688c6932b" providerId="ADAL" clId="{33F1EE17-F18C-44B5-8BE2-2DA4D107C4AB}" dt="2023-10-17T18:07:45.912" v="1067" actId="478"/>
            <ac:spMkLst>
              <pc:docMk/>
              <pc:sldMasterMk cId="1205506766" sldId="2147483673"/>
              <pc:sldLayoutMk cId="2702490842" sldId="2147483680"/>
              <ac:spMk id="3" creationId="{00000000-0000-0000-0000-000000000000}"/>
            </ac:spMkLst>
          </pc:spChg>
        </pc:sldLayoutChg>
      </pc:sldMasterChg>
    </pc:docChg>
  </pc:docChgLst>
  <pc:docChgLst>
    <pc:chgData name="André Torres" userId="S::ist199053@tecnico.ulisboa.pt::4464f78a-be05-4313-b558-6a7ff75a93fb" providerId="AD" clId="Web-{3FAA590F-9ABE-EF15-B5B3-4FD327CEBA4B}"/>
    <pc:docChg chg="modSld">
      <pc:chgData name="André Torres" userId="S::ist199053@tecnico.ulisboa.pt::4464f78a-be05-4313-b558-6a7ff75a93fb" providerId="AD" clId="Web-{3FAA590F-9ABE-EF15-B5B3-4FD327CEBA4B}" dt="2023-10-17T20:04:14.764" v="6" actId="20577"/>
      <pc:docMkLst>
        <pc:docMk/>
      </pc:docMkLst>
      <pc:sldChg chg="modSp">
        <pc:chgData name="André Torres" userId="S::ist199053@tecnico.ulisboa.pt::4464f78a-be05-4313-b558-6a7ff75a93fb" providerId="AD" clId="Web-{3FAA590F-9ABE-EF15-B5B3-4FD327CEBA4B}" dt="2023-10-17T20:03:01.215" v="0" actId="14100"/>
        <pc:sldMkLst>
          <pc:docMk/>
          <pc:sldMk cId="495150179" sldId="467"/>
        </pc:sldMkLst>
        <pc:spChg chg="mod">
          <ac:chgData name="André Torres" userId="S::ist199053@tecnico.ulisboa.pt::4464f78a-be05-4313-b558-6a7ff75a93fb" providerId="AD" clId="Web-{3FAA590F-9ABE-EF15-B5B3-4FD327CEBA4B}" dt="2023-10-17T20:03:01.215" v="0" actId="14100"/>
          <ac:spMkLst>
            <pc:docMk/>
            <pc:sldMk cId="495150179" sldId="467"/>
            <ac:spMk id="20" creationId="{A5D6D553-3DCD-5D2E-0920-DD9B630657FB}"/>
          </ac:spMkLst>
        </pc:spChg>
      </pc:sldChg>
      <pc:sldChg chg="modSp">
        <pc:chgData name="André Torres" userId="S::ist199053@tecnico.ulisboa.pt::4464f78a-be05-4313-b558-6a7ff75a93fb" providerId="AD" clId="Web-{3FAA590F-9ABE-EF15-B5B3-4FD327CEBA4B}" dt="2023-10-17T20:03:07.559" v="1" actId="14100"/>
        <pc:sldMkLst>
          <pc:docMk/>
          <pc:sldMk cId="3569352684" sldId="468"/>
        </pc:sldMkLst>
        <pc:spChg chg="mod">
          <ac:chgData name="André Torres" userId="S::ist199053@tecnico.ulisboa.pt::4464f78a-be05-4313-b558-6a7ff75a93fb" providerId="AD" clId="Web-{3FAA590F-9ABE-EF15-B5B3-4FD327CEBA4B}" dt="2023-10-17T20:03:07.559" v="1" actId="14100"/>
          <ac:spMkLst>
            <pc:docMk/>
            <pc:sldMk cId="3569352684" sldId="468"/>
            <ac:spMk id="20" creationId="{A5D6D553-3DCD-5D2E-0920-DD9B630657FB}"/>
          </ac:spMkLst>
        </pc:spChg>
      </pc:sldChg>
      <pc:sldChg chg="modSp">
        <pc:chgData name="André Torres" userId="S::ist199053@tecnico.ulisboa.pt::4464f78a-be05-4313-b558-6a7ff75a93fb" providerId="AD" clId="Web-{3FAA590F-9ABE-EF15-B5B3-4FD327CEBA4B}" dt="2023-10-17T20:03:12.637" v="2" actId="14100"/>
        <pc:sldMkLst>
          <pc:docMk/>
          <pc:sldMk cId="1704652596" sldId="469"/>
        </pc:sldMkLst>
        <pc:spChg chg="mod">
          <ac:chgData name="André Torres" userId="S::ist199053@tecnico.ulisboa.pt::4464f78a-be05-4313-b558-6a7ff75a93fb" providerId="AD" clId="Web-{3FAA590F-9ABE-EF15-B5B3-4FD327CEBA4B}" dt="2023-10-17T20:03:12.637" v="2" actId="14100"/>
          <ac:spMkLst>
            <pc:docMk/>
            <pc:sldMk cId="1704652596" sldId="469"/>
            <ac:spMk id="24" creationId="{067CDEEC-EDF9-A607-6432-A4929E949C13}"/>
          </ac:spMkLst>
        </pc:spChg>
      </pc:sldChg>
      <pc:sldChg chg="modSp">
        <pc:chgData name="André Torres" userId="S::ist199053@tecnico.ulisboa.pt::4464f78a-be05-4313-b558-6a7ff75a93fb" providerId="AD" clId="Web-{3FAA590F-9ABE-EF15-B5B3-4FD327CEBA4B}" dt="2023-10-17T20:03:31.466" v="5" actId="1076"/>
        <pc:sldMkLst>
          <pc:docMk/>
          <pc:sldMk cId="2541642563" sldId="470"/>
        </pc:sldMkLst>
        <pc:spChg chg="mod">
          <ac:chgData name="André Torres" userId="S::ist199053@tecnico.ulisboa.pt::4464f78a-be05-4313-b558-6a7ff75a93fb" providerId="AD" clId="Web-{3FAA590F-9ABE-EF15-B5B3-4FD327CEBA4B}" dt="2023-10-17T20:03:31.466" v="5" actId="1076"/>
          <ac:spMkLst>
            <pc:docMk/>
            <pc:sldMk cId="2541642563" sldId="470"/>
            <ac:spMk id="29" creationId="{405F8865-D2A4-CF54-37DB-9347D0CAAD9D}"/>
          </ac:spMkLst>
        </pc:spChg>
      </pc:sldChg>
      <pc:sldChg chg="modSp">
        <pc:chgData name="André Torres" userId="S::ist199053@tecnico.ulisboa.pt::4464f78a-be05-4313-b558-6a7ff75a93fb" providerId="AD" clId="Web-{3FAA590F-9ABE-EF15-B5B3-4FD327CEBA4B}" dt="2023-10-17T20:04:14.764" v="6" actId="20577"/>
        <pc:sldMkLst>
          <pc:docMk/>
          <pc:sldMk cId="1816886789" sldId="485"/>
        </pc:sldMkLst>
        <pc:spChg chg="mod">
          <ac:chgData name="André Torres" userId="S::ist199053@tecnico.ulisboa.pt::4464f78a-be05-4313-b558-6a7ff75a93fb" providerId="AD" clId="Web-{3FAA590F-9ABE-EF15-B5B3-4FD327CEBA4B}" dt="2023-10-17T20:04:14.764" v="6" actId="20577"/>
          <ac:spMkLst>
            <pc:docMk/>
            <pc:sldMk cId="1816886789" sldId="485"/>
            <ac:spMk id="4" creationId="{5437DFDF-E30A-6513-51E0-60949C2A5FE6}"/>
          </ac:spMkLst>
        </pc:spChg>
      </pc:sldChg>
    </pc:docChg>
  </pc:docChgLst>
  <pc:docChgLst>
    <pc:chgData name="André Torres" userId="S::ist199053@tecnico.ulisboa.pt::4464f78a-be05-4313-b558-6a7ff75a93fb" providerId="AD" clId="Web-{DCA10653-C4DC-60F1-BD16-FD0707147A5D}"/>
    <pc:docChg chg="delSld modSld">
      <pc:chgData name="André Torres" userId="S::ist199053@tecnico.ulisboa.pt::4464f78a-be05-4313-b558-6a7ff75a93fb" providerId="AD" clId="Web-{DCA10653-C4DC-60F1-BD16-FD0707147A5D}" dt="2023-10-18T19:47:11.863" v="31" actId="20577"/>
      <pc:docMkLst>
        <pc:docMk/>
      </pc:docMkLst>
      <pc:sldChg chg="modSp">
        <pc:chgData name="André Torres" userId="S::ist199053@tecnico.ulisboa.pt::4464f78a-be05-4313-b558-6a7ff75a93fb" providerId="AD" clId="Web-{DCA10653-C4DC-60F1-BD16-FD0707147A5D}" dt="2023-10-18T19:43:21.168" v="4" actId="20577"/>
        <pc:sldMkLst>
          <pc:docMk/>
          <pc:sldMk cId="506996621" sldId="461"/>
        </pc:sldMkLst>
        <pc:spChg chg="mod">
          <ac:chgData name="André Torres" userId="S::ist199053@tecnico.ulisboa.pt::4464f78a-be05-4313-b558-6a7ff75a93fb" providerId="AD" clId="Web-{DCA10653-C4DC-60F1-BD16-FD0707147A5D}" dt="2023-10-18T19:43:21.168" v="4" actId="20577"/>
          <ac:spMkLst>
            <pc:docMk/>
            <pc:sldMk cId="506996621" sldId="461"/>
            <ac:spMk id="4" creationId="{CA1CFFBE-11CA-9CE0-04CA-2CA0677DFF32}"/>
          </ac:spMkLst>
        </pc:spChg>
      </pc:sldChg>
      <pc:sldChg chg="del">
        <pc:chgData name="André Torres" userId="S::ist199053@tecnico.ulisboa.pt::4464f78a-be05-4313-b558-6a7ff75a93fb" providerId="AD" clId="Web-{DCA10653-C4DC-60F1-BD16-FD0707147A5D}" dt="2023-10-18T19:42:55.931" v="0"/>
        <pc:sldMkLst>
          <pc:docMk/>
          <pc:sldMk cId="1300870807" sldId="493"/>
        </pc:sldMkLst>
      </pc:sldChg>
      <pc:sldChg chg="modSp">
        <pc:chgData name="André Torres" userId="S::ist199053@tecnico.ulisboa.pt::4464f78a-be05-4313-b558-6a7ff75a93fb" providerId="AD" clId="Web-{DCA10653-C4DC-60F1-BD16-FD0707147A5D}" dt="2023-10-18T19:47:11.863" v="31" actId="20577"/>
        <pc:sldMkLst>
          <pc:docMk/>
          <pc:sldMk cId="3081303883" sldId="498"/>
        </pc:sldMkLst>
        <pc:spChg chg="mod">
          <ac:chgData name="André Torres" userId="S::ist199053@tecnico.ulisboa.pt::4464f78a-be05-4313-b558-6a7ff75a93fb" providerId="AD" clId="Web-{DCA10653-C4DC-60F1-BD16-FD0707147A5D}" dt="2023-10-18T19:47:11.863" v="31" actId="20577"/>
          <ac:spMkLst>
            <pc:docMk/>
            <pc:sldMk cId="3081303883" sldId="498"/>
            <ac:spMk id="4" creationId="{5437DFDF-E30A-6513-51E0-60949C2A5FE6}"/>
          </ac:spMkLst>
        </pc:spChg>
      </pc:sldChg>
    </pc:docChg>
  </pc:docChgLst>
  <pc:docChgLst>
    <pc:chgData name="Pedro Cerqueira Lobo" userId="a06035ce-cca9-4958-ab8d-5e8688c6932b" providerId="ADAL" clId="{B5DC226A-4B91-475F-B343-A09D6806462B}"/>
    <pc:docChg chg="modSld">
      <pc:chgData name="Pedro Cerqueira Lobo" userId="a06035ce-cca9-4958-ab8d-5e8688c6932b" providerId="ADAL" clId="{B5DC226A-4B91-475F-B343-A09D6806462B}" dt="2024-01-05T08:53:43.701" v="17" actId="20577"/>
      <pc:docMkLst>
        <pc:docMk/>
      </pc:docMkLst>
      <pc:sldChg chg="modSp mod">
        <pc:chgData name="Pedro Cerqueira Lobo" userId="a06035ce-cca9-4958-ab8d-5e8688c6932b" providerId="ADAL" clId="{B5DC226A-4B91-475F-B343-A09D6806462B}" dt="2024-01-05T08:53:43.701" v="17" actId="20577"/>
        <pc:sldMkLst>
          <pc:docMk/>
          <pc:sldMk cId="280691899" sldId="504"/>
        </pc:sldMkLst>
        <pc:spChg chg="mod">
          <ac:chgData name="Pedro Cerqueira Lobo" userId="a06035ce-cca9-4958-ab8d-5e8688c6932b" providerId="ADAL" clId="{B5DC226A-4B91-475F-B343-A09D6806462B}" dt="2024-01-05T08:53:43.701" v="17" actId="20577"/>
          <ac:spMkLst>
            <pc:docMk/>
            <pc:sldMk cId="280691899" sldId="504"/>
            <ac:spMk id="4" creationId="{F926D4F0-8E76-E9FC-B316-F35E1F64EE98}"/>
          </ac:spMkLst>
        </pc:spChg>
      </pc:sldChg>
    </pc:docChg>
  </pc:docChgLst>
  <pc:docChgLst>
    <pc:chgData name="André Torres" userId="S::ist199053@tecnico.ulisboa.pt::4464f78a-be05-4313-b558-6a7ff75a93fb" providerId="AD" clId="Web-{4F4A972F-56B9-8078-1E5D-30D42FAE0BE1}"/>
    <pc:docChg chg="addSld modSld">
      <pc:chgData name="André Torres" userId="S::ist199053@tecnico.ulisboa.pt::4464f78a-be05-4313-b558-6a7ff75a93fb" providerId="AD" clId="Web-{4F4A972F-56B9-8078-1E5D-30D42FAE0BE1}" dt="2023-10-16T15:59:42.188" v="32" actId="20577"/>
      <pc:docMkLst>
        <pc:docMk/>
      </pc:docMkLst>
      <pc:sldChg chg="modSp">
        <pc:chgData name="André Torres" userId="S::ist199053@tecnico.ulisboa.pt::4464f78a-be05-4313-b558-6a7ff75a93fb" providerId="AD" clId="Web-{4F4A972F-56B9-8078-1E5D-30D42FAE0BE1}" dt="2023-10-16T15:55:21.329" v="22" actId="20577"/>
        <pc:sldMkLst>
          <pc:docMk/>
          <pc:sldMk cId="612484682" sldId="256"/>
        </pc:sldMkLst>
        <pc:spChg chg="mod">
          <ac:chgData name="André Torres" userId="S::ist199053@tecnico.ulisboa.pt::4464f78a-be05-4313-b558-6a7ff75a93fb" providerId="AD" clId="Web-{4F4A972F-56B9-8078-1E5D-30D42FAE0BE1}" dt="2023-10-16T15:55:21.329" v="22" actId="20577"/>
          <ac:spMkLst>
            <pc:docMk/>
            <pc:sldMk cId="612484682" sldId="256"/>
            <ac:spMk id="4" creationId="{4B94958C-C42A-E30C-98FF-9ED7A7F009D8}"/>
          </ac:spMkLst>
        </pc:spChg>
      </pc:sldChg>
      <pc:sldChg chg="modSp">
        <pc:chgData name="André Torres" userId="S::ist199053@tecnico.ulisboa.pt::4464f78a-be05-4313-b558-6a7ff75a93fb" providerId="AD" clId="Web-{4F4A972F-56B9-8078-1E5D-30D42FAE0BE1}" dt="2023-10-16T15:42:07.113" v="9" actId="20577"/>
        <pc:sldMkLst>
          <pc:docMk/>
          <pc:sldMk cId="2171571929" sldId="271"/>
        </pc:sldMkLst>
        <pc:spChg chg="mod">
          <ac:chgData name="André Torres" userId="S::ist199053@tecnico.ulisboa.pt::4464f78a-be05-4313-b558-6a7ff75a93fb" providerId="AD" clId="Web-{4F4A972F-56B9-8078-1E5D-30D42FAE0BE1}" dt="2023-10-16T15:42:07.113" v="9" actId="20577"/>
          <ac:spMkLst>
            <pc:docMk/>
            <pc:sldMk cId="2171571929" sldId="271"/>
            <ac:spMk id="3" creationId="{4ABE211B-01E0-0F1F-370C-EF4C441DC269}"/>
          </ac:spMkLst>
        </pc:spChg>
      </pc:sldChg>
      <pc:sldChg chg="modSp">
        <pc:chgData name="André Torres" userId="S::ist199053@tecnico.ulisboa.pt::4464f78a-be05-4313-b558-6a7ff75a93fb" providerId="AD" clId="Web-{4F4A972F-56B9-8078-1E5D-30D42FAE0BE1}" dt="2023-10-16T15:54:23.045" v="11" actId="1076"/>
        <pc:sldMkLst>
          <pc:docMk/>
          <pc:sldMk cId="1375626493" sldId="274"/>
        </pc:sldMkLst>
        <pc:spChg chg="mod">
          <ac:chgData name="André Torres" userId="S::ist199053@tecnico.ulisboa.pt::4464f78a-be05-4313-b558-6a7ff75a93fb" providerId="AD" clId="Web-{4F4A972F-56B9-8078-1E5D-30D42FAE0BE1}" dt="2023-10-16T15:54:23.045" v="11" actId="1076"/>
          <ac:spMkLst>
            <pc:docMk/>
            <pc:sldMk cId="1375626493" sldId="274"/>
            <ac:spMk id="2" creationId="{17BF6AA8-25E4-1C44-3D42-7D48B53E55FD}"/>
          </ac:spMkLst>
        </pc:spChg>
      </pc:sldChg>
      <pc:sldChg chg="modSp">
        <pc:chgData name="André Torres" userId="S::ist199053@tecnico.ulisboa.pt::4464f78a-be05-4313-b558-6a7ff75a93fb" providerId="AD" clId="Web-{4F4A972F-56B9-8078-1E5D-30D42FAE0BE1}" dt="2023-10-16T15:54:52.296" v="15" actId="1076"/>
        <pc:sldMkLst>
          <pc:docMk/>
          <pc:sldMk cId="3136675242" sldId="275"/>
        </pc:sldMkLst>
        <pc:spChg chg="mod">
          <ac:chgData name="André Torres" userId="S::ist199053@tecnico.ulisboa.pt::4464f78a-be05-4313-b558-6a7ff75a93fb" providerId="AD" clId="Web-{4F4A972F-56B9-8078-1E5D-30D42FAE0BE1}" dt="2023-10-16T15:54:52.296" v="15" actId="1076"/>
          <ac:spMkLst>
            <pc:docMk/>
            <pc:sldMk cId="3136675242" sldId="275"/>
            <ac:spMk id="3" creationId="{4ABE211B-01E0-0F1F-370C-EF4C441DC269}"/>
          </ac:spMkLst>
        </pc:spChg>
      </pc:sldChg>
      <pc:sldChg chg="modSp">
        <pc:chgData name="André Torres" userId="S::ist199053@tecnico.ulisboa.pt::4464f78a-be05-4313-b558-6a7ff75a93fb" providerId="AD" clId="Web-{4F4A972F-56B9-8078-1E5D-30D42FAE0BE1}" dt="2023-10-16T15:40:13.779" v="1" actId="1076"/>
        <pc:sldMkLst>
          <pc:docMk/>
          <pc:sldMk cId="2473783035" sldId="278"/>
        </pc:sldMkLst>
        <pc:spChg chg="mod">
          <ac:chgData name="André Torres" userId="S::ist199053@tecnico.ulisboa.pt::4464f78a-be05-4313-b558-6a7ff75a93fb" providerId="AD" clId="Web-{4F4A972F-56B9-8078-1E5D-30D42FAE0BE1}" dt="2023-10-16T15:40:13.779" v="1" actId="1076"/>
          <ac:spMkLst>
            <pc:docMk/>
            <pc:sldMk cId="2473783035" sldId="278"/>
            <ac:spMk id="3" creationId="{4ABE211B-01E0-0F1F-370C-EF4C441DC269}"/>
          </ac:spMkLst>
        </pc:spChg>
      </pc:sldChg>
      <pc:sldChg chg="modSp add replId">
        <pc:chgData name="André Torres" userId="S::ist199053@tecnico.ulisboa.pt::4464f78a-be05-4313-b558-6a7ff75a93fb" providerId="AD" clId="Web-{4F4A972F-56B9-8078-1E5D-30D42FAE0BE1}" dt="2023-10-16T15:59:42.188" v="32" actId="20577"/>
        <pc:sldMkLst>
          <pc:docMk/>
          <pc:sldMk cId="3121263464" sldId="427"/>
        </pc:sldMkLst>
        <pc:spChg chg="mod">
          <ac:chgData name="André Torres" userId="S::ist199053@tecnico.ulisboa.pt::4464f78a-be05-4313-b558-6a7ff75a93fb" providerId="AD" clId="Web-{4F4A972F-56B9-8078-1E5D-30D42FAE0BE1}" dt="2023-10-16T15:59:42.188" v="32" actId="20577"/>
          <ac:spMkLst>
            <pc:docMk/>
            <pc:sldMk cId="3121263464" sldId="427"/>
            <ac:spMk id="3" creationId="{4ABE211B-01E0-0F1F-370C-EF4C441DC269}"/>
          </ac:spMkLst>
        </pc:spChg>
      </pc:sldChg>
    </pc:docChg>
  </pc:docChgLst>
  <pc:docChgLst>
    <pc:chgData name="Gonçalo Inácio Nunes" userId="bc46cb59-75e4-475e-9a82-b19dc708c81b" providerId="ADAL" clId="{C52D292B-387D-4E78-9CF8-80B7B0D5B7E2}"/>
    <pc:docChg chg="undo custSel addSld delSld modSld sldOrd">
      <pc:chgData name="Gonçalo Inácio Nunes" userId="bc46cb59-75e4-475e-9a82-b19dc708c81b" providerId="ADAL" clId="{C52D292B-387D-4E78-9CF8-80B7B0D5B7E2}" dt="2023-10-16T15:30:50.821" v="871" actId="1076"/>
      <pc:docMkLst>
        <pc:docMk/>
      </pc:docMkLst>
      <pc:sldChg chg="addSp delSp modSp mod">
        <pc:chgData name="Gonçalo Inácio Nunes" userId="bc46cb59-75e4-475e-9a82-b19dc708c81b" providerId="ADAL" clId="{C52D292B-387D-4E78-9CF8-80B7B0D5B7E2}" dt="2023-10-16T08:53:58.937" v="158" actId="1076"/>
        <pc:sldMkLst>
          <pc:docMk/>
          <pc:sldMk cId="612484682" sldId="256"/>
        </pc:sldMkLst>
        <pc:spChg chg="mod">
          <ac:chgData name="Gonçalo Inácio Nunes" userId="bc46cb59-75e4-475e-9a82-b19dc708c81b" providerId="ADAL" clId="{C52D292B-387D-4E78-9CF8-80B7B0D5B7E2}" dt="2023-10-16T08:52:52.002" v="151" actId="255"/>
          <ac:spMkLst>
            <pc:docMk/>
            <pc:sldMk cId="612484682" sldId="256"/>
            <ac:spMk id="2" creationId="{79A95B44-0C8D-7C62-578A-24169BE33CFA}"/>
          </ac:spMkLst>
        </pc:spChg>
        <pc:spChg chg="mod">
          <ac:chgData name="Gonçalo Inácio Nunes" userId="bc46cb59-75e4-475e-9a82-b19dc708c81b" providerId="ADAL" clId="{C52D292B-387D-4E78-9CF8-80B7B0D5B7E2}" dt="2023-10-16T08:53:24.388" v="153" actId="207"/>
          <ac:spMkLst>
            <pc:docMk/>
            <pc:sldMk cId="612484682" sldId="256"/>
            <ac:spMk id="3" creationId="{7817302F-5C3F-AD1C-8B01-B799C6612C55}"/>
          </ac:spMkLst>
        </pc:spChg>
        <pc:spChg chg="add mod">
          <ac:chgData name="Gonçalo Inácio Nunes" userId="bc46cb59-75e4-475e-9a82-b19dc708c81b" providerId="ADAL" clId="{C52D292B-387D-4E78-9CF8-80B7B0D5B7E2}" dt="2023-10-16T08:53:58.937" v="158" actId="1076"/>
          <ac:spMkLst>
            <pc:docMk/>
            <pc:sldMk cId="612484682" sldId="256"/>
            <ac:spMk id="4" creationId="{4B94958C-C42A-E30C-98FF-9ED7A7F009D8}"/>
          </ac:spMkLst>
        </pc:spChg>
        <pc:cxnChg chg="add del mod">
          <ac:chgData name="Gonçalo Inácio Nunes" userId="bc46cb59-75e4-475e-9a82-b19dc708c81b" providerId="ADAL" clId="{C52D292B-387D-4E78-9CF8-80B7B0D5B7E2}" dt="2023-10-16T08:52:08.629" v="144" actId="478"/>
          <ac:cxnSpMkLst>
            <pc:docMk/>
            <pc:sldMk cId="612484682" sldId="256"/>
            <ac:cxnSpMk id="6" creationId="{20145F38-44A5-6AF3-A712-1AE169B2EF7D}"/>
          </ac:cxnSpMkLst>
        </pc:cxnChg>
      </pc:sldChg>
      <pc:sldChg chg="addSp delSp modSp new mod modTransition">
        <pc:chgData name="Gonçalo Inácio Nunes" userId="bc46cb59-75e4-475e-9a82-b19dc708c81b" providerId="ADAL" clId="{C52D292B-387D-4E78-9CF8-80B7B0D5B7E2}" dt="2023-10-16T09:39:49.680" v="528"/>
        <pc:sldMkLst>
          <pc:docMk/>
          <pc:sldMk cId="1567780873" sldId="257"/>
        </pc:sldMkLst>
        <pc:spChg chg="mod">
          <ac:chgData name="Gonçalo Inácio Nunes" userId="bc46cb59-75e4-475e-9a82-b19dc708c81b" providerId="ADAL" clId="{C52D292B-387D-4E78-9CF8-80B7B0D5B7E2}" dt="2023-10-16T09:27:13.131" v="432"/>
          <ac:spMkLst>
            <pc:docMk/>
            <pc:sldMk cId="1567780873" sldId="257"/>
            <ac:spMk id="2" creationId="{17BF6AA8-25E4-1C44-3D42-7D48B53E55FD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3" creationId="{EC908600-2116-0518-6D10-57B4D19F2880}"/>
          </ac:spMkLst>
        </pc:spChg>
        <pc:spChg chg="add del mod">
          <ac:chgData name="Gonçalo Inácio Nunes" userId="bc46cb59-75e4-475e-9a82-b19dc708c81b" providerId="ADAL" clId="{C52D292B-387D-4E78-9CF8-80B7B0D5B7E2}" dt="2023-10-16T09:13:16.912" v="274" actId="478"/>
          <ac:spMkLst>
            <pc:docMk/>
            <pc:sldMk cId="1567780873" sldId="257"/>
            <ac:spMk id="4" creationId="{9E55D412-F5AB-B6A3-8E87-5823E62894D0}"/>
          </ac:spMkLst>
        </pc:spChg>
        <pc:spChg chg="add del mod">
          <ac:chgData name="Gonçalo Inácio Nunes" userId="bc46cb59-75e4-475e-9a82-b19dc708c81b" providerId="ADAL" clId="{C52D292B-387D-4E78-9CF8-80B7B0D5B7E2}" dt="2023-10-16T09:13:16.417" v="273" actId="478"/>
          <ac:spMkLst>
            <pc:docMk/>
            <pc:sldMk cId="1567780873" sldId="257"/>
            <ac:spMk id="5" creationId="{8C662F9A-6280-1648-50FF-3EE2FBB6B945}"/>
          </ac:spMkLst>
        </pc:spChg>
        <pc:spChg chg="add del mod">
          <ac:chgData name="Gonçalo Inácio Nunes" userId="bc46cb59-75e4-475e-9a82-b19dc708c81b" providerId="ADAL" clId="{C52D292B-387D-4E78-9CF8-80B7B0D5B7E2}" dt="2023-10-16T09:13:15.495" v="272" actId="478"/>
          <ac:spMkLst>
            <pc:docMk/>
            <pc:sldMk cId="1567780873" sldId="257"/>
            <ac:spMk id="6" creationId="{A18934E5-62BC-8E3E-2AE7-CC90921FCD40}"/>
          </ac:spMkLst>
        </pc:spChg>
        <pc:spChg chg="add mod">
          <ac:chgData name="Gonçalo Inácio Nunes" userId="bc46cb59-75e4-475e-9a82-b19dc708c81b" providerId="ADAL" clId="{C52D292B-387D-4E78-9CF8-80B7B0D5B7E2}" dt="2023-10-16T09:17:25.851" v="344" actId="1076"/>
          <ac:spMkLst>
            <pc:docMk/>
            <pc:sldMk cId="1567780873" sldId="257"/>
            <ac:spMk id="15" creationId="{57FD786C-8D92-365A-1EBF-277A4F43F196}"/>
          </ac:spMkLst>
        </pc:spChg>
        <pc:spChg chg="add del mod">
          <ac:chgData name="Gonçalo Inácio Nunes" userId="bc46cb59-75e4-475e-9a82-b19dc708c81b" providerId="ADAL" clId="{C52D292B-387D-4E78-9CF8-80B7B0D5B7E2}" dt="2023-10-16T09:12:18.726" v="247" actId="478"/>
          <ac:spMkLst>
            <pc:docMk/>
            <pc:sldMk cId="1567780873" sldId="257"/>
            <ac:spMk id="16" creationId="{EC51EE33-6B3C-239E-6420-F3CF4A379546}"/>
          </ac:spMkLst>
        </pc:spChg>
        <pc:spChg chg="add del mod">
          <ac:chgData name="Gonçalo Inácio Nunes" userId="bc46cb59-75e4-475e-9a82-b19dc708c81b" providerId="ADAL" clId="{C52D292B-387D-4E78-9CF8-80B7B0D5B7E2}" dt="2023-10-16T09:12:20.225" v="249" actId="478"/>
          <ac:spMkLst>
            <pc:docMk/>
            <pc:sldMk cId="1567780873" sldId="257"/>
            <ac:spMk id="17" creationId="{A14EDE69-DC00-7168-86B5-5445D32EA2D4}"/>
          </ac:spMkLst>
        </pc:spChg>
        <pc:spChg chg="add del mod">
          <ac:chgData name="Gonçalo Inácio Nunes" userId="bc46cb59-75e4-475e-9a82-b19dc708c81b" providerId="ADAL" clId="{C52D292B-387D-4E78-9CF8-80B7B0D5B7E2}" dt="2023-10-16T09:12:19.685" v="248" actId="478"/>
          <ac:spMkLst>
            <pc:docMk/>
            <pc:sldMk cId="1567780873" sldId="257"/>
            <ac:spMk id="18" creationId="{AB4CA58A-4297-09F1-15AF-48AD3217BA78}"/>
          </ac:spMkLst>
        </pc:spChg>
        <pc:spChg chg="add del mod">
          <ac:chgData name="Gonçalo Inácio Nunes" userId="bc46cb59-75e4-475e-9a82-b19dc708c81b" providerId="ADAL" clId="{C52D292B-387D-4E78-9CF8-80B7B0D5B7E2}" dt="2023-10-16T09:13:43.150" v="287" actId="478"/>
          <ac:spMkLst>
            <pc:docMk/>
            <pc:sldMk cId="1567780873" sldId="257"/>
            <ac:spMk id="22" creationId="{19675AB3-B9A6-6C85-D3D9-057640D51F0A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25" creationId="{9BEFD2E3-8AC5-ACC7-F33E-C1DD576CAF21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26" creationId="{8E4CA367-9EB2-8E16-65F5-ACDAC431580A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27" creationId="{4B08AF93-40E5-E2FD-8866-A9464946BA38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36" creationId="{0AAD8DC7-9254-78B7-F49B-BA8D38F8F74C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37" creationId="{AE790CAA-5A23-6AB2-799F-57BC41EB5614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38" creationId="{C7B43ABC-49C7-5163-BFA3-6164B8C02E33}"/>
          </ac:spMkLst>
        </pc:spChg>
        <pc:spChg chg="add mod">
          <ac:chgData name="Gonçalo Inácio Nunes" userId="bc46cb59-75e4-475e-9a82-b19dc708c81b" providerId="ADAL" clId="{C52D292B-387D-4E78-9CF8-80B7B0D5B7E2}" dt="2023-10-16T09:35:29.155" v="506" actId="164"/>
          <ac:spMkLst>
            <pc:docMk/>
            <pc:sldMk cId="1567780873" sldId="257"/>
            <ac:spMk id="39" creationId="{147CB015-C4F3-6E28-EA4B-DE0281D4ED11}"/>
          </ac:spMkLst>
        </pc:spChg>
        <pc:grpChg chg="add mod">
          <ac:chgData name="Gonçalo Inácio Nunes" userId="bc46cb59-75e4-475e-9a82-b19dc708c81b" providerId="ADAL" clId="{C52D292B-387D-4E78-9CF8-80B7B0D5B7E2}" dt="2023-10-16T09:35:29.155" v="506" actId="164"/>
          <ac:grpSpMkLst>
            <pc:docMk/>
            <pc:sldMk cId="1567780873" sldId="257"/>
            <ac:grpSpMk id="40" creationId="{5886834D-C62C-4C9D-C5D6-553D582F64DD}"/>
          </ac:grpSpMkLst>
        </pc:grpChg>
        <pc:cxnChg chg="add del mod">
          <ac:chgData name="Gonçalo Inácio Nunes" userId="bc46cb59-75e4-475e-9a82-b19dc708c81b" providerId="ADAL" clId="{C52D292B-387D-4E78-9CF8-80B7B0D5B7E2}" dt="2023-10-16T09:35:29.155" v="506" actId="164"/>
          <ac:cxnSpMkLst>
            <pc:docMk/>
            <pc:sldMk cId="1567780873" sldId="257"/>
            <ac:cxnSpMk id="8" creationId="{4428DF9C-7735-8516-1066-62AD05E6FE88}"/>
          </ac:cxnSpMkLst>
        </pc:cxnChg>
        <pc:cxnChg chg="add del mod">
          <ac:chgData name="Gonçalo Inácio Nunes" userId="bc46cb59-75e4-475e-9a82-b19dc708c81b" providerId="ADAL" clId="{C52D292B-387D-4E78-9CF8-80B7B0D5B7E2}" dt="2023-10-16T09:14:04.326" v="305" actId="478"/>
          <ac:cxnSpMkLst>
            <pc:docMk/>
            <pc:sldMk cId="1567780873" sldId="257"/>
            <ac:cxnSpMk id="9" creationId="{CDE41E92-48FA-64C0-A4B0-6E2074D6B744}"/>
          </ac:cxnSpMkLst>
        </pc:cxnChg>
        <pc:cxnChg chg="add del mod">
          <ac:chgData name="Gonçalo Inácio Nunes" userId="bc46cb59-75e4-475e-9a82-b19dc708c81b" providerId="ADAL" clId="{C52D292B-387D-4E78-9CF8-80B7B0D5B7E2}" dt="2023-10-16T09:14:03.447" v="304" actId="478"/>
          <ac:cxnSpMkLst>
            <pc:docMk/>
            <pc:sldMk cId="1567780873" sldId="257"/>
            <ac:cxnSpMk id="12" creationId="{7055A3E3-4D43-9CBE-57CC-5E710EA7C7D4}"/>
          </ac:cxnSpMkLst>
        </pc:cxnChg>
        <pc:cxnChg chg="add mod">
          <ac:chgData name="Gonçalo Inácio Nunes" userId="bc46cb59-75e4-475e-9a82-b19dc708c81b" providerId="ADAL" clId="{C52D292B-387D-4E78-9CF8-80B7B0D5B7E2}" dt="2023-10-16T09:35:29.155" v="506" actId="164"/>
          <ac:cxnSpMkLst>
            <pc:docMk/>
            <pc:sldMk cId="1567780873" sldId="257"/>
            <ac:cxnSpMk id="30" creationId="{2A9F2A3A-6A9D-8E62-44F0-8D3D5AC71CC1}"/>
          </ac:cxnSpMkLst>
        </pc:cxnChg>
        <pc:cxnChg chg="add mod">
          <ac:chgData name="Gonçalo Inácio Nunes" userId="bc46cb59-75e4-475e-9a82-b19dc708c81b" providerId="ADAL" clId="{C52D292B-387D-4E78-9CF8-80B7B0D5B7E2}" dt="2023-10-16T09:35:29.155" v="506" actId="164"/>
          <ac:cxnSpMkLst>
            <pc:docMk/>
            <pc:sldMk cId="1567780873" sldId="257"/>
            <ac:cxnSpMk id="33" creationId="{F2A039B2-5C8B-723A-A3AD-FF94AB731735}"/>
          </ac:cxnSpMkLst>
        </pc:cxnChg>
      </pc:sldChg>
      <pc:sldChg chg="addSp modSp add mod ord">
        <pc:chgData name="Gonçalo Inácio Nunes" userId="bc46cb59-75e4-475e-9a82-b19dc708c81b" providerId="ADAL" clId="{C52D292B-387D-4E78-9CF8-80B7B0D5B7E2}" dt="2023-10-16T10:19:45.552" v="792" actId="12"/>
        <pc:sldMkLst>
          <pc:docMk/>
          <pc:sldMk cId="3500881092" sldId="258"/>
        </pc:sldMkLst>
        <pc:spChg chg="mod">
          <ac:chgData name="Gonçalo Inácio Nunes" userId="bc46cb59-75e4-475e-9a82-b19dc708c81b" providerId="ADAL" clId="{C52D292B-387D-4E78-9CF8-80B7B0D5B7E2}" dt="2023-10-16T09:26:46.264" v="416"/>
          <ac:spMkLst>
            <pc:docMk/>
            <pc:sldMk cId="3500881092" sldId="258"/>
            <ac:spMk id="2" creationId="{17BF6AA8-25E4-1C44-3D42-7D48B53E55FD}"/>
          </ac:spMkLst>
        </pc:spChg>
        <pc:spChg chg="add mod">
          <ac:chgData name="Gonçalo Inácio Nunes" userId="bc46cb59-75e4-475e-9a82-b19dc708c81b" providerId="ADAL" clId="{C52D292B-387D-4E78-9CF8-80B7B0D5B7E2}" dt="2023-10-16T10:19:45.552" v="792" actId="12"/>
          <ac:spMkLst>
            <pc:docMk/>
            <pc:sldMk cId="3500881092" sldId="258"/>
            <ac:spMk id="3" creationId="{4ABE211B-01E0-0F1F-370C-EF4C441DC269}"/>
          </ac:spMkLst>
        </pc:spChg>
      </pc:sldChg>
      <pc:sldChg chg="addSp delSp modSp add mod">
        <pc:chgData name="Gonçalo Inácio Nunes" userId="bc46cb59-75e4-475e-9a82-b19dc708c81b" providerId="ADAL" clId="{C52D292B-387D-4E78-9CF8-80B7B0D5B7E2}" dt="2023-10-16T09:51:07.596" v="559" actId="478"/>
        <pc:sldMkLst>
          <pc:docMk/>
          <pc:sldMk cId="276433812" sldId="259"/>
        </pc:sldMkLst>
        <pc:spChg chg="mod">
          <ac:chgData name="Gonçalo Inácio Nunes" userId="bc46cb59-75e4-475e-9a82-b19dc708c81b" providerId="ADAL" clId="{C52D292B-387D-4E78-9CF8-80B7B0D5B7E2}" dt="2023-10-16T08:58:29.106" v="205" actId="20577"/>
          <ac:spMkLst>
            <pc:docMk/>
            <pc:sldMk cId="276433812" sldId="259"/>
            <ac:spMk id="2" creationId="{17BF6AA8-25E4-1C44-3D42-7D48B53E55FD}"/>
          </ac:spMkLst>
        </pc:spChg>
        <pc:spChg chg="add mod">
          <ac:chgData name="Gonçalo Inácio Nunes" userId="bc46cb59-75e4-475e-9a82-b19dc708c81b" providerId="ADAL" clId="{C52D292B-387D-4E78-9CF8-80B7B0D5B7E2}" dt="2023-10-16T09:48:52.913" v="545" actId="20577"/>
          <ac:spMkLst>
            <pc:docMk/>
            <pc:sldMk cId="276433812" sldId="259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C52D292B-387D-4E78-9CF8-80B7B0D5B7E2}" dt="2023-10-16T09:48:24.606" v="537" actId="1076"/>
          <ac:spMkLst>
            <pc:docMk/>
            <pc:sldMk cId="276433812" sldId="259"/>
            <ac:spMk id="4" creationId="{72AEB70E-EB90-B236-47D2-FAD78CE69893}"/>
          </ac:spMkLst>
        </pc:spChg>
        <pc:spChg chg="add mod">
          <ac:chgData name="Gonçalo Inácio Nunes" userId="bc46cb59-75e4-475e-9a82-b19dc708c81b" providerId="ADAL" clId="{C52D292B-387D-4E78-9CF8-80B7B0D5B7E2}" dt="2023-10-16T09:49:09.776" v="551" actId="20577"/>
          <ac:spMkLst>
            <pc:docMk/>
            <pc:sldMk cId="276433812" sldId="259"/>
            <ac:spMk id="5" creationId="{9F60F942-4930-F5C3-D932-8AA2BF0A9892}"/>
          </ac:spMkLst>
        </pc:spChg>
        <pc:spChg chg="add mod">
          <ac:chgData name="Gonçalo Inácio Nunes" userId="bc46cb59-75e4-475e-9a82-b19dc708c81b" providerId="ADAL" clId="{C52D292B-387D-4E78-9CF8-80B7B0D5B7E2}" dt="2023-10-16T09:48:55.355" v="549" actId="20577"/>
          <ac:spMkLst>
            <pc:docMk/>
            <pc:sldMk cId="276433812" sldId="259"/>
            <ac:spMk id="6" creationId="{23D04ED3-EAB0-1B1A-893A-81BB2F06D400}"/>
          </ac:spMkLst>
        </pc:spChg>
        <pc:spChg chg="add del mod">
          <ac:chgData name="Gonçalo Inácio Nunes" userId="bc46cb59-75e4-475e-9a82-b19dc708c81b" providerId="ADAL" clId="{C52D292B-387D-4E78-9CF8-80B7B0D5B7E2}" dt="2023-10-16T09:51:07.596" v="559" actId="478"/>
          <ac:spMkLst>
            <pc:docMk/>
            <pc:sldMk cId="276433812" sldId="259"/>
            <ac:spMk id="9" creationId="{BF3DBC6F-4AEC-57BD-C3BE-DCEECCBCDA65}"/>
          </ac:spMkLst>
        </pc:spChg>
        <pc:cxnChg chg="add del mod">
          <ac:chgData name="Gonçalo Inácio Nunes" userId="bc46cb59-75e4-475e-9a82-b19dc708c81b" providerId="ADAL" clId="{C52D292B-387D-4E78-9CF8-80B7B0D5B7E2}" dt="2023-10-16T09:50:38.117" v="553" actId="11529"/>
          <ac:cxnSpMkLst>
            <pc:docMk/>
            <pc:sldMk cId="276433812" sldId="259"/>
            <ac:cxnSpMk id="8" creationId="{1265F957-8EEF-6C67-8B8B-458E8ACF3400}"/>
          </ac:cxnSpMkLst>
        </pc:cxnChg>
      </pc:sldChg>
      <pc:sldChg chg="delSp modSp add del mod">
        <pc:chgData name="Gonçalo Inácio Nunes" userId="bc46cb59-75e4-475e-9a82-b19dc708c81b" providerId="ADAL" clId="{C52D292B-387D-4E78-9CF8-80B7B0D5B7E2}" dt="2023-10-16T09:13:02.822" v="269" actId="47"/>
        <pc:sldMkLst>
          <pc:docMk/>
          <pc:sldMk cId="408630044" sldId="260"/>
        </pc:sldMkLst>
        <pc:spChg chg="del mod">
          <ac:chgData name="Gonçalo Inácio Nunes" userId="bc46cb59-75e4-475e-9a82-b19dc708c81b" providerId="ADAL" clId="{C52D292B-387D-4E78-9CF8-80B7B0D5B7E2}" dt="2023-10-16T09:13:00.227" v="267" actId="478"/>
          <ac:spMkLst>
            <pc:docMk/>
            <pc:sldMk cId="408630044" sldId="260"/>
            <ac:spMk id="3" creationId="{EC908600-2116-0518-6D10-57B4D19F2880}"/>
          </ac:spMkLst>
        </pc:spChg>
        <pc:spChg chg="del">
          <ac:chgData name="Gonçalo Inácio Nunes" userId="bc46cb59-75e4-475e-9a82-b19dc708c81b" providerId="ADAL" clId="{C52D292B-387D-4E78-9CF8-80B7B0D5B7E2}" dt="2023-10-16T09:12:58.354" v="265" actId="478"/>
          <ac:spMkLst>
            <pc:docMk/>
            <pc:sldMk cId="408630044" sldId="260"/>
            <ac:spMk id="4" creationId="{9E55D412-F5AB-B6A3-8E87-5823E62894D0}"/>
          </ac:spMkLst>
        </pc:spChg>
        <pc:spChg chg="del">
          <ac:chgData name="Gonçalo Inácio Nunes" userId="bc46cb59-75e4-475e-9a82-b19dc708c81b" providerId="ADAL" clId="{C52D292B-387D-4E78-9CF8-80B7B0D5B7E2}" dt="2023-10-16T09:12:57.811" v="264" actId="478"/>
          <ac:spMkLst>
            <pc:docMk/>
            <pc:sldMk cId="408630044" sldId="260"/>
            <ac:spMk id="5" creationId="{8C662F9A-6280-1648-50FF-3EE2FBB6B945}"/>
          </ac:spMkLst>
        </pc:spChg>
        <pc:spChg chg="del">
          <ac:chgData name="Gonçalo Inácio Nunes" userId="bc46cb59-75e4-475e-9a82-b19dc708c81b" providerId="ADAL" clId="{C52D292B-387D-4E78-9CF8-80B7B0D5B7E2}" dt="2023-10-16T09:12:57.207" v="263" actId="478"/>
          <ac:spMkLst>
            <pc:docMk/>
            <pc:sldMk cId="408630044" sldId="260"/>
            <ac:spMk id="6" creationId="{A18934E5-62BC-8E3E-2AE7-CC90921FCD40}"/>
          </ac:spMkLst>
        </pc:spChg>
        <pc:spChg chg="del">
          <ac:chgData name="Gonçalo Inácio Nunes" userId="bc46cb59-75e4-475e-9a82-b19dc708c81b" providerId="ADAL" clId="{C52D292B-387D-4E78-9CF8-80B7B0D5B7E2}" dt="2023-10-16T09:13:00.227" v="267" actId="478"/>
          <ac:spMkLst>
            <pc:docMk/>
            <pc:sldMk cId="408630044" sldId="260"/>
            <ac:spMk id="15" creationId="{57FD786C-8D92-365A-1EBF-277A4F43F196}"/>
          </ac:spMkLst>
        </pc:spChg>
        <pc:spChg chg="del mod">
          <ac:chgData name="Gonçalo Inácio Nunes" userId="bc46cb59-75e4-475e-9a82-b19dc708c81b" providerId="ADAL" clId="{C52D292B-387D-4E78-9CF8-80B7B0D5B7E2}" dt="2023-10-16T09:13:00.227" v="267" actId="478"/>
          <ac:spMkLst>
            <pc:docMk/>
            <pc:sldMk cId="408630044" sldId="260"/>
            <ac:spMk id="16" creationId="{EC51EE33-6B3C-239E-6420-F3CF4A379546}"/>
          </ac:spMkLst>
        </pc:spChg>
        <pc:spChg chg="del mod">
          <ac:chgData name="Gonçalo Inácio Nunes" userId="bc46cb59-75e4-475e-9a82-b19dc708c81b" providerId="ADAL" clId="{C52D292B-387D-4E78-9CF8-80B7B0D5B7E2}" dt="2023-10-16T09:13:00.227" v="267" actId="478"/>
          <ac:spMkLst>
            <pc:docMk/>
            <pc:sldMk cId="408630044" sldId="260"/>
            <ac:spMk id="17" creationId="{A14EDE69-DC00-7168-86B5-5445D32EA2D4}"/>
          </ac:spMkLst>
        </pc:spChg>
        <pc:spChg chg="del mod">
          <ac:chgData name="Gonçalo Inácio Nunes" userId="bc46cb59-75e4-475e-9a82-b19dc708c81b" providerId="ADAL" clId="{C52D292B-387D-4E78-9CF8-80B7B0D5B7E2}" dt="2023-10-16T09:13:00.227" v="267" actId="478"/>
          <ac:spMkLst>
            <pc:docMk/>
            <pc:sldMk cId="408630044" sldId="260"/>
            <ac:spMk id="18" creationId="{AB4CA58A-4297-09F1-15AF-48AD3217BA78}"/>
          </ac:spMkLst>
        </pc:spChg>
        <pc:cxnChg chg="del mod">
          <ac:chgData name="Gonçalo Inácio Nunes" userId="bc46cb59-75e4-475e-9a82-b19dc708c81b" providerId="ADAL" clId="{C52D292B-387D-4E78-9CF8-80B7B0D5B7E2}" dt="2023-10-16T09:13:00.227" v="267" actId="478"/>
          <ac:cxnSpMkLst>
            <pc:docMk/>
            <pc:sldMk cId="408630044" sldId="260"/>
            <ac:cxnSpMk id="8" creationId="{4428DF9C-7735-8516-1066-62AD05E6FE88}"/>
          </ac:cxnSpMkLst>
        </pc:cxnChg>
        <pc:cxnChg chg="del mod">
          <ac:chgData name="Gonçalo Inácio Nunes" userId="bc46cb59-75e4-475e-9a82-b19dc708c81b" providerId="ADAL" clId="{C52D292B-387D-4E78-9CF8-80B7B0D5B7E2}" dt="2023-10-16T09:13:00.227" v="267" actId="478"/>
          <ac:cxnSpMkLst>
            <pc:docMk/>
            <pc:sldMk cId="408630044" sldId="260"/>
            <ac:cxnSpMk id="9" creationId="{CDE41E92-48FA-64C0-A4B0-6E2074D6B744}"/>
          </ac:cxnSpMkLst>
        </pc:cxnChg>
        <pc:cxnChg chg="del mod">
          <ac:chgData name="Gonçalo Inácio Nunes" userId="bc46cb59-75e4-475e-9a82-b19dc708c81b" providerId="ADAL" clId="{C52D292B-387D-4E78-9CF8-80B7B0D5B7E2}" dt="2023-10-16T09:13:00.227" v="267" actId="478"/>
          <ac:cxnSpMkLst>
            <pc:docMk/>
            <pc:sldMk cId="408630044" sldId="260"/>
            <ac:cxnSpMk id="12" creationId="{7055A3E3-4D43-9CBE-57CC-5E710EA7C7D4}"/>
          </ac:cxnSpMkLst>
        </pc:cxnChg>
      </pc:sldChg>
      <pc:sldChg chg="delSp modSp add mod ord">
        <pc:chgData name="Gonçalo Inácio Nunes" userId="bc46cb59-75e4-475e-9a82-b19dc708c81b" providerId="ADAL" clId="{C52D292B-387D-4E78-9CF8-80B7B0D5B7E2}" dt="2023-10-16T09:32:00.632" v="494"/>
        <pc:sldMkLst>
          <pc:docMk/>
          <pc:sldMk cId="4179423582" sldId="260"/>
        </pc:sldMkLst>
        <pc:spChg chg="mod">
          <ac:chgData name="Gonçalo Inácio Nunes" userId="bc46cb59-75e4-475e-9a82-b19dc708c81b" providerId="ADAL" clId="{C52D292B-387D-4E78-9CF8-80B7B0D5B7E2}" dt="2023-10-16T09:27:04.559" v="430" actId="20577"/>
          <ac:spMkLst>
            <pc:docMk/>
            <pc:sldMk cId="4179423582" sldId="260"/>
            <ac:spMk id="2" creationId="{17BF6AA8-25E4-1C44-3D42-7D48B53E55FD}"/>
          </ac:spMkLst>
        </pc:spChg>
        <pc:spChg chg="del">
          <ac:chgData name="Gonçalo Inácio Nunes" userId="bc46cb59-75e4-475e-9a82-b19dc708c81b" providerId="ADAL" clId="{C52D292B-387D-4E78-9CF8-80B7B0D5B7E2}" dt="2023-10-16T09:18:18.436" v="352" actId="478"/>
          <ac:spMkLst>
            <pc:docMk/>
            <pc:sldMk cId="4179423582" sldId="260"/>
            <ac:spMk id="15" creationId="{57FD786C-8D92-365A-1EBF-277A4F43F196}"/>
          </ac:spMkLst>
        </pc:spChg>
        <pc:spChg chg="del">
          <ac:chgData name="Gonçalo Inácio Nunes" userId="bc46cb59-75e4-475e-9a82-b19dc708c81b" providerId="ADAL" clId="{C52D292B-387D-4E78-9CF8-80B7B0D5B7E2}" dt="2023-10-16T09:18:16.088" v="349" actId="478"/>
          <ac:spMkLst>
            <pc:docMk/>
            <pc:sldMk cId="4179423582" sldId="260"/>
            <ac:spMk id="36" creationId="{0AAD8DC7-9254-78B7-F49B-BA8D38F8F74C}"/>
          </ac:spMkLst>
        </pc:spChg>
        <pc:spChg chg="del">
          <ac:chgData name="Gonçalo Inácio Nunes" userId="bc46cb59-75e4-475e-9a82-b19dc708c81b" providerId="ADAL" clId="{C52D292B-387D-4E78-9CF8-80B7B0D5B7E2}" dt="2023-10-16T09:18:14.310" v="346" actId="478"/>
          <ac:spMkLst>
            <pc:docMk/>
            <pc:sldMk cId="4179423582" sldId="260"/>
            <ac:spMk id="37" creationId="{AE790CAA-5A23-6AB2-799F-57BC41EB5614}"/>
          </ac:spMkLst>
        </pc:spChg>
        <pc:spChg chg="del">
          <ac:chgData name="Gonçalo Inácio Nunes" userId="bc46cb59-75e4-475e-9a82-b19dc708c81b" providerId="ADAL" clId="{C52D292B-387D-4E78-9CF8-80B7B0D5B7E2}" dt="2023-10-16T09:18:16.760" v="350" actId="478"/>
          <ac:spMkLst>
            <pc:docMk/>
            <pc:sldMk cId="4179423582" sldId="260"/>
            <ac:spMk id="38" creationId="{C7B43ABC-49C7-5163-BFA3-6164B8C02E33}"/>
          </ac:spMkLst>
        </pc:spChg>
        <pc:cxnChg chg="del mod">
          <ac:chgData name="Gonçalo Inácio Nunes" userId="bc46cb59-75e4-475e-9a82-b19dc708c81b" providerId="ADAL" clId="{C52D292B-387D-4E78-9CF8-80B7B0D5B7E2}" dt="2023-10-16T09:18:15.653" v="348" actId="478"/>
          <ac:cxnSpMkLst>
            <pc:docMk/>
            <pc:sldMk cId="4179423582" sldId="260"/>
            <ac:cxnSpMk id="8" creationId="{4428DF9C-7735-8516-1066-62AD05E6FE88}"/>
          </ac:cxnSpMkLst>
        </pc:cxnChg>
        <pc:cxnChg chg="del mod">
          <ac:chgData name="Gonçalo Inácio Nunes" userId="bc46cb59-75e4-475e-9a82-b19dc708c81b" providerId="ADAL" clId="{C52D292B-387D-4E78-9CF8-80B7B0D5B7E2}" dt="2023-10-16T09:18:17.288" v="351" actId="478"/>
          <ac:cxnSpMkLst>
            <pc:docMk/>
            <pc:sldMk cId="4179423582" sldId="260"/>
            <ac:cxnSpMk id="30" creationId="{2A9F2A3A-6A9D-8E62-44F0-8D3D5AC71CC1}"/>
          </ac:cxnSpMkLst>
        </pc:cxnChg>
        <pc:cxnChg chg="del mod">
          <ac:chgData name="Gonçalo Inácio Nunes" userId="bc46cb59-75e4-475e-9a82-b19dc708c81b" providerId="ADAL" clId="{C52D292B-387D-4E78-9CF8-80B7B0D5B7E2}" dt="2023-10-16T09:18:15.009" v="347" actId="478"/>
          <ac:cxnSpMkLst>
            <pc:docMk/>
            <pc:sldMk cId="4179423582" sldId="260"/>
            <ac:cxnSpMk id="33" creationId="{F2A039B2-5C8B-723A-A3AD-FF94AB731735}"/>
          </ac:cxnSpMkLst>
        </pc:cxnChg>
      </pc:sldChg>
      <pc:sldChg chg="add del">
        <pc:chgData name="Gonçalo Inácio Nunes" userId="bc46cb59-75e4-475e-9a82-b19dc708c81b" providerId="ADAL" clId="{C52D292B-387D-4E78-9CF8-80B7B0D5B7E2}" dt="2023-10-16T09:13:02.127" v="268" actId="47"/>
        <pc:sldMkLst>
          <pc:docMk/>
          <pc:sldMk cId="1818934026" sldId="261"/>
        </pc:sldMkLst>
      </pc:sldChg>
      <pc:sldChg chg="delSp modSp add mod modTransition">
        <pc:chgData name="Gonçalo Inácio Nunes" userId="bc46cb59-75e4-475e-9a82-b19dc708c81b" providerId="ADAL" clId="{C52D292B-387D-4E78-9CF8-80B7B0D5B7E2}" dt="2023-10-16T09:41:08.403" v="529"/>
        <pc:sldMkLst>
          <pc:docMk/>
          <pc:sldMk cId="2529487304" sldId="261"/>
        </pc:sldMkLst>
        <pc:spChg chg="mod">
          <ac:chgData name="Gonçalo Inácio Nunes" userId="bc46cb59-75e4-475e-9a82-b19dc708c81b" providerId="ADAL" clId="{C52D292B-387D-4E78-9CF8-80B7B0D5B7E2}" dt="2023-10-16T09:27:10.419" v="431"/>
          <ac:spMkLst>
            <pc:docMk/>
            <pc:sldMk cId="2529487304" sldId="261"/>
            <ac:spMk id="2" creationId="{17BF6AA8-25E4-1C44-3D42-7D48B53E55FD}"/>
          </ac:spMkLst>
        </pc:spChg>
        <pc:spChg chg="del">
          <ac:chgData name="Gonçalo Inácio Nunes" userId="bc46cb59-75e4-475e-9a82-b19dc708c81b" providerId="ADAL" clId="{C52D292B-387D-4E78-9CF8-80B7B0D5B7E2}" dt="2023-10-16T09:18:28.124" v="354" actId="478"/>
          <ac:spMkLst>
            <pc:docMk/>
            <pc:sldMk cId="2529487304" sldId="261"/>
            <ac:spMk id="36" creationId="{0AAD8DC7-9254-78B7-F49B-BA8D38F8F74C}"/>
          </ac:spMkLst>
        </pc:spChg>
        <pc:spChg chg="del">
          <ac:chgData name="Gonçalo Inácio Nunes" userId="bc46cb59-75e4-475e-9a82-b19dc708c81b" providerId="ADAL" clId="{C52D292B-387D-4E78-9CF8-80B7B0D5B7E2}" dt="2023-10-16T09:18:29.041" v="356" actId="478"/>
          <ac:spMkLst>
            <pc:docMk/>
            <pc:sldMk cId="2529487304" sldId="261"/>
            <ac:spMk id="37" creationId="{AE790CAA-5A23-6AB2-799F-57BC41EB5614}"/>
          </ac:spMkLst>
        </pc:spChg>
        <pc:spChg chg="del">
          <ac:chgData name="Gonçalo Inácio Nunes" userId="bc46cb59-75e4-475e-9a82-b19dc708c81b" providerId="ADAL" clId="{C52D292B-387D-4E78-9CF8-80B7B0D5B7E2}" dt="2023-10-16T09:18:30.624" v="359" actId="478"/>
          <ac:spMkLst>
            <pc:docMk/>
            <pc:sldMk cId="2529487304" sldId="261"/>
            <ac:spMk id="38" creationId="{C7B43ABC-49C7-5163-BFA3-6164B8C02E33}"/>
          </ac:spMkLst>
        </pc:spChg>
        <pc:cxnChg chg="del mod">
          <ac:chgData name="Gonçalo Inácio Nunes" userId="bc46cb59-75e4-475e-9a82-b19dc708c81b" providerId="ADAL" clId="{C52D292B-387D-4E78-9CF8-80B7B0D5B7E2}" dt="2023-10-16T09:18:28.511" v="355" actId="478"/>
          <ac:cxnSpMkLst>
            <pc:docMk/>
            <pc:sldMk cId="2529487304" sldId="261"/>
            <ac:cxnSpMk id="8" creationId="{4428DF9C-7735-8516-1066-62AD05E6FE88}"/>
          </ac:cxnSpMkLst>
        </pc:cxnChg>
        <pc:cxnChg chg="del mod">
          <ac:chgData name="Gonçalo Inácio Nunes" userId="bc46cb59-75e4-475e-9a82-b19dc708c81b" providerId="ADAL" clId="{C52D292B-387D-4E78-9CF8-80B7B0D5B7E2}" dt="2023-10-16T09:18:30.140" v="358" actId="478"/>
          <ac:cxnSpMkLst>
            <pc:docMk/>
            <pc:sldMk cId="2529487304" sldId="261"/>
            <ac:cxnSpMk id="30" creationId="{2A9F2A3A-6A9D-8E62-44F0-8D3D5AC71CC1}"/>
          </ac:cxnSpMkLst>
        </pc:cxnChg>
        <pc:cxnChg chg="del mod">
          <ac:chgData name="Gonçalo Inácio Nunes" userId="bc46cb59-75e4-475e-9a82-b19dc708c81b" providerId="ADAL" clId="{C52D292B-387D-4E78-9CF8-80B7B0D5B7E2}" dt="2023-10-16T09:18:29.480" v="357" actId="478"/>
          <ac:cxnSpMkLst>
            <pc:docMk/>
            <pc:sldMk cId="2529487304" sldId="261"/>
            <ac:cxnSpMk id="33" creationId="{F2A039B2-5C8B-723A-A3AD-FF94AB731735}"/>
          </ac:cxnSpMkLst>
        </pc:cxnChg>
      </pc:sldChg>
      <pc:sldChg chg="addSp modSp add del mod">
        <pc:chgData name="Gonçalo Inácio Nunes" userId="bc46cb59-75e4-475e-9a82-b19dc708c81b" providerId="ADAL" clId="{C52D292B-387D-4E78-9CF8-80B7B0D5B7E2}" dt="2023-10-16T09:23:32.800" v="408" actId="47"/>
        <pc:sldMkLst>
          <pc:docMk/>
          <pc:sldMk cId="1964756199" sldId="262"/>
        </pc:sldMkLst>
        <pc:spChg chg="add mod">
          <ac:chgData name="Gonçalo Inácio Nunes" userId="bc46cb59-75e4-475e-9a82-b19dc708c81b" providerId="ADAL" clId="{C52D292B-387D-4E78-9CF8-80B7B0D5B7E2}" dt="2023-10-16T09:22:27.712" v="405" actId="1076"/>
          <ac:spMkLst>
            <pc:docMk/>
            <pc:sldMk cId="1964756199" sldId="262"/>
            <ac:spMk id="4" creationId="{6190054A-8970-308D-4D7F-22DAA4E836B4}"/>
          </ac:spMkLst>
        </pc:spChg>
        <pc:spChg chg="mod">
          <ac:chgData name="Gonçalo Inácio Nunes" userId="bc46cb59-75e4-475e-9a82-b19dc708c81b" providerId="ADAL" clId="{C52D292B-387D-4E78-9CF8-80B7B0D5B7E2}" dt="2023-10-16T09:18:49.147" v="365" actId="1037"/>
          <ac:spMkLst>
            <pc:docMk/>
            <pc:sldMk cId="1964756199" sldId="262"/>
            <ac:spMk id="15" creationId="{57FD786C-8D92-365A-1EBF-277A4F43F196}"/>
          </ac:spMkLst>
        </pc:spChg>
        <pc:spChg chg="mod">
          <ac:chgData name="Gonçalo Inácio Nunes" userId="bc46cb59-75e4-475e-9a82-b19dc708c81b" providerId="ADAL" clId="{C52D292B-387D-4E78-9CF8-80B7B0D5B7E2}" dt="2023-10-16T09:18:39.106" v="361" actId="1076"/>
          <ac:spMkLst>
            <pc:docMk/>
            <pc:sldMk cId="1964756199" sldId="262"/>
            <ac:spMk id="36" creationId="{0AAD8DC7-9254-78B7-F49B-BA8D38F8F74C}"/>
          </ac:spMkLst>
        </pc:spChg>
        <pc:spChg chg="mod">
          <ac:chgData name="Gonçalo Inácio Nunes" userId="bc46cb59-75e4-475e-9a82-b19dc708c81b" providerId="ADAL" clId="{C52D292B-387D-4E78-9CF8-80B7B0D5B7E2}" dt="2023-10-16T09:18:41.370" v="362" actId="1076"/>
          <ac:spMkLst>
            <pc:docMk/>
            <pc:sldMk cId="1964756199" sldId="262"/>
            <ac:spMk id="37" creationId="{AE790CAA-5A23-6AB2-799F-57BC41EB5614}"/>
          </ac:spMkLst>
        </pc:spChg>
        <pc:spChg chg="mod">
          <ac:chgData name="Gonçalo Inácio Nunes" userId="bc46cb59-75e4-475e-9a82-b19dc708c81b" providerId="ADAL" clId="{C52D292B-387D-4E78-9CF8-80B7B0D5B7E2}" dt="2023-10-16T09:18:43.209" v="363" actId="1076"/>
          <ac:spMkLst>
            <pc:docMk/>
            <pc:sldMk cId="1964756199" sldId="262"/>
            <ac:spMk id="38" creationId="{C7B43ABC-49C7-5163-BFA3-6164B8C02E33}"/>
          </ac:spMkLst>
        </pc:spChg>
      </pc:sldChg>
      <pc:sldChg chg="addSp delSp modSp add del mod modTransition modAnim">
        <pc:chgData name="Gonçalo Inácio Nunes" userId="bc46cb59-75e4-475e-9a82-b19dc708c81b" providerId="ADAL" clId="{C52D292B-387D-4E78-9CF8-80B7B0D5B7E2}" dt="2023-10-16T09:38:06.972" v="527" actId="47"/>
        <pc:sldMkLst>
          <pc:docMk/>
          <pc:sldMk cId="1805990702" sldId="263"/>
        </pc:sldMkLst>
        <pc:spChg chg="mod">
          <ac:chgData name="Gonçalo Inácio Nunes" userId="bc46cb59-75e4-475e-9a82-b19dc708c81b" providerId="ADAL" clId="{C52D292B-387D-4E78-9CF8-80B7B0D5B7E2}" dt="2023-10-16T09:27:16.470" v="433"/>
          <ac:spMkLst>
            <pc:docMk/>
            <pc:sldMk cId="1805990702" sldId="263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3" creationId="{EC908600-2116-0518-6D10-57B4D19F2880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15" creationId="{57FD786C-8D92-365A-1EBF-277A4F43F196}"/>
          </ac:spMkLst>
        </pc:spChg>
        <pc:spChg chg="add 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17" creationId="{8268C130-D65F-5C2F-8266-C8B6EDF29B6B}"/>
          </ac:spMkLst>
        </pc:spChg>
        <pc:spChg chg="add del mod">
          <ac:chgData name="Gonçalo Inácio Nunes" userId="bc46cb59-75e4-475e-9a82-b19dc708c81b" providerId="ADAL" clId="{C52D292B-387D-4E78-9CF8-80B7B0D5B7E2}" dt="2023-10-16T09:26:20.592" v="415"/>
          <ac:spMkLst>
            <pc:docMk/>
            <pc:sldMk cId="1805990702" sldId="263"/>
            <ac:spMk id="19" creationId="{5CC64C76-5EEE-B3B9-4D39-C0C78FB3799F}"/>
          </ac:spMkLst>
        </pc:spChg>
        <pc:spChg chg="add mod">
          <ac:chgData name="Gonçalo Inácio Nunes" userId="bc46cb59-75e4-475e-9a82-b19dc708c81b" providerId="ADAL" clId="{C52D292B-387D-4E78-9CF8-80B7B0D5B7E2}" dt="2023-10-16T09:32:53.669" v="500" actId="15"/>
          <ac:spMkLst>
            <pc:docMk/>
            <pc:sldMk cId="1805990702" sldId="263"/>
            <ac:spMk id="20" creationId="{0117A6D7-729F-B364-198F-71603B6BDD2A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25" creationId="{9BEFD2E3-8AC5-ACC7-F33E-C1DD576CAF21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26" creationId="{8E4CA367-9EB2-8E16-65F5-ACDAC431580A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27" creationId="{4B08AF93-40E5-E2FD-8866-A9464946BA38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36" creationId="{0AAD8DC7-9254-78B7-F49B-BA8D38F8F74C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37" creationId="{AE790CAA-5A23-6AB2-799F-57BC41EB5614}"/>
          </ac:spMkLst>
        </pc:spChg>
        <pc:spChg chg="mod">
          <ac:chgData name="Gonçalo Inácio Nunes" userId="bc46cb59-75e4-475e-9a82-b19dc708c81b" providerId="ADAL" clId="{C52D292B-387D-4E78-9CF8-80B7B0D5B7E2}" dt="2023-10-16T09:25:07.269" v="410" actId="164"/>
          <ac:spMkLst>
            <pc:docMk/>
            <pc:sldMk cId="1805990702" sldId="263"/>
            <ac:spMk id="38" creationId="{C7B43ABC-49C7-5163-BFA3-6164B8C02E33}"/>
          </ac:spMkLst>
        </pc:spChg>
        <pc:grpChg chg="add mod">
          <ac:chgData name="Gonçalo Inácio Nunes" userId="bc46cb59-75e4-475e-9a82-b19dc708c81b" providerId="ADAL" clId="{C52D292B-387D-4E78-9CF8-80B7B0D5B7E2}" dt="2023-10-16T09:25:07.269" v="410" actId="164"/>
          <ac:grpSpMkLst>
            <pc:docMk/>
            <pc:sldMk cId="1805990702" sldId="263"/>
            <ac:grpSpMk id="18" creationId="{AE27453B-0A1C-5CA7-BB82-1DF0B3DB8B1E}"/>
          </ac:grpSpMkLst>
        </pc:grpChg>
        <pc:cxnChg chg="add 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4" creationId="{AC21D802-CAA5-2E24-F802-0946F997BC78}"/>
          </ac:cxnSpMkLst>
        </pc:cxnChg>
        <pc:cxnChg chg="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8" creationId="{4428DF9C-7735-8516-1066-62AD05E6FE88}"/>
          </ac:cxnSpMkLst>
        </pc:cxnChg>
        <pc:cxnChg chg="add 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10" creationId="{5A328DB2-DB6B-DC80-A49E-7DACCF608E4E}"/>
          </ac:cxnSpMkLst>
        </pc:cxnChg>
        <pc:cxnChg chg="add 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13" creationId="{052DDF4D-1871-062D-0FB6-EB9EB3F2A063}"/>
          </ac:cxnSpMkLst>
        </pc:cxnChg>
        <pc:cxnChg chg="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30" creationId="{2A9F2A3A-6A9D-8E62-44F0-8D3D5AC71CC1}"/>
          </ac:cxnSpMkLst>
        </pc:cxnChg>
        <pc:cxnChg chg="mod">
          <ac:chgData name="Gonçalo Inácio Nunes" userId="bc46cb59-75e4-475e-9a82-b19dc708c81b" providerId="ADAL" clId="{C52D292B-387D-4E78-9CF8-80B7B0D5B7E2}" dt="2023-10-16T09:25:07.269" v="410" actId="164"/>
          <ac:cxnSpMkLst>
            <pc:docMk/>
            <pc:sldMk cId="1805990702" sldId="263"/>
            <ac:cxnSpMk id="33" creationId="{F2A039B2-5C8B-723A-A3AD-FF94AB731735}"/>
          </ac:cxnSpMkLst>
        </pc:cxnChg>
      </pc:sldChg>
      <pc:sldChg chg="add del">
        <pc:chgData name="Gonçalo Inácio Nunes" userId="bc46cb59-75e4-475e-9a82-b19dc708c81b" providerId="ADAL" clId="{C52D292B-387D-4E78-9CF8-80B7B0D5B7E2}" dt="2023-10-16T09:23:45.309" v="409" actId="47"/>
        <pc:sldMkLst>
          <pc:docMk/>
          <pc:sldMk cId="230189264" sldId="264"/>
        </pc:sldMkLst>
      </pc:sldChg>
      <pc:sldChg chg="addSp delSp modSp add mod modTransition modAnim">
        <pc:chgData name="Gonçalo Inácio Nunes" userId="bc46cb59-75e4-475e-9a82-b19dc708c81b" providerId="ADAL" clId="{C52D292B-387D-4E78-9CF8-80B7B0D5B7E2}" dt="2023-10-16T09:43:29.806" v="533"/>
        <pc:sldMkLst>
          <pc:docMk/>
          <pc:sldMk cId="963509065" sldId="264"/>
        </pc:sldMkLst>
        <pc:spChg chg="add mod">
          <ac:chgData name="Gonçalo Inácio Nunes" userId="bc46cb59-75e4-475e-9a82-b19dc708c81b" providerId="ADAL" clId="{C52D292B-387D-4E78-9CF8-80B7B0D5B7E2}" dt="2023-10-16T09:38:05.563" v="526" actId="1076"/>
          <ac:spMkLst>
            <pc:docMk/>
            <pc:sldMk cId="963509065" sldId="264"/>
            <ac:spMk id="7" creationId="{D6501F5B-DDA6-9D81-B26C-57787D3DF86E}"/>
          </ac:spMkLst>
        </pc:spChg>
        <pc:spChg chg="mod">
          <ac:chgData name="Gonçalo Inácio Nunes" userId="bc46cb59-75e4-475e-9a82-b19dc708c81b" providerId="ADAL" clId="{C52D292B-387D-4E78-9CF8-80B7B0D5B7E2}" dt="2023-10-16T09:36:04.288" v="509" actId="1076"/>
          <ac:spMkLst>
            <pc:docMk/>
            <pc:sldMk cId="963509065" sldId="264"/>
            <ac:spMk id="15" creationId="{57FD786C-8D92-365A-1EBF-277A4F43F196}"/>
          </ac:spMkLst>
        </pc:spChg>
        <pc:spChg chg="mod">
          <ac:chgData name="Gonçalo Inácio Nunes" userId="bc46cb59-75e4-475e-9a82-b19dc708c81b" providerId="ADAL" clId="{C52D292B-387D-4E78-9CF8-80B7B0D5B7E2}" dt="2023-10-16T09:36:00.844" v="508" actId="1076"/>
          <ac:spMkLst>
            <pc:docMk/>
            <pc:sldMk cId="963509065" sldId="264"/>
            <ac:spMk id="36" creationId="{0AAD8DC7-9254-78B7-F49B-BA8D38F8F74C}"/>
          </ac:spMkLst>
        </pc:spChg>
        <pc:spChg chg="mod">
          <ac:chgData name="Gonçalo Inácio Nunes" userId="bc46cb59-75e4-475e-9a82-b19dc708c81b" providerId="ADAL" clId="{C52D292B-387D-4E78-9CF8-80B7B0D5B7E2}" dt="2023-10-16T09:36:15.462" v="514" actId="1036"/>
          <ac:spMkLst>
            <pc:docMk/>
            <pc:sldMk cId="963509065" sldId="264"/>
            <ac:spMk id="37" creationId="{AE790CAA-5A23-6AB2-799F-57BC41EB5614}"/>
          </ac:spMkLst>
        </pc:spChg>
        <pc:spChg chg="mod">
          <ac:chgData name="Gonçalo Inácio Nunes" userId="bc46cb59-75e4-475e-9a82-b19dc708c81b" providerId="ADAL" clId="{C52D292B-387D-4E78-9CF8-80B7B0D5B7E2}" dt="2023-10-16T09:36:06.531" v="510" actId="1076"/>
          <ac:spMkLst>
            <pc:docMk/>
            <pc:sldMk cId="963509065" sldId="264"/>
            <ac:spMk id="38" creationId="{C7B43ABC-49C7-5163-BFA3-6164B8C02E33}"/>
          </ac:spMkLst>
        </pc:spChg>
        <pc:spChg chg="mod">
          <ac:chgData name="Gonçalo Inácio Nunes" userId="bc46cb59-75e4-475e-9a82-b19dc708c81b" providerId="ADAL" clId="{C52D292B-387D-4E78-9CF8-80B7B0D5B7E2}" dt="2023-10-16T09:37:29.421" v="523" actId="1076"/>
          <ac:spMkLst>
            <pc:docMk/>
            <pc:sldMk cId="963509065" sldId="264"/>
            <ac:spMk id="39" creationId="{147CB015-C4F3-6E28-EA4B-DE0281D4ED11}"/>
          </ac:spMkLst>
        </pc:spChg>
        <pc:cxnChg chg="add mod">
          <ac:chgData name="Gonçalo Inácio Nunes" userId="bc46cb59-75e4-475e-9a82-b19dc708c81b" providerId="ADAL" clId="{C52D292B-387D-4E78-9CF8-80B7B0D5B7E2}" dt="2023-10-16T09:36:25.713" v="515"/>
          <ac:cxnSpMkLst>
            <pc:docMk/>
            <pc:sldMk cId="963509065" sldId="264"/>
            <ac:cxnSpMk id="4" creationId="{3D8BBEC5-CF00-761E-1A50-F5933E784736}"/>
          </ac:cxnSpMkLst>
        </pc:cxnChg>
        <pc:cxnChg chg="add mod">
          <ac:chgData name="Gonçalo Inácio Nunes" userId="bc46cb59-75e4-475e-9a82-b19dc708c81b" providerId="ADAL" clId="{C52D292B-387D-4E78-9CF8-80B7B0D5B7E2}" dt="2023-10-16T09:36:32.972" v="516"/>
          <ac:cxnSpMkLst>
            <pc:docMk/>
            <pc:sldMk cId="963509065" sldId="264"/>
            <ac:cxnSpMk id="5" creationId="{7B3147A5-6463-2117-646A-50A26D5DF469}"/>
          </ac:cxnSpMkLst>
        </pc:cxnChg>
        <pc:cxnChg chg="add mod">
          <ac:chgData name="Gonçalo Inácio Nunes" userId="bc46cb59-75e4-475e-9a82-b19dc708c81b" providerId="ADAL" clId="{C52D292B-387D-4E78-9CF8-80B7B0D5B7E2}" dt="2023-10-16T09:36:38.366" v="517"/>
          <ac:cxnSpMkLst>
            <pc:docMk/>
            <pc:sldMk cId="963509065" sldId="264"/>
            <ac:cxnSpMk id="6" creationId="{E08AC8FE-06F1-687E-A58A-3596E7311AA7}"/>
          </ac:cxnSpMkLst>
        </pc:cxnChg>
        <pc:cxnChg chg="del mod">
          <ac:chgData name="Gonçalo Inácio Nunes" userId="bc46cb59-75e4-475e-9a82-b19dc708c81b" providerId="ADAL" clId="{C52D292B-387D-4E78-9CF8-80B7B0D5B7E2}" dt="2023-10-16T09:43:18.469" v="530" actId="478"/>
          <ac:cxnSpMkLst>
            <pc:docMk/>
            <pc:sldMk cId="963509065" sldId="264"/>
            <ac:cxnSpMk id="8" creationId="{4428DF9C-7735-8516-1066-62AD05E6FE88}"/>
          </ac:cxnSpMkLst>
        </pc:cxnChg>
        <pc:cxnChg chg="add mod">
          <ac:chgData name="Gonçalo Inácio Nunes" userId="bc46cb59-75e4-475e-9a82-b19dc708c81b" providerId="ADAL" clId="{C52D292B-387D-4E78-9CF8-80B7B0D5B7E2}" dt="2023-10-16T09:43:26.162" v="532"/>
          <ac:cxnSpMkLst>
            <pc:docMk/>
            <pc:sldMk cId="963509065" sldId="264"/>
            <ac:cxnSpMk id="9" creationId="{EDB3B6D0-8991-3641-838E-20AF6C6AC7F6}"/>
          </ac:cxnSpMkLst>
        </pc:cxnChg>
        <pc:cxnChg chg="add mod">
          <ac:chgData name="Gonçalo Inácio Nunes" userId="bc46cb59-75e4-475e-9a82-b19dc708c81b" providerId="ADAL" clId="{C52D292B-387D-4E78-9CF8-80B7B0D5B7E2}" dt="2023-10-16T09:43:29.806" v="533"/>
          <ac:cxnSpMkLst>
            <pc:docMk/>
            <pc:sldMk cId="963509065" sldId="264"/>
            <ac:cxnSpMk id="10" creationId="{CD864F46-DEFB-FF50-2221-41CD1A24AA9A}"/>
          </ac:cxnSpMkLst>
        </pc:cxnChg>
        <pc:cxnChg chg="del mod">
          <ac:chgData name="Gonçalo Inácio Nunes" userId="bc46cb59-75e4-475e-9a82-b19dc708c81b" providerId="ADAL" clId="{C52D292B-387D-4E78-9CF8-80B7B0D5B7E2}" dt="2023-10-16T09:43:19.266" v="531" actId="478"/>
          <ac:cxnSpMkLst>
            <pc:docMk/>
            <pc:sldMk cId="963509065" sldId="264"/>
            <ac:cxnSpMk id="30" creationId="{2A9F2A3A-6A9D-8E62-44F0-8D3D5AC71CC1}"/>
          </ac:cxnSpMkLst>
        </pc:cxnChg>
      </pc:sldChg>
      <pc:sldChg chg="addSp modSp add mod modTransition">
        <pc:chgData name="Gonçalo Inácio Nunes" userId="bc46cb59-75e4-475e-9a82-b19dc708c81b" providerId="ADAL" clId="{C52D292B-387D-4E78-9CF8-80B7B0D5B7E2}" dt="2023-10-16T10:38:29.412" v="869"/>
        <pc:sldMkLst>
          <pc:docMk/>
          <pc:sldMk cId="34977615" sldId="265"/>
        </pc:sldMkLst>
        <pc:spChg chg="add mod">
          <ac:chgData name="Gonçalo Inácio Nunes" userId="bc46cb59-75e4-475e-9a82-b19dc708c81b" providerId="ADAL" clId="{C52D292B-387D-4E78-9CF8-80B7B0D5B7E2}" dt="2023-10-16T09:51:13.923" v="561" actId="1076"/>
          <ac:spMkLst>
            <pc:docMk/>
            <pc:sldMk cId="34977615" sldId="265"/>
            <ac:spMk id="7" creationId="{8922E8BE-516A-1991-05E8-68C163598478}"/>
          </ac:spMkLst>
        </pc:spChg>
      </pc:sldChg>
      <pc:sldChg chg="add del">
        <pc:chgData name="Gonçalo Inácio Nunes" userId="bc46cb59-75e4-475e-9a82-b19dc708c81b" providerId="ADAL" clId="{C52D292B-387D-4E78-9CF8-80B7B0D5B7E2}" dt="2023-10-16T09:50:45.618" v="556" actId="47"/>
        <pc:sldMkLst>
          <pc:docMk/>
          <pc:sldMk cId="3508115742" sldId="266"/>
        </pc:sldMkLst>
      </pc:sldChg>
      <pc:sldChg chg="addSp delSp modSp add mod modTransition">
        <pc:chgData name="Gonçalo Inácio Nunes" userId="bc46cb59-75e4-475e-9a82-b19dc708c81b" providerId="ADAL" clId="{C52D292B-387D-4E78-9CF8-80B7B0D5B7E2}" dt="2023-10-16T09:55:13.699" v="597"/>
        <pc:sldMkLst>
          <pc:docMk/>
          <pc:sldMk cId="4222276554" sldId="266"/>
        </pc:sldMkLst>
        <pc:spChg chg="mod">
          <ac:chgData name="Gonçalo Inácio Nunes" userId="bc46cb59-75e4-475e-9a82-b19dc708c81b" providerId="ADAL" clId="{C52D292B-387D-4E78-9CF8-80B7B0D5B7E2}" dt="2023-10-16T09:51:50.868" v="570" actId="1076"/>
          <ac:spMkLst>
            <pc:docMk/>
            <pc:sldMk cId="4222276554" sldId="266"/>
            <ac:spMk id="7" creationId="{8922E8BE-516A-1991-05E8-68C163598478}"/>
          </ac:spMkLst>
        </pc:spChg>
        <pc:picChg chg="add del mod">
          <ac:chgData name="Gonçalo Inácio Nunes" userId="bc46cb59-75e4-475e-9a82-b19dc708c81b" providerId="ADAL" clId="{C52D292B-387D-4E78-9CF8-80B7B0D5B7E2}" dt="2023-10-16T09:51:32.294" v="565" actId="478"/>
          <ac:picMkLst>
            <pc:docMk/>
            <pc:sldMk cId="4222276554" sldId="266"/>
            <ac:picMk id="9" creationId="{75A7C046-5FA6-6E44-09D9-0B4E15221814}"/>
          </ac:picMkLst>
        </pc:picChg>
        <pc:cxnChg chg="add">
          <ac:chgData name="Gonçalo Inácio Nunes" userId="bc46cb59-75e4-475e-9a82-b19dc708c81b" providerId="ADAL" clId="{C52D292B-387D-4E78-9CF8-80B7B0D5B7E2}" dt="2023-10-16T09:51:42.370" v="566" actId="11529"/>
          <ac:cxnSpMkLst>
            <pc:docMk/>
            <pc:sldMk cId="4222276554" sldId="266"/>
            <ac:cxnSpMk id="11" creationId="{CC75FB41-BA0A-67F5-A70B-B08114E1DBDD}"/>
          </ac:cxnSpMkLst>
        </pc:cxnChg>
        <pc:cxnChg chg="add del mod">
          <ac:chgData name="Gonçalo Inácio Nunes" userId="bc46cb59-75e4-475e-9a82-b19dc708c81b" providerId="ADAL" clId="{C52D292B-387D-4E78-9CF8-80B7B0D5B7E2}" dt="2023-10-16T09:51:48.360" v="569" actId="478"/>
          <ac:cxnSpMkLst>
            <pc:docMk/>
            <pc:sldMk cId="4222276554" sldId="266"/>
            <ac:cxnSpMk id="12" creationId="{FEC73255-7C48-2E7C-4CD0-AA69673AD1EC}"/>
          </ac:cxnSpMkLst>
        </pc:cxnChg>
      </pc:sldChg>
      <pc:sldChg chg="modSp add del mod">
        <pc:chgData name="Gonçalo Inácio Nunes" userId="bc46cb59-75e4-475e-9a82-b19dc708c81b" providerId="ADAL" clId="{C52D292B-387D-4E78-9CF8-80B7B0D5B7E2}" dt="2023-10-16T09:53:15.434" v="582" actId="47"/>
        <pc:sldMkLst>
          <pc:docMk/>
          <pc:sldMk cId="2477622464" sldId="267"/>
        </pc:sldMkLst>
        <pc:spChg chg="mod">
          <ac:chgData name="Gonçalo Inácio Nunes" userId="bc46cb59-75e4-475e-9a82-b19dc708c81b" providerId="ADAL" clId="{C52D292B-387D-4E78-9CF8-80B7B0D5B7E2}" dt="2023-10-16T09:52:27.571" v="572" actId="1076"/>
          <ac:spMkLst>
            <pc:docMk/>
            <pc:sldMk cId="2477622464" sldId="267"/>
            <ac:spMk id="7" creationId="{8922E8BE-516A-1991-05E8-68C163598478}"/>
          </ac:spMkLst>
        </pc:spChg>
      </pc:sldChg>
      <pc:sldChg chg="addSp modSp add mod modTransition">
        <pc:chgData name="Gonçalo Inácio Nunes" userId="bc46cb59-75e4-475e-9a82-b19dc708c81b" providerId="ADAL" clId="{C52D292B-387D-4E78-9CF8-80B7B0D5B7E2}" dt="2023-10-16T09:55:16.095" v="599"/>
        <pc:sldMkLst>
          <pc:docMk/>
          <pc:sldMk cId="43505384" sldId="268"/>
        </pc:sldMkLst>
        <pc:spChg chg="add mod">
          <ac:chgData name="Gonçalo Inácio Nunes" userId="bc46cb59-75e4-475e-9a82-b19dc708c81b" providerId="ADAL" clId="{C52D292B-387D-4E78-9CF8-80B7B0D5B7E2}" dt="2023-10-16T09:52:48.654" v="577" actId="1076"/>
          <ac:spMkLst>
            <pc:docMk/>
            <pc:sldMk cId="43505384" sldId="268"/>
            <ac:spMk id="9" creationId="{8D827D04-5482-16CC-DCB0-D0EB7FE888E9}"/>
          </ac:spMkLst>
        </pc:spChg>
        <pc:cxnChg chg="add mod">
          <ac:chgData name="Gonçalo Inácio Nunes" userId="bc46cb59-75e4-475e-9a82-b19dc708c81b" providerId="ADAL" clId="{C52D292B-387D-4E78-9CF8-80B7B0D5B7E2}" dt="2023-10-16T09:52:41.192" v="575" actId="1076"/>
          <ac:cxnSpMkLst>
            <pc:docMk/>
            <pc:sldMk cId="43505384" sldId="268"/>
            <ac:cxnSpMk id="8" creationId="{3565346B-D5B9-EDCF-69C7-779D9B393CB6}"/>
          </ac:cxnSpMkLst>
        </pc:cxnChg>
      </pc:sldChg>
      <pc:sldChg chg="addSp modSp add mod modTransition">
        <pc:chgData name="Gonçalo Inácio Nunes" userId="bc46cb59-75e4-475e-9a82-b19dc708c81b" providerId="ADAL" clId="{C52D292B-387D-4E78-9CF8-80B7B0D5B7E2}" dt="2023-10-16T09:55:18.449" v="601"/>
        <pc:sldMkLst>
          <pc:docMk/>
          <pc:sldMk cId="1164946412" sldId="269"/>
        </pc:sldMkLst>
        <pc:spChg chg="mod">
          <ac:chgData name="Gonçalo Inácio Nunes" userId="bc46cb59-75e4-475e-9a82-b19dc708c81b" providerId="ADAL" clId="{C52D292B-387D-4E78-9CF8-80B7B0D5B7E2}" dt="2023-10-16T09:52:57.798" v="579" actId="1076"/>
          <ac:spMkLst>
            <pc:docMk/>
            <pc:sldMk cId="1164946412" sldId="269"/>
            <ac:spMk id="9" creationId="{8D827D04-5482-16CC-DCB0-D0EB7FE888E9}"/>
          </ac:spMkLst>
        </pc:spChg>
        <pc:spChg chg="add mod">
          <ac:chgData name="Gonçalo Inácio Nunes" userId="bc46cb59-75e4-475e-9a82-b19dc708c81b" providerId="ADAL" clId="{C52D292B-387D-4E78-9CF8-80B7B0D5B7E2}" dt="2023-10-16T09:53:36.745" v="586" actId="1076"/>
          <ac:spMkLst>
            <pc:docMk/>
            <pc:sldMk cId="1164946412" sldId="269"/>
            <ac:spMk id="12" creationId="{FDEF66E5-3D7D-46C5-06BF-6A952863D342}"/>
          </ac:spMkLst>
        </pc:spChg>
        <pc:cxnChg chg="add mod">
          <ac:chgData name="Gonçalo Inácio Nunes" userId="bc46cb59-75e4-475e-9a82-b19dc708c81b" providerId="ADAL" clId="{C52D292B-387D-4E78-9CF8-80B7B0D5B7E2}" dt="2023-10-16T09:53:32.027" v="584" actId="1076"/>
          <ac:cxnSpMkLst>
            <pc:docMk/>
            <pc:sldMk cId="1164946412" sldId="269"/>
            <ac:cxnSpMk id="10" creationId="{F65F8B1C-16BA-98CB-E32A-8DE54A1CA163}"/>
          </ac:cxnSpMkLst>
        </pc:cxnChg>
      </pc:sldChg>
      <pc:sldChg chg="add del">
        <pc:chgData name="Gonçalo Inácio Nunes" userId="bc46cb59-75e4-475e-9a82-b19dc708c81b" providerId="ADAL" clId="{C52D292B-387D-4E78-9CF8-80B7B0D5B7E2}" dt="2023-10-16T09:53:05.764" v="581"/>
        <pc:sldMkLst>
          <pc:docMk/>
          <pc:sldMk cId="1917062204" sldId="270"/>
        </pc:sldMkLst>
      </pc:sldChg>
      <pc:sldChg chg="addSp modSp add mod modTransition modAnim">
        <pc:chgData name="Gonçalo Inácio Nunes" userId="bc46cb59-75e4-475e-9a82-b19dc708c81b" providerId="ADAL" clId="{C52D292B-387D-4E78-9CF8-80B7B0D5B7E2}" dt="2023-10-16T10:01:32.639" v="623" actId="20577"/>
        <pc:sldMkLst>
          <pc:docMk/>
          <pc:sldMk cId="3849117137" sldId="270"/>
        </pc:sldMkLst>
        <pc:spChg chg="mod">
          <ac:chgData name="Gonçalo Inácio Nunes" userId="bc46cb59-75e4-475e-9a82-b19dc708c81b" providerId="ADAL" clId="{C52D292B-387D-4E78-9CF8-80B7B0D5B7E2}" dt="2023-10-16T09:53:48.468" v="588" actId="1076"/>
          <ac:spMkLst>
            <pc:docMk/>
            <pc:sldMk cId="3849117137" sldId="270"/>
            <ac:spMk id="12" creationId="{FDEF66E5-3D7D-46C5-06BF-6A952863D342}"/>
          </ac:spMkLst>
        </pc:spChg>
        <pc:spChg chg="add mod">
          <ac:chgData name="Gonçalo Inácio Nunes" userId="bc46cb59-75e4-475e-9a82-b19dc708c81b" providerId="ADAL" clId="{C52D292B-387D-4E78-9CF8-80B7B0D5B7E2}" dt="2023-10-16T10:01:32.639" v="623" actId="20577"/>
          <ac:spMkLst>
            <pc:docMk/>
            <pc:sldMk cId="3849117137" sldId="270"/>
            <ac:spMk id="13" creationId="{120A7D95-E891-D05B-855C-69E0D3C487B2}"/>
          </ac:spMkLst>
        </pc:spChg>
      </pc:sldChg>
      <pc:sldChg chg="add del">
        <pc:chgData name="Gonçalo Inácio Nunes" userId="bc46cb59-75e4-475e-9a82-b19dc708c81b" providerId="ADAL" clId="{C52D292B-387D-4E78-9CF8-80B7B0D5B7E2}" dt="2023-10-16T10:19:58.847" v="793" actId="47"/>
        <pc:sldMkLst>
          <pc:docMk/>
          <pc:sldMk cId="1962616049" sldId="271"/>
        </pc:sldMkLst>
      </pc:sldChg>
      <pc:sldChg chg="modSp add mod">
        <pc:chgData name="Gonçalo Inácio Nunes" userId="bc46cb59-75e4-475e-9a82-b19dc708c81b" providerId="ADAL" clId="{C52D292B-387D-4E78-9CF8-80B7B0D5B7E2}" dt="2023-10-16T10:25:18.145" v="868" actId="20577"/>
        <pc:sldMkLst>
          <pc:docMk/>
          <pc:sldMk cId="2171571929" sldId="271"/>
        </pc:sldMkLst>
        <pc:spChg chg="mod">
          <ac:chgData name="Gonçalo Inácio Nunes" userId="bc46cb59-75e4-475e-9a82-b19dc708c81b" providerId="ADAL" clId="{C52D292B-387D-4E78-9CF8-80B7B0D5B7E2}" dt="2023-10-16T10:25:18.145" v="868" actId="20577"/>
          <ac:spMkLst>
            <pc:docMk/>
            <pc:sldMk cId="2171571929" sldId="271"/>
            <ac:spMk id="3" creationId="{4ABE211B-01E0-0F1F-370C-EF4C441DC269}"/>
          </ac:spMkLst>
        </pc:spChg>
      </pc:sldChg>
      <pc:sldChg chg="modSp mod">
        <pc:chgData name="Gonçalo Inácio Nunes" userId="bc46cb59-75e4-475e-9a82-b19dc708c81b" providerId="ADAL" clId="{C52D292B-387D-4E78-9CF8-80B7B0D5B7E2}" dt="2023-10-16T15:30:50.821" v="871" actId="1076"/>
        <pc:sldMkLst>
          <pc:docMk/>
          <pc:sldMk cId="0" sldId="287"/>
        </pc:sldMkLst>
        <pc:grpChg chg="mod">
          <ac:chgData name="Gonçalo Inácio Nunes" userId="bc46cb59-75e4-475e-9a82-b19dc708c81b" providerId="ADAL" clId="{C52D292B-387D-4E78-9CF8-80B7B0D5B7E2}" dt="2023-10-16T15:30:50.821" v="871" actId="1076"/>
          <ac:grpSpMkLst>
            <pc:docMk/>
            <pc:sldMk cId="0" sldId="287"/>
            <ac:grpSpMk id="23" creationId="{00000000-0000-0000-0000-000000000000}"/>
          </ac:grpSpMkLst>
        </pc:grpChg>
      </pc:sldChg>
    </pc:docChg>
  </pc:docChgLst>
  <pc:docChgLst>
    <pc:chgData name="Pedro Cerqueira Lobo" userId="S::ist199115@tecnico.ulisboa.pt::a06035ce-cca9-4958-ab8d-5e8688c6932b" providerId="AD" clId="Web-{75E9B257-07E3-194C-51DB-AC790BD8CD4F}"/>
    <pc:docChg chg="modSld">
      <pc:chgData name="Pedro Cerqueira Lobo" userId="S::ist199115@tecnico.ulisboa.pt::a06035ce-cca9-4958-ab8d-5e8688c6932b" providerId="AD" clId="Web-{75E9B257-07E3-194C-51DB-AC790BD8CD4F}" dt="2023-10-16T08:54:09.730" v="0" actId="20577"/>
      <pc:docMkLst>
        <pc:docMk/>
      </pc:docMkLst>
      <pc:sldChg chg="modSp">
        <pc:chgData name="Pedro Cerqueira Lobo" userId="S::ist199115@tecnico.ulisboa.pt::a06035ce-cca9-4958-ab8d-5e8688c6932b" providerId="AD" clId="Web-{75E9B257-07E3-194C-51DB-AC790BD8CD4F}" dt="2023-10-16T08:54:09.730" v="0" actId="20577"/>
        <pc:sldMkLst>
          <pc:docMk/>
          <pc:sldMk cId="612484682" sldId="256"/>
        </pc:sldMkLst>
        <pc:spChg chg="mod">
          <ac:chgData name="Pedro Cerqueira Lobo" userId="S::ist199115@tecnico.ulisboa.pt::a06035ce-cca9-4958-ab8d-5e8688c6932b" providerId="AD" clId="Web-{75E9B257-07E3-194C-51DB-AC790BD8CD4F}" dt="2023-10-16T08:54:09.730" v="0" actId="20577"/>
          <ac:spMkLst>
            <pc:docMk/>
            <pc:sldMk cId="612484682" sldId="256"/>
            <ac:spMk id="3" creationId="{7817302F-5C3F-AD1C-8B01-B799C6612C55}"/>
          </ac:spMkLst>
        </pc:spChg>
      </pc:sldChg>
    </pc:docChg>
  </pc:docChgLst>
  <pc:docChgLst>
    <pc:chgData name="Gonçalo Inácio Nunes" userId="bc46cb59-75e4-475e-9a82-b19dc708c81b" providerId="ADAL" clId="{0C2AF6DB-D6B6-4BAC-B197-91F3674D4DAF}"/>
    <pc:docChg chg="undo redo custSel addSld delSld modSld modMainMaster">
      <pc:chgData name="Gonçalo Inácio Nunes" userId="bc46cb59-75e4-475e-9a82-b19dc708c81b" providerId="ADAL" clId="{0C2AF6DB-D6B6-4BAC-B197-91F3674D4DAF}" dt="2024-01-04T22:41:49.874" v="3869"/>
      <pc:docMkLst>
        <pc:docMk/>
      </pc:docMkLst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567780873" sldId="257"/>
        </pc:sldMkLst>
      </pc:sldChg>
      <pc:sldChg chg="addSp delSp modSp mod">
        <pc:chgData name="Gonçalo Inácio Nunes" userId="bc46cb59-75e4-475e-9a82-b19dc708c81b" providerId="ADAL" clId="{0C2AF6DB-D6B6-4BAC-B197-91F3674D4DAF}" dt="2024-01-03T11:58:48.765" v="1724" actId="123"/>
        <pc:sldMkLst>
          <pc:docMk/>
          <pc:sldMk cId="3500881092" sldId="258"/>
        </pc:sldMkLst>
        <pc:spChg chg="mod">
          <ac:chgData name="Gonçalo Inácio Nunes" userId="bc46cb59-75e4-475e-9a82-b19dc708c81b" providerId="ADAL" clId="{0C2AF6DB-D6B6-4BAC-B197-91F3674D4DAF}" dt="2024-01-03T11:20:35.673" v="475" actId="1076"/>
          <ac:spMkLst>
            <pc:docMk/>
            <pc:sldMk cId="3500881092" sldId="258"/>
            <ac:spMk id="2" creationId="{17BF6AA8-25E4-1C44-3D42-7D48B53E55FD}"/>
          </ac:spMkLst>
        </pc:spChg>
        <pc:spChg chg="add del mod">
          <ac:chgData name="Gonçalo Inácio Nunes" userId="bc46cb59-75e4-475e-9a82-b19dc708c81b" providerId="ADAL" clId="{0C2AF6DB-D6B6-4BAC-B197-91F3674D4DAF}" dt="2024-01-03T11:24:25.580" v="679" actId="478"/>
          <ac:spMkLst>
            <pc:docMk/>
            <pc:sldMk cId="3500881092" sldId="258"/>
            <ac:spMk id="3" creationId="{319789A6-D6AA-D5DD-2993-3DF414CBBB4E}"/>
          </ac:spMkLst>
        </pc:spChg>
        <pc:spChg chg="mod">
          <ac:chgData name="Gonçalo Inácio Nunes" userId="bc46cb59-75e4-475e-9a82-b19dc708c81b" providerId="ADAL" clId="{0C2AF6DB-D6B6-4BAC-B197-91F3674D4DAF}" dt="2024-01-03T11:58:48.765" v="1724" actId="123"/>
          <ac:spMkLst>
            <pc:docMk/>
            <pc:sldMk cId="3500881092" sldId="258"/>
            <ac:spMk id="4" creationId="{F926D4F0-8E76-E9FC-B316-F35E1F64EE98}"/>
          </ac:spMkLst>
        </pc:spChg>
        <pc:picChg chg="add del mod">
          <ac:chgData name="Gonçalo Inácio Nunes" userId="bc46cb59-75e4-475e-9a82-b19dc708c81b" providerId="ADAL" clId="{0C2AF6DB-D6B6-4BAC-B197-91F3674D4DAF}" dt="2024-01-03T11:27:30.888" v="887" actId="478"/>
          <ac:picMkLst>
            <pc:docMk/>
            <pc:sldMk cId="3500881092" sldId="258"/>
            <ac:picMk id="6" creationId="{6C33257A-B74C-C1E2-AADB-B72509FB8BC4}"/>
          </ac:picMkLst>
        </pc:picChg>
        <pc:picChg chg="add mod">
          <ac:chgData name="Gonçalo Inácio Nunes" userId="bc46cb59-75e4-475e-9a82-b19dc708c81b" providerId="ADAL" clId="{0C2AF6DB-D6B6-4BAC-B197-91F3674D4DAF}" dt="2024-01-03T11:28:49.459" v="902" actId="1036"/>
          <ac:picMkLst>
            <pc:docMk/>
            <pc:sldMk cId="3500881092" sldId="258"/>
            <ac:picMk id="8" creationId="{ED99F028-977C-D1E9-FE1E-05A98676F0D9}"/>
          </ac:picMkLst>
        </pc:picChg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76433812" sldId="25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179423582" sldId="26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529487304" sldId="26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963509065" sldId="26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4977615" sldId="265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222276554" sldId="26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3505384" sldId="26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164946412" sldId="26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849117137" sldId="27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171571929" sldId="271"/>
        </pc:sldMkLst>
      </pc:sldChg>
      <pc:sldChg chg="modSp mod">
        <pc:chgData name="Gonçalo Inácio Nunes" userId="bc46cb59-75e4-475e-9a82-b19dc708c81b" providerId="ADAL" clId="{0C2AF6DB-D6B6-4BAC-B197-91F3674D4DAF}" dt="2024-01-04T22:36:36.155" v="3860"/>
        <pc:sldMkLst>
          <pc:docMk/>
          <pc:sldMk cId="1375626493" sldId="274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1375626493" sldId="274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7:19:57.952" v="2342" actId="20577"/>
          <ac:spMkLst>
            <pc:docMk/>
            <pc:sldMk cId="1375626493" sldId="274"/>
            <ac:spMk id="4" creationId="{D3908660-87DF-31DF-EF44-030AE2ED1A8D}"/>
          </ac:spMkLst>
        </pc:spChg>
      </pc:sldChg>
      <pc:sldChg chg="del">
        <pc:chgData name="Gonçalo Inácio Nunes" userId="bc46cb59-75e4-475e-9a82-b19dc708c81b" providerId="ADAL" clId="{0C2AF6DB-D6B6-4BAC-B197-91F3674D4DAF}" dt="2024-01-03T11:20:21.818" v="473" actId="47"/>
        <pc:sldMkLst>
          <pc:docMk/>
          <pc:sldMk cId="3136675242" sldId="275"/>
        </pc:sldMkLst>
      </pc:sldChg>
      <pc:sldChg chg="add del">
        <pc:chgData name="Gonçalo Inácio Nunes" userId="bc46cb59-75e4-475e-9a82-b19dc708c81b" providerId="ADAL" clId="{0C2AF6DB-D6B6-4BAC-B197-91F3674D4DAF}" dt="2024-01-03T11:30:37.168" v="907" actId="47"/>
        <pc:sldMkLst>
          <pc:docMk/>
          <pc:sldMk cId="2019655232" sldId="276"/>
        </pc:sldMkLst>
      </pc:sldChg>
      <pc:sldChg chg="del">
        <pc:chgData name="Gonçalo Inácio Nunes" userId="bc46cb59-75e4-475e-9a82-b19dc708c81b" providerId="ADAL" clId="{0C2AF6DB-D6B6-4BAC-B197-91F3674D4DAF}" dt="2024-01-03T17:26:57.437" v="2443" actId="47"/>
        <pc:sldMkLst>
          <pc:docMk/>
          <pc:sldMk cId="3991845644" sldId="27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473783035" sldId="27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039925511" sldId="27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058630762" sldId="42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68618089" sldId="42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934710142" sldId="43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011747961" sldId="43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94649414" sldId="43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790969265" sldId="43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91050685" sldId="435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705789489" sldId="43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913588791" sldId="43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609425981" sldId="43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615387612" sldId="43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579919007" sldId="44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332225176" sldId="44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021441815" sldId="442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26203488" sldId="44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070375326" sldId="44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838442461" sldId="44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137639090" sldId="44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572347033" sldId="44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301095065" sldId="45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762744479" sldId="45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792104041" sldId="45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093450333" sldId="45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553083110" sldId="455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543688053" sldId="45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082435558" sldId="45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139890899" sldId="45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410504935" sldId="45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506996621" sldId="46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474476326" sldId="462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914532979" sldId="46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282686041" sldId="46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977455880" sldId="46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95150179" sldId="46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569352684" sldId="46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704652596" sldId="46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541642563" sldId="47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837175158" sldId="47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475266168" sldId="472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617529724" sldId="47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840566013" sldId="475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292647676" sldId="47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122502707" sldId="47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873603594" sldId="47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350098350" sldId="479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229082006" sldId="48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297157569" sldId="48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590843666" sldId="482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68356743" sldId="483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456201189" sldId="484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816886789" sldId="485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110916297" sldId="48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427109479" sldId="487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963181142" sldId="488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4168112375" sldId="490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497460592" sldId="491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1495171043" sldId="492"/>
        </pc:sldMkLst>
      </pc:sldChg>
      <pc:sldChg chg="modSp mod">
        <pc:chgData name="Gonçalo Inácio Nunes" userId="bc46cb59-75e4-475e-9a82-b19dc708c81b" providerId="ADAL" clId="{0C2AF6DB-D6B6-4BAC-B197-91F3674D4DAF}" dt="2024-01-03T11:14:10.562" v="113" actId="20577"/>
        <pc:sldMkLst>
          <pc:docMk/>
          <pc:sldMk cId="247347709" sldId="495"/>
        </pc:sldMkLst>
        <pc:spChg chg="mod">
          <ac:chgData name="Gonçalo Inácio Nunes" userId="bc46cb59-75e4-475e-9a82-b19dc708c81b" providerId="ADAL" clId="{0C2AF6DB-D6B6-4BAC-B197-91F3674D4DAF}" dt="2024-01-03T11:13:43.162" v="57" actId="20577"/>
          <ac:spMkLst>
            <pc:docMk/>
            <pc:sldMk cId="247347709" sldId="495"/>
            <ac:spMk id="4" creationId="{D4FA9174-2C92-5E94-EC35-45F96C179198}"/>
          </ac:spMkLst>
        </pc:spChg>
        <pc:spChg chg="mod">
          <ac:chgData name="Gonçalo Inácio Nunes" userId="bc46cb59-75e4-475e-9a82-b19dc708c81b" providerId="ADAL" clId="{0C2AF6DB-D6B6-4BAC-B197-91F3674D4DAF}" dt="2024-01-03T11:14:10.562" v="113" actId="20577"/>
          <ac:spMkLst>
            <pc:docMk/>
            <pc:sldMk cId="247347709" sldId="495"/>
            <ac:spMk id="5" creationId="{C05F3106-2760-CBA9-B027-3C27E39A50C3}"/>
          </ac:spMkLst>
        </pc:spChg>
        <pc:spChg chg="mod">
          <ac:chgData name="Gonçalo Inácio Nunes" userId="bc46cb59-75e4-475e-9a82-b19dc708c81b" providerId="ADAL" clId="{0C2AF6DB-D6B6-4BAC-B197-91F3674D4DAF}" dt="2024-01-03T11:13:48.139" v="61" actId="20577"/>
          <ac:spMkLst>
            <pc:docMk/>
            <pc:sldMk cId="247347709" sldId="495"/>
            <ac:spMk id="6" creationId="{E8BCD3FF-4125-BAE7-A0B9-913D4512A8AA}"/>
          </ac:spMkLst>
        </pc:spChg>
      </pc:sldChg>
      <pc:sldChg chg="modSp add del mod">
        <pc:chgData name="Gonçalo Inácio Nunes" userId="bc46cb59-75e4-475e-9a82-b19dc708c81b" providerId="ADAL" clId="{0C2AF6DB-D6B6-4BAC-B197-91F3674D4DAF}" dt="2024-01-04T22:36:36.155" v="3860"/>
        <pc:sldMkLst>
          <pc:docMk/>
          <pc:sldMk cId="1134284030" sldId="496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1134284030" sldId="496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2:07:06.864" v="1884" actId="15"/>
          <ac:spMkLst>
            <pc:docMk/>
            <pc:sldMk cId="1134284030" sldId="496"/>
            <ac:spMk id="4" creationId="{D3908660-87DF-31DF-EF44-030AE2ED1A8D}"/>
          </ac:spMkLst>
        </pc:spChg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133312019" sldId="496"/>
        </pc:sldMkLst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174426337" sldId="497"/>
        </pc:sldMkLst>
      </pc:sldChg>
      <pc:sldChg chg="addSp delSp modSp add mod">
        <pc:chgData name="Gonçalo Inácio Nunes" userId="bc46cb59-75e4-475e-9a82-b19dc708c81b" providerId="ADAL" clId="{0C2AF6DB-D6B6-4BAC-B197-91F3674D4DAF}" dt="2024-01-03T11:58:57.150" v="1725" actId="123"/>
        <pc:sldMkLst>
          <pc:docMk/>
          <pc:sldMk cId="4233566473" sldId="497"/>
        </pc:sldMkLst>
        <pc:spChg chg="mod">
          <ac:chgData name="Gonçalo Inácio Nunes" userId="bc46cb59-75e4-475e-9a82-b19dc708c81b" providerId="ADAL" clId="{0C2AF6DB-D6B6-4BAC-B197-91F3674D4DAF}" dt="2024-01-03T11:30:58.376" v="940" actId="20577"/>
          <ac:spMkLst>
            <pc:docMk/>
            <pc:sldMk cId="4233566473" sldId="497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1:58:57.150" v="1725" actId="123"/>
          <ac:spMkLst>
            <pc:docMk/>
            <pc:sldMk cId="4233566473" sldId="497"/>
            <ac:spMk id="4" creationId="{F926D4F0-8E76-E9FC-B316-F35E1F64EE98}"/>
          </ac:spMkLst>
        </pc:spChg>
        <pc:picChg chg="add mod">
          <ac:chgData name="Gonçalo Inácio Nunes" userId="bc46cb59-75e4-475e-9a82-b19dc708c81b" providerId="ADAL" clId="{0C2AF6DB-D6B6-4BAC-B197-91F3674D4DAF}" dt="2024-01-03T11:31:36.581" v="947" actId="1076"/>
          <ac:picMkLst>
            <pc:docMk/>
            <pc:sldMk cId="4233566473" sldId="497"/>
            <ac:picMk id="5" creationId="{E54E7371-B79E-6ECF-95D6-B48ABA8F07AF}"/>
          </ac:picMkLst>
        </pc:picChg>
        <pc:picChg chg="del">
          <ac:chgData name="Gonçalo Inácio Nunes" userId="bc46cb59-75e4-475e-9a82-b19dc708c81b" providerId="ADAL" clId="{0C2AF6DB-D6B6-4BAC-B197-91F3674D4DAF}" dt="2024-01-03T11:31:00.662" v="941" actId="478"/>
          <ac:picMkLst>
            <pc:docMk/>
            <pc:sldMk cId="4233566473" sldId="497"/>
            <ac:picMk id="8" creationId="{ED99F028-977C-D1E9-FE1E-05A98676F0D9}"/>
          </ac:picMkLst>
        </pc:picChg>
      </pc:sldChg>
      <pc:sldChg chg="modSp add mod">
        <pc:chgData name="Gonçalo Inácio Nunes" userId="bc46cb59-75e4-475e-9a82-b19dc708c81b" providerId="ADAL" clId="{0C2AF6DB-D6B6-4BAC-B197-91F3674D4DAF}" dt="2024-01-04T22:36:36.155" v="3860"/>
        <pc:sldMkLst>
          <pc:docMk/>
          <pc:sldMk cId="370074975" sldId="498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370074975" sldId="498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2:06:53.560" v="1882" actId="15"/>
          <ac:spMkLst>
            <pc:docMk/>
            <pc:sldMk cId="370074975" sldId="498"/>
            <ac:spMk id="4" creationId="{D3908660-87DF-31DF-EF44-030AE2ED1A8D}"/>
          </ac:spMkLst>
        </pc:spChg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3081303883" sldId="498"/>
        </pc:sldMkLst>
      </pc:sldChg>
      <pc:sldChg chg="addSp delSp modSp add mod">
        <pc:chgData name="Gonçalo Inácio Nunes" userId="bc46cb59-75e4-475e-9a82-b19dc708c81b" providerId="ADAL" clId="{0C2AF6DB-D6B6-4BAC-B197-91F3674D4DAF}" dt="2024-01-03T11:58:37.351" v="1723" actId="1037"/>
        <pc:sldMkLst>
          <pc:docMk/>
          <pc:sldMk cId="1049519791" sldId="499"/>
        </pc:sldMkLst>
        <pc:spChg chg="mod">
          <ac:chgData name="Gonçalo Inácio Nunes" userId="bc46cb59-75e4-475e-9a82-b19dc708c81b" providerId="ADAL" clId="{0C2AF6DB-D6B6-4BAC-B197-91F3674D4DAF}" dt="2024-01-03T11:50:00.016" v="1589" actId="20577"/>
          <ac:spMkLst>
            <pc:docMk/>
            <pc:sldMk cId="1049519791" sldId="499"/>
            <ac:spMk id="2" creationId="{17BF6AA8-25E4-1C44-3D42-7D48B53E55FD}"/>
          </ac:spMkLst>
        </pc:spChg>
        <pc:spChg chg="add del mod">
          <ac:chgData name="Gonçalo Inácio Nunes" userId="bc46cb59-75e4-475e-9a82-b19dc708c81b" providerId="ADAL" clId="{0C2AF6DB-D6B6-4BAC-B197-91F3674D4DAF}" dt="2024-01-03T11:50:37.734" v="1592"/>
          <ac:spMkLst>
            <pc:docMk/>
            <pc:sldMk cId="1049519791" sldId="499"/>
            <ac:spMk id="3" creationId="{FF53B0F0-C802-DC54-B0FD-011D7ACCBE85}"/>
          </ac:spMkLst>
        </pc:spChg>
        <pc:spChg chg="add del mod">
          <ac:chgData name="Gonçalo Inácio Nunes" userId="bc46cb59-75e4-475e-9a82-b19dc708c81b" providerId="ADAL" clId="{0C2AF6DB-D6B6-4BAC-B197-91F3674D4DAF}" dt="2024-01-03T11:58:03.395" v="1701" actId="14100"/>
          <ac:spMkLst>
            <pc:docMk/>
            <pc:sldMk cId="1049519791" sldId="499"/>
            <ac:spMk id="4" creationId="{F926D4F0-8E76-E9FC-B316-F35E1F64EE98}"/>
          </ac:spMkLst>
        </pc:spChg>
        <pc:picChg chg="del">
          <ac:chgData name="Gonçalo Inácio Nunes" userId="bc46cb59-75e4-475e-9a82-b19dc708c81b" providerId="ADAL" clId="{0C2AF6DB-D6B6-4BAC-B197-91F3674D4DAF}" dt="2024-01-03T11:50:25.260" v="1590" actId="478"/>
          <ac:picMkLst>
            <pc:docMk/>
            <pc:sldMk cId="1049519791" sldId="499"/>
            <ac:picMk id="5" creationId="{E54E7371-B79E-6ECF-95D6-B48ABA8F07AF}"/>
          </ac:picMkLst>
        </pc:picChg>
        <pc:picChg chg="add mod">
          <ac:chgData name="Gonçalo Inácio Nunes" userId="bc46cb59-75e4-475e-9a82-b19dc708c81b" providerId="ADAL" clId="{0C2AF6DB-D6B6-4BAC-B197-91F3674D4DAF}" dt="2024-01-03T11:58:37.351" v="1723" actId="1037"/>
          <ac:picMkLst>
            <pc:docMk/>
            <pc:sldMk cId="1049519791" sldId="499"/>
            <ac:picMk id="7" creationId="{A3C729A6-82BF-5B46-C17B-F1255B76CC49}"/>
          </ac:picMkLst>
        </pc:picChg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843462439" sldId="499"/>
        </pc:sldMkLst>
      </pc:sldChg>
      <pc:sldChg chg="modSp add mod">
        <pc:chgData name="Gonçalo Inácio Nunes" userId="bc46cb59-75e4-475e-9a82-b19dc708c81b" providerId="ADAL" clId="{0C2AF6DB-D6B6-4BAC-B197-91F3674D4DAF}" dt="2024-01-04T22:36:36.155" v="3860"/>
        <pc:sldMkLst>
          <pc:docMk/>
          <pc:sldMk cId="935910252" sldId="500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935910252" sldId="500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2:06:47.437" v="1880" actId="15"/>
          <ac:spMkLst>
            <pc:docMk/>
            <pc:sldMk cId="935910252" sldId="500"/>
            <ac:spMk id="4" creationId="{D3908660-87DF-31DF-EF44-030AE2ED1A8D}"/>
          </ac:spMkLst>
        </pc:spChg>
      </pc:sldChg>
      <pc:sldChg chg="del">
        <pc:chgData name="Gonçalo Inácio Nunes" userId="bc46cb59-75e4-475e-9a82-b19dc708c81b" providerId="ADAL" clId="{0C2AF6DB-D6B6-4BAC-B197-91F3674D4DAF}" dt="2024-01-03T11:13:19.401" v="0" actId="47"/>
        <pc:sldMkLst>
          <pc:docMk/>
          <pc:sldMk cId="2687992178" sldId="500"/>
        </pc:sldMkLst>
      </pc:sldChg>
      <pc:sldChg chg="delSp modSp add mod">
        <pc:chgData name="Gonçalo Inácio Nunes" userId="bc46cb59-75e4-475e-9a82-b19dc708c81b" providerId="ADAL" clId="{0C2AF6DB-D6B6-4BAC-B197-91F3674D4DAF}" dt="2024-01-03T18:57:21.950" v="3299" actId="1076"/>
        <pc:sldMkLst>
          <pc:docMk/>
          <pc:sldMk cId="3652665648" sldId="501"/>
        </pc:sldMkLst>
        <pc:spChg chg="mod">
          <ac:chgData name="Gonçalo Inácio Nunes" userId="bc46cb59-75e4-475e-9a82-b19dc708c81b" providerId="ADAL" clId="{0C2AF6DB-D6B6-4BAC-B197-91F3674D4DAF}" dt="2024-01-03T12:01:00.684" v="1772" actId="20577"/>
          <ac:spMkLst>
            <pc:docMk/>
            <pc:sldMk cId="3652665648" sldId="501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8:57:21.950" v="3299" actId="1076"/>
          <ac:spMkLst>
            <pc:docMk/>
            <pc:sldMk cId="3652665648" sldId="501"/>
            <ac:spMk id="4" creationId="{F926D4F0-8E76-E9FC-B316-F35E1F64EE98}"/>
          </ac:spMkLst>
        </pc:spChg>
        <pc:picChg chg="del">
          <ac:chgData name="Gonçalo Inácio Nunes" userId="bc46cb59-75e4-475e-9a82-b19dc708c81b" providerId="ADAL" clId="{0C2AF6DB-D6B6-4BAC-B197-91F3674D4DAF}" dt="2024-01-03T12:01:02.573" v="1773" actId="478"/>
          <ac:picMkLst>
            <pc:docMk/>
            <pc:sldMk cId="3652665648" sldId="501"/>
            <ac:picMk id="7" creationId="{A3C729A6-82BF-5B46-C17B-F1255B76CC49}"/>
          </ac:picMkLst>
        </pc:picChg>
      </pc:sldChg>
      <pc:sldChg chg="add del">
        <pc:chgData name="Gonçalo Inácio Nunes" userId="bc46cb59-75e4-475e-9a82-b19dc708c81b" providerId="ADAL" clId="{0C2AF6DB-D6B6-4BAC-B197-91F3674D4DAF}" dt="2024-01-03T12:06:10.802" v="1873"/>
        <pc:sldMkLst>
          <pc:docMk/>
          <pc:sldMk cId="2608352898" sldId="502"/>
        </pc:sldMkLst>
      </pc:sldChg>
      <pc:sldChg chg="modSp add mod">
        <pc:chgData name="Gonçalo Inácio Nunes" userId="bc46cb59-75e4-475e-9a82-b19dc708c81b" providerId="ADAL" clId="{0C2AF6DB-D6B6-4BAC-B197-91F3674D4DAF}" dt="2024-01-04T22:36:36.155" v="3860"/>
        <pc:sldMkLst>
          <pc:docMk/>
          <pc:sldMk cId="4100294201" sldId="502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4100294201" sldId="502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2:08:14.391" v="1887" actId="108"/>
          <ac:spMkLst>
            <pc:docMk/>
            <pc:sldMk cId="4100294201" sldId="502"/>
            <ac:spMk id="4" creationId="{D3908660-87DF-31DF-EF44-030AE2ED1A8D}"/>
          </ac:spMkLst>
        </pc:spChg>
      </pc:sldChg>
      <pc:sldChg chg="addSp delSp modSp add mod">
        <pc:chgData name="Gonçalo Inácio Nunes" userId="bc46cb59-75e4-475e-9a82-b19dc708c81b" providerId="ADAL" clId="{0C2AF6DB-D6B6-4BAC-B197-91F3674D4DAF}" dt="2024-01-03T12:22:15.895" v="2318" actId="20577"/>
        <pc:sldMkLst>
          <pc:docMk/>
          <pc:sldMk cId="2558096346" sldId="503"/>
        </pc:sldMkLst>
        <pc:spChg chg="mod">
          <ac:chgData name="Gonçalo Inácio Nunes" userId="bc46cb59-75e4-475e-9a82-b19dc708c81b" providerId="ADAL" clId="{0C2AF6DB-D6B6-4BAC-B197-91F3674D4DAF}" dt="2024-01-03T12:19:45.501" v="2277" actId="255"/>
          <ac:spMkLst>
            <pc:docMk/>
            <pc:sldMk cId="2558096346" sldId="503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3T12:22:15.895" v="2318" actId="20577"/>
          <ac:spMkLst>
            <pc:docMk/>
            <pc:sldMk cId="2558096346" sldId="503"/>
            <ac:spMk id="4" creationId="{F926D4F0-8E76-E9FC-B316-F35E1F64EE98}"/>
          </ac:spMkLst>
        </pc:spChg>
        <pc:picChg chg="add mod">
          <ac:chgData name="Gonçalo Inácio Nunes" userId="bc46cb59-75e4-475e-9a82-b19dc708c81b" providerId="ADAL" clId="{0C2AF6DB-D6B6-4BAC-B197-91F3674D4DAF}" dt="2024-01-03T12:20:31.491" v="2281" actId="14100"/>
          <ac:picMkLst>
            <pc:docMk/>
            <pc:sldMk cId="2558096346" sldId="503"/>
            <ac:picMk id="4098" creationId="{C69D65BD-7CE1-6DDD-A2A8-6D441B10FF55}"/>
          </ac:picMkLst>
        </pc:picChg>
        <pc:picChg chg="add del mod">
          <ac:chgData name="Gonçalo Inácio Nunes" userId="bc46cb59-75e4-475e-9a82-b19dc708c81b" providerId="ADAL" clId="{0C2AF6DB-D6B6-4BAC-B197-91F3674D4DAF}" dt="2024-01-03T12:18:46.016" v="2253"/>
          <ac:picMkLst>
            <pc:docMk/>
            <pc:sldMk cId="2558096346" sldId="503"/>
            <ac:picMk id="4100" creationId="{E712D0AB-9AD2-F81B-062A-A863972DDB4C}"/>
          </ac:picMkLst>
        </pc:picChg>
        <pc:picChg chg="add del mod">
          <ac:chgData name="Gonçalo Inácio Nunes" userId="bc46cb59-75e4-475e-9a82-b19dc708c81b" providerId="ADAL" clId="{0C2AF6DB-D6B6-4BAC-B197-91F3674D4DAF}" dt="2024-01-03T12:18:53.863" v="2258" actId="478"/>
          <ac:picMkLst>
            <pc:docMk/>
            <pc:sldMk cId="2558096346" sldId="503"/>
            <ac:picMk id="4102" creationId="{AE600A06-39E8-33EA-76FA-B73357856861}"/>
          </ac:picMkLst>
        </pc:picChg>
        <pc:picChg chg="add mod">
          <ac:chgData name="Gonçalo Inácio Nunes" userId="bc46cb59-75e4-475e-9a82-b19dc708c81b" providerId="ADAL" clId="{0C2AF6DB-D6B6-4BAC-B197-91F3674D4DAF}" dt="2024-01-03T12:20:51.220" v="2291" actId="1036"/>
          <ac:picMkLst>
            <pc:docMk/>
            <pc:sldMk cId="2558096346" sldId="503"/>
            <ac:picMk id="4104" creationId="{E14FF870-862A-FF0A-DF0E-92DE4E772A9B}"/>
          </ac:picMkLst>
        </pc:picChg>
      </pc:sldChg>
      <pc:sldChg chg="delSp modSp add mod">
        <pc:chgData name="Gonçalo Inácio Nunes" userId="bc46cb59-75e4-475e-9a82-b19dc708c81b" providerId="ADAL" clId="{0C2AF6DB-D6B6-4BAC-B197-91F3674D4DAF}" dt="2024-01-04T22:31:07.849" v="3853" actId="108"/>
        <pc:sldMkLst>
          <pc:docMk/>
          <pc:sldMk cId="280691899" sldId="504"/>
        </pc:sldMkLst>
        <pc:spChg chg="mod">
          <ac:chgData name="Gonçalo Inácio Nunes" userId="bc46cb59-75e4-475e-9a82-b19dc708c81b" providerId="ADAL" clId="{0C2AF6DB-D6B6-4BAC-B197-91F3674D4DAF}" dt="2024-01-03T12:22:48.005" v="2333" actId="20577"/>
          <ac:spMkLst>
            <pc:docMk/>
            <pc:sldMk cId="280691899" sldId="504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4T22:31:07.849" v="3853" actId="108"/>
          <ac:spMkLst>
            <pc:docMk/>
            <pc:sldMk cId="280691899" sldId="504"/>
            <ac:spMk id="4" creationId="{F926D4F0-8E76-E9FC-B316-F35E1F64EE98}"/>
          </ac:spMkLst>
        </pc:spChg>
        <pc:picChg chg="del">
          <ac:chgData name="Gonçalo Inácio Nunes" userId="bc46cb59-75e4-475e-9a82-b19dc708c81b" providerId="ADAL" clId="{0C2AF6DB-D6B6-4BAC-B197-91F3674D4DAF}" dt="2024-01-03T12:22:49.944" v="2334" actId="478"/>
          <ac:picMkLst>
            <pc:docMk/>
            <pc:sldMk cId="280691899" sldId="504"/>
            <ac:picMk id="4098" creationId="{C69D65BD-7CE1-6DDD-A2A8-6D441B10FF55}"/>
          </ac:picMkLst>
        </pc:picChg>
        <pc:picChg chg="del">
          <ac:chgData name="Gonçalo Inácio Nunes" userId="bc46cb59-75e4-475e-9a82-b19dc708c81b" providerId="ADAL" clId="{0C2AF6DB-D6B6-4BAC-B197-91F3674D4DAF}" dt="2024-01-03T12:22:51.278" v="2335" actId="478"/>
          <ac:picMkLst>
            <pc:docMk/>
            <pc:sldMk cId="280691899" sldId="504"/>
            <ac:picMk id="4104" creationId="{E14FF870-862A-FF0A-DF0E-92DE4E772A9B}"/>
          </ac:picMkLst>
        </pc:picChg>
      </pc:sldChg>
      <pc:sldChg chg="addSp delSp modSp add mod">
        <pc:chgData name="Gonçalo Inácio Nunes" userId="bc46cb59-75e4-475e-9a82-b19dc708c81b" providerId="ADAL" clId="{0C2AF6DB-D6B6-4BAC-B197-91F3674D4DAF}" dt="2024-01-03T18:10:35.292" v="2741" actId="1076"/>
        <pc:sldMkLst>
          <pc:docMk/>
          <pc:sldMk cId="2174386676" sldId="505"/>
        </pc:sldMkLst>
        <pc:spChg chg="del">
          <ac:chgData name="Gonçalo Inácio Nunes" userId="bc46cb59-75e4-475e-9a82-b19dc708c81b" providerId="ADAL" clId="{0C2AF6DB-D6B6-4BAC-B197-91F3674D4DAF}" dt="2024-01-03T18:00:28.221" v="2542" actId="478"/>
          <ac:spMkLst>
            <pc:docMk/>
            <pc:sldMk cId="2174386676" sldId="505"/>
            <ac:spMk id="4" creationId="{F926D4F0-8E76-E9FC-B316-F35E1F64EE98}"/>
          </ac:spMkLst>
        </pc:spChg>
        <pc:spChg chg="add del mod">
          <ac:chgData name="Gonçalo Inácio Nunes" userId="bc46cb59-75e4-475e-9a82-b19dc708c81b" providerId="ADAL" clId="{0C2AF6DB-D6B6-4BAC-B197-91F3674D4DAF}" dt="2024-01-03T18:00:31.723" v="2543" actId="478"/>
          <ac:spMkLst>
            <pc:docMk/>
            <pc:sldMk cId="2174386676" sldId="505"/>
            <ac:spMk id="5" creationId="{2E17E58C-3015-1B6F-FA92-F9AB4A9D5006}"/>
          </ac:spMkLst>
        </pc:spChg>
        <pc:spChg chg="add del mod">
          <ac:chgData name="Gonçalo Inácio Nunes" userId="bc46cb59-75e4-475e-9a82-b19dc708c81b" providerId="ADAL" clId="{0C2AF6DB-D6B6-4BAC-B197-91F3674D4DAF}" dt="2024-01-03T18:01:59.142" v="2557" actId="478"/>
          <ac:spMkLst>
            <pc:docMk/>
            <pc:sldMk cId="2174386676" sldId="505"/>
            <ac:spMk id="6" creationId="{0B50B968-55CA-F9AE-42E5-C8CB88A5F529}"/>
          </ac:spMkLst>
        </pc:spChg>
        <pc:spChg chg="add mod">
          <ac:chgData name="Gonçalo Inácio Nunes" userId="bc46cb59-75e4-475e-9a82-b19dc708c81b" providerId="ADAL" clId="{0C2AF6DB-D6B6-4BAC-B197-91F3674D4DAF}" dt="2024-01-03T18:04:53.641" v="2647" actId="1076"/>
          <ac:spMkLst>
            <pc:docMk/>
            <pc:sldMk cId="2174386676" sldId="505"/>
            <ac:spMk id="7" creationId="{58521A28-FC27-8B18-3E2E-E692C1CE3D5F}"/>
          </ac:spMkLst>
        </pc:spChg>
        <pc:spChg chg="add mod">
          <ac:chgData name="Gonçalo Inácio Nunes" userId="bc46cb59-75e4-475e-9a82-b19dc708c81b" providerId="ADAL" clId="{0C2AF6DB-D6B6-4BAC-B197-91F3674D4DAF}" dt="2024-01-03T18:09:19.881" v="2694" actId="1076"/>
          <ac:spMkLst>
            <pc:docMk/>
            <pc:sldMk cId="2174386676" sldId="505"/>
            <ac:spMk id="8" creationId="{01C76858-1739-3FA2-B993-33DF0D6F3F30}"/>
          </ac:spMkLst>
        </pc:spChg>
        <pc:spChg chg="add del mod">
          <ac:chgData name="Gonçalo Inácio Nunes" userId="bc46cb59-75e4-475e-9a82-b19dc708c81b" providerId="ADAL" clId="{0C2AF6DB-D6B6-4BAC-B197-91F3674D4DAF}" dt="2024-01-03T18:02:34.093" v="2579" actId="478"/>
          <ac:spMkLst>
            <pc:docMk/>
            <pc:sldMk cId="2174386676" sldId="505"/>
            <ac:spMk id="9" creationId="{53826EE2-30C4-EFEE-5C32-9A4999957F27}"/>
          </ac:spMkLst>
        </pc:spChg>
        <pc:spChg chg="add mod">
          <ac:chgData name="Gonçalo Inácio Nunes" userId="bc46cb59-75e4-475e-9a82-b19dc708c81b" providerId="ADAL" clId="{0C2AF6DB-D6B6-4BAC-B197-91F3674D4DAF}" dt="2024-01-03T18:04:18.685" v="2611" actId="1076"/>
          <ac:spMkLst>
            <pc:docMk/>
            <pc:sldMk cId="2174386676" sldId="505"/>
            <ac:spMk id="10" creationId="{38360EDF-8347-D6D1-C523-BB406A39B2A5}"/>
          </ac:spMkLst>
        </pc:spChg>
        <pc:spChg chg="add del mod">
          <ac:chgData name="Gonçalo Inácio Nunes" userId="bc46cb59-75e4-475e-9a82-b19dc708c81b" providerId="ADAL" clId="{0C2AF6DB-D6B6-4BAC-B197-91F3674D4DAF}" dt="2024-01-03T18:08:26.412" v="2683" actId="21"/>
          <ac:spMkLst>
            <pc:docMk/>
            <pc:sldMk cId="2174386676" sldId="505"/>
            <ac:spMk id="13" creationId="{F78CD733-8A70-42C1-D7D7-11186FAA1272}"/>
          </ac:spMkLst>
        </pc:spChg>
        <pc:spChg chg="add del mod">
          <ac:chgData name="Gonçalo Inácio Nunes" userId="bc46cb59-75e4-475e-9a82-b19dc708c81b" providerId="ADAL" clId="{0C2AF6DB-D6B6-4BAC-B197-91F3674D4DAF}" dt="2024-01-03T18:07:34.442" v="2675" actId="478"/>
          <ac:spMkLst>
            <pc:docMk/>
            <pc:sldMk cId="2174386676" sldId="505"/>
            <ac:spMk id="14" creationId="{88B120ED-4FB0-4EE9-4065-3977545AF0F3}"/>
          </ac:spMkLst>
        </pc:spChg>
        <pc:spChg chg="add del mod">
          <ac:chgData name="Gonçalo Inácio Nunes" userId="bc46cb59-75e4-475e-9a82-b19dc708c81b" providerId="ADAL" clId="{0C2AF6DB-D6B6-4BAC-B197-91F3674D4DAF}" dt="2024-01-03T18:08:30.209" v="2685" actId="21"/>
          <ac:spMkLst>
            <pc:docMk/>
            <pc:sldMk cId="2174386676" sldId="505"/>
            <ac:spMk id="15" creationId="{2673643C-ADF6-D31E-3DDF-D2AA6FAE79D9}"/>
          </ac:spMkLst>
        </pc:spChg>
        <pc:spChg chg="add del mod">
          <ac:chgData name="Gonçalo Inácio Nunes" userId="bc46cb59-75e4-475e-9a82-b19dc708c81b" providerId="ADAL" clId="{0C2AF6DB-D6B6-4BAC-B197-91F3674D4DAF}" dt="2024-01-03T18:08:24.289" v="2682" actId="478"/>
          <ac:spMkLst>
            <pc:docMk/>
            <pc:sldMk cId="2174386676" sldId="505"/>
            <ac:spMk id="16" creationId="{FB04EF4A-F69B-EADC-AFE3-D50CC1706CA2}"/>
          </ac:spMkLst>
        </pc:spChg>
        <pc:spChg chg="add del mod">
          <ac:chgData name="Gonçalo Inácio Nunes" userId="bc46cb59-75e4-475e-9a82-b19dc708c81b" providerId="ADAL" clId="{0C2AF6DB-D6B6-4BAC-B197-91F3674D4DAF}" dt="2024-01-03T18:08:23.071" v="2681" actId="478"/>
          <ac:spMkLst>
            <pc:docMk/>
            <pc:sldMk cId="2174386676" sldId="505"/>
            <ac:spMk id="17" creationId="{D68BD833-54FE-4617-FF3B-0107B4146CE9}"/>
          </ac:spMkLst>
        </pc:spChg>
        <pc:spChg chg="add mod">
          <ac:chgData name="Gonçalo Inácio Nunes" userId="bc46cb59-75e4-475e-9a82-b19dc708c81b" providerId="ADAL" clId="{0C2AF6DB-D6B6-4BAC-B197-91F3674D4DAF}" dt="2024-01-03T18:10:11.221" v="2724" actId="1038"/>
          <ac:spMkLst>
            <pc:docMk/>
            <pc:sldMk cId="2174386676" sldId="505"/>
            <ac:spMk id="18" creationId="{46F88E74-C4C2-4A32-2511-B4519B486381}"/>
          </ac:spMkLst>
        </pc:spChg>
        <pc:spChg chg="add mod">
          <ac:chgData name="Gonçalo Inácio Nunes" userId="bc46cb59-75e4-475e-9a82-b19dc708c81b" providerId="ADAL" clId="{0C2AF6DB-D6B6-4BAC-B197-91F3674D4DAF}" dt="2024-01-03T18:10:16.644" v="2732" actId="1038"/>
          <ac:spMkLst>
            <pc:docMk/>
            <pc:sldMk cId="2174386676" sldId="505"/>
            <ac:spMk id="19" creationId="{2CAEC95B-AE5A-45C7-DD8D-E0409F6EC57A}"/>
          </ac:spMkLst>
        </pc:spChg>
        <pc:spChg chg="add mod">
          <ac:chgData name="Gonçalo Inácio Nunes" userId="bc46cb59-75e4-475e-9a82-b19dc708c81b" providerId="ADAL" clId="{0C2AF6DB-D6B6-4BAC-B197-91F3674D4DAF}" dt="2024-01-03T18:10:28.515" v="2739" actId="1037"/>
          <ac:spMkLst>
            <pc:docMk/>
            <pc:sldMk cId="2174386676" sldId="505"/>
            <ac:spMk id="23" creationId="{C29AC544-D4D1-7C0E-7B05-F94C50DE45A1}"/>
          </ac:spMkLst>
        </pc:spChg>
        <pc:spChg chg="add mod">
          <ac:chgData name="Gonçalo Inácio Nunes" userId="bc46cb59-75e4-475e-9a82-b19dc708c81b" providerId="ADAL" clId="{0C2AF6DB-D6B6-4BAC-B197-91F3674D4DAF}" dt="2024-01-03T18:10:35.292" v="2741" actId="1076"/>
          <ac:spMkLst>
            <pc:docMk/>
            <pc:sldMk cId="2174386676" sldId="505"/>
            <ac:spMk id="24" creationId="{02596DA9-3F04-5F80-73ED-29C0CE5225B9}"/>
          </ac:spMkLst>
        </pc:spChg>
        <pc:graphicFrameChg chg="add del mod modGraphic">
          <ac:chgData name="Gonçalo Inácio Nunes" userId="bc46cb59-75e4-475e-9a82-b19dc708c81b" providerId="ADAL" clId="{0C2AF6DB-D6B6-4BAC-B197-91F3674D4DAF}" dt="2024-01-03T18:04:22.173" v="2616" actId="3680"/>
          <ac:graphicFrameMkLst>
            <pc:docMk/>
            <pc:sldMk cId="2174386676" sldId="505"/>
            <ac:graphicFrameMk id="11" creationId="{15DAEEA7-0858-4E00-CE14-1114C1CF6AF1}"/>
          </ac:graphicFrameMkLst>
        </pc:graphicFrameChg>
        <pc:graphicFrameChg chg="add mod modGraphic">
          <ac:chgData name="Gonçalo Inácio Nunes" userId="bc46cb59-75e4-475e-9a82-b19dc708c81b" providerId="ADAL" clId="{0C2AF6DB-D6B6-4BAC-B197-91F3674D4DAF}" dt="2024-01-03T18:10:07.482" v="2716" actId="122"/>
          <ac:graphicFrameMkLst>
            <pc:docMk/>
            <pc:sldMk cId="2174386676" sldId="505"/>
            <ac:graphicFrameMk id="12" creationId="{C87C286E-5470-8CC9-D5FC-A35F47D737BF}"/>
          </ac:graphicFrameMkLst>
        </pc:graphicFrameChg>
        <pc:graphicFrameChg chg="add mod modGraphic">
          <ac:chgData name="Gonçalo Inácio Nunes" userId="bc46cb59-75e4-475e-9a82-b19dc708c81b" providerId="ADAL" clId="{0C2AF6DB-D6B6-4BAC-B197-91F3674D4DAF}" dt="2024-01-03T18:09:58.859" v="2715" actId="1037"/>
          <ac:graphicFrameMkLst>
            <pc:docMk/>
            <pc:sldMk cId="2174386676" sldId="505"/>
            <ac:graphicFrameMk id="20" creationId="{52752D02-E37B-EE08-22F4-1D176439C534}"/>
          </ac:graphicFrameMkLst>
        </pc:graphicFrameChg>
        <pc:graphicFrameChg chg="add del mod modGraphic">
          <ac:chgData name="Gonçalo Inácio Nunes" userId="bc46cb59-75e4-475e-9a82-b19dc708c81b" providerId="ADAL" clId="{0C2AF6DB-D6B6-4BAC-B197-91F3674D4DAF}" dt="2024-01-03T18:09:39.359" v="2701" actId="478"/>
          <ac:graphicFrameMkLst>
            <pc:docMk/>
            <pc:sldMk cId="2174386676" sldId="505"/>
            <ac:graphicFrameMk id="21" creationId="{FE6BF115-99D1-EB37-E00C-3179A23216D3}"/>
          </ac:graphicFrameMkLst>
        </pc:graphicFrameChg>
        <pc:graphicFrameChg chg="add mod">
          <ac:chgData name="Gonçalo Inácio Nunes" userId="bc46cb59-75e4-475e-9a82-b19dc708c81b" providerId="ADAL" clId="{0C2AF6DB-D6B6-4BAC-B197-91F3674D4DAF}" dt="2024-01-03T18:09:54.668" v="2704" actId="1076"/>
          <ac:graphicFrameMkLst>
            <pc:docMk/>
            <pc:sldMk cId="2174386676" sldId="505"/>
            <ac:graphicFrameMk id="22" creationId="{42D61E7F-E961-E6AF-BB58-C394CDC6BB32}"/>
          </ac:graphicFrameMkLst>
        </pc:graphicFrameChg>
      </pc:sldChg>
      <pc:sldChg chg="addSp modSp add del mod modTransition">
        <pc:chgData name="Gonçalo Inácio Nunes" userId="bc46cb59-75e4-475e-9a82-b19dc708c81b" providerId="ADAL" clId="{0C2AF6DB-D6B6-4BAC-B197-91F3674D4DAF}" dt="2024-01-04T22:32:26.656" v="3856" actId="47"/>
        <pc:sldMkLst>
          <pc:docMk/>
          <pc:sldMk cId="1380889088" sldId="506"/>
        </pc:sldMkLst>
        <pc:spChg chg="add mod">
          <ac:chgData name="Gonçalo Inácio Nunes" userId="bc46cb59-75e4-475e-9a82-b19dc708c81b" providerId="ADAL" clId="{0C2AF6DB-D6B6-4BAC-B197-91F3674D4DAF}" dt="2024-01-04T22:31:48.206" v="3854"/>
          <ac:spMkLst>
            <pc:docMk/>
            <pc:sldMk cId="1380889088" sldId="506"/>
            <ac:spMk id="3" creationId="{CB3D9C92-91E8-11B9-2564-D93C165AFDCE}"/>
          </ac:spMkLst>
        </pc:spChg>
        <pc:spChg chg="add mod">
          <ac:chgData name="Gonçalo Inácio Nunes" userId="bc46cb59-75e4-475e-9a82-b19dc708c81b" providerId="ADAL" clId="{0C2AF6DB-D6B6-4BAC-B197-91F3674D4DAF}" dt="2024-01-03T18:11:36.169" v="2772" actId="1076"/>
          <ac:spMkLst>
            <pc:docMk/>
            <pc:sldMk cId="1380889088" sldId="506"/>
            <ac:spMk id="6" creationId="{69BF3D81-FB87-BE81-0DCB-C77C08C0B3E2}"/>
          </ac:spMkLst>
        </pc:spChg>
        <pc:spChg chg="mod">
          <ac:chgData name="Gonçalo Inácio Nunes" userId="bc46cb59-75e4-475e-9a82-b19dc708c81b" providerId="ADAL" clId="{0C2AF6DB-D6B6-4BAC-B197-91F3674D4DAF}" dt="2024-01-03T18:19:26.426" v="2854" actId="108"/>
          <ac:spMkLst>
            <pc:docMk/>
            <pc:sldMk cId="1380889088" sldId="506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9:28.553" v="2855" actId="108"/>
          <ac:spMkLst>
            <pc:docMk/>
            <pc:sldMk cId="1380889088" sldId="506"/>
            <ac:spMk id="24" creationId="{02596DA9-3F04-5F80-73ED-29C0CE5225B9}"/>
          </ac:spMkLst>
        </pc:spChg>
        <pc:cxnChg chg="add mod">
          <ac:chgData name="Gonçalo Inácio Nunes" userId="bc46cb59-75e4-475e-9a82-b19dc708c81b" providerId="ADAL" clId="{0C2AF6DB-D6B6-4BAC-B197-91F3674D4DAF}" dt="2024-01-03T18:11:08.192" v="2744" actId="14100"/>
          <ac:cxnSpMkLst>
            <pc:docMk/>
            <pc:sldMk cId="1380889088" sldId="506"/>
            <ac:cxnSpMk id="4" creationId="{5DCC0644-40B0-93DE-30F0-A6135E24889C}"/>
          </ac:cxnSpMkLst>
        </pc:cxnChg>
      </pc:sldChg>
      <pc:sldChg chg="addSp delSp modSp add mod modTransition">
        <pc:chgData name="Gonçalo Inácio Nunes" userId="bc46cb59-75e4-475e-9a82-b19dc708c81b" providerId="ADAL" clId="{0C2AF6DB-D6B6-4BAC-B197-91F3674D4DAF}" dt="2024-01-04T22:33:27.471" v="3859" actId="478"/>
        <pc:sldMkLst>
          <pc:docMk/>
          <pc:sldMk cId="225536303" sldId="507"/>
        </pc:sldMkLst>
        <pc:spChg chg="add del mod">
          <ac:chgData name="Gonçalo Inácio Nunes" userId="bc46cb59-75e4-475e-9a82-b19dc708c81b" providerId="ADAL" clId="{0C2AF6DB-D6B6-4BAC-B197-91F3674D4DAF}" dt="2024-01-04T22:33:27.471" v="3859" actId="478"/>
          <ac:spMkLst>
            <pc:docMk/>
            <pc:sldMk cId="225536303" sldId="507"/>
            <ac:spMk id="3" creationId="{41605891-04CB-12FB-16B3-BB641EA189C5}"/>
          </ac:spMkLst>
        </pc:spChg>
        <pc:spChg chg="mod">
          <ac:chgData name="Gonçalo Inácio Nunes" userId="bc46cb59-75e4-475e-9a82-b19dc708c81b" providerId="ADAL" clId="{0C2AF6DB-D6B6-4BAC-B197-91F3674D4DAF}" dt="2024-01-03T18:19:16.625" v="2852" actId="108"/>
          <ac:spMkLst>
            <pc:docMk/>
            <pc:sldMk cId="225536303" sldId="507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9:18.789" v="2853" actId="108"/>
          <ac:spMkLst>
            <pc:docMk/>
            <pc:sldMk cId="225536303" sldId="507"/>
            <ac:spMk id="24" creationId="{02596DA9-3F04-5F80-73ED-29C0CE5225B9}"/>
          </ac:spMkLst>
        </pc:spChg>
      </pc:sldChg>
      <pc:sldChg chg="addSp modSp add mod modTransition">
        <pc:chgData name="Gonçalo Inácio Nunes" userId="bc46cb59-75e4-475e-9a82-b19dc708c81b" providerId="ADAL" clId="{0C2AF6DB-D6B6-4BAC-B197-91F3674D4DAF}" dt="2024-01-03T18:31:31.862" v="3099"/>
        <pc:sldMkLst>
          <pc:docMk/>
          <pc:sldMk cId="2224936593" sldId="508"/>
        </pc:sldMkLst>
        <pc:spChg chg="mod ord">
          <ac:chgData name="Gonçalo Inácio Nunes" userId="bc46cb59-75e4-475e-9a82-b19dc708c81b" providerId="ADAL" clId="{0C2AF6DB-D6B6-4BAC-B197-91F3674D4DAF}" dt="2024-01-03T18:13:38.837" v="2792" actId="1076"/>
          <ac:spMkLst>
            <pc:docMk/>
            <pc:sldMk cId="2224936593" sldId="508"/>
            <ac:spMk id="3" creationId="{41605891-04CB-12FB-16B3-BB641EA189C5}"/>
          </ac:spMkLst>
        </pc:spChg>
        <pc:spChg chg="add mod">
          <ac:chgData name="Gonçalo Inácio Nunes" userId="bc46cb59-75e4-475e-9a82-b19dc708c81b" providerId="ADAL" clId="{0C2AF6DB-D6B6-4BAC-B197-91F3674D4DAF}" dt="2024-01-03T18:13:33.498" v="2791" actId="14100"/>
          <ac:spMkLst>
            <pc:docMk/>
            <pc:sldMk cId="2224936593" sldId="508"/>
            <ac:spMk id="17" creationId="{8999233D-E361-7839-C3AF-95EFA21261B1}"/>
          </ac:spMkLst>
        </pc:spChg>
        <pc:spChg chg="mod">
          <ac:chgData name="Gonçalo Inácio Nunes" userId="bc46cb59-75e4-475e-9a82-b19dc708c81b" providerId="ADAL" clId="{0C2AF6DB-D6B6-4BAC-B197-91F3674D4DAF}" dt="2024-01-03T18:19:10.512" v="2850" actId="108"/>
          <ac:spMkLst>
            <pc:docMk/>
            <pc:sldMk cId="2224936593" sldId="508"/>
            <ac:spMk id="19" creationId="{2CAEC95B-AE5A-45C7-DD8D-E0409F6EC57A}"/>
          </ac:spMkLst>
        </pc:spChg>
        <pc:spChg chg="add mod">
          <ac:chgData name="Gonçalo Inácio Nunes" userId="bc46cb59-75e4-475e-9a82-b19dc708c81b" providerId="ADAL" clId="{0C2AF6DB-D6B6-4BAC-B197-91F3674D4DAF}" dt="2024-01-03T18:14:09.958" v="2800"/>
          <ac:spMkLst>
            <pc:docMk/>
            <pc:sldMk cId="2224936593" sldId="508"/>
            <ac:spMk id="21" creationId="{5187C31E-38A5-26C5-1704-81538E0FD451}"/>
          </ac:spMkLst>
        </pc:spChg>
        <pc:spChg chg="mod">
          <ac:chgData name="Gonçalo Inácio Nunes" userId="bc46cb59-75e4-475e-9a82-b19dc708c81b" providerId="ADAL" clId="{0C2AF6DB-D6B6-4BAC-B197-91F3674D4DAF}" dt="2024-01-03T18:19:12.858" v="2851" actId="108"/>
          <ac:spMkLst>
            <pc:docMk/>
            <pc:sldMk cId="2224936593" sldId="508"/>
            <ac:spMk id="24" creationId="{02596DA9-3F04-5F80-73ED-29C0CE5225B9}"/>
          </ac:spMkLst>
        </pc:spChg>
        <pc:cxnChg chg="add mod">
          <ac:chgData name="Gonçalo Inácio Nunes" userId="bc46cb59-75e4-475e-9a82-b19dc708c81b" providerId="ADAL" clId="{0C2AF6DB-D6B6-4BAC-B197-91F3674D4DAF}" dt="2024-01-03T18:13:10.246" v="2785" actId="14100"/>
          <ac:cxnSpMkLst>
            <pc:docMk/>
            <pc:sldMk cId="2224936593" sldId="508"/>
            <ac:cxnSpMk id="5" creationId="{18BA1AE6-F315-39F5-674C-2D958359823B}"/>
          </ac:cxnSpMkLst>
        </pc:cxnChg>
      </pc:sldChg>
      <pc:sldChg chg="addSp delSp modSp add mod modTransition">
        <pc:chgData name="Gonçalo Inácio Nunes" userId="bc46cb59-75e4-475e-9a82-b19dc708c81b" providerId="ADAL" clId="{0C2AF6DB-D6B6-4BAC-B197-91F3674D4DAF}" dt="2024-01-03T18:31:36.689" v="3100"/>
        <pc:sldMkLst>
          <pc:docMk/>
          <pc:sldMk cId="2744946199" sldId="509"/>
        </pc:sldMkLst>
        <pc:spChg chg="mod">
          <ac:chgData name="Gonçalo Inácio Nunes" userId="bc46cb59-75e4-475e-9a82-b19dc708c81b" providerId="ADAL" clId="{0C2AF6DB-D6B6-4BAC-B197-91F3674D4DAF}" dt="2024-01-03T18:14:34.124" v="2806" actId="1076"/>
          <ac:spMkLst>
            <pc:docMk/>
            <pc:sldMk cId="2744946199" sldId="509"/>
            <ac:spMk id="3" creationId="{41605891-04CB-12FB-16B3-BB641EA189C5}"/>
          </ac:spMkLst>
        </pc:spChg>
        <pc:spChg chg="del">
          <ac:chgData name="Gonçalo Inácio Nunes" userId="bc46cb59-75e4-475e-9a82-b19dc708c81b" providerId="ADAL" clId="{0C2AF6DB-D6B6-4BAC-B197-91F3674D4DAF}" dt="2024-01-03T18:14:22.652" v="2802" actId="478"/>
          <ac:spMkLst>
            <pc:docMk/>
            <pc:sldMk cId="2744946199" sldId="509"/>
            <ac:spMk id="6" creationId="{69BF3D81-FB87-BE81-0DCB-C77C08C0B3E2}"/>
          </ac:spMkLst>
        </pc:spChg>
        <pc:spChg chg="add mod">
          <ac:chgData name="Gonçalo Inácio Nunes" userId="bc46cb59-75e4-475e-9a82-b19dc708c81b" providerId="ADAL" clId="{0C2AF6DB-D6B6-4BAC-B197-91F3674D4DAF}" dt="2024-01-03T18:14:13.308" v="2801"/>
          <ac:spMkLst>
            <pc:docMk/>
            <pc:sldMk cId="2744946199" sldId="509"/>
            <ac:spMk id="9" creationId="{7EDC55FA-0F92-B25B-B5F1-EA9FAD6A4EC2}"/>
          </ac:spMkLst>
        </pc:spChg>
        <pc:spChg chg="add del">
          <ac:chgData name="Gonçalo Inácio Nunes" userId="bc46cb59-75e4-475e-9a82-b19dc708c81b" providerId="ADAL" clId="{0C2AF6DB-D6B6-4BAC-B197-91F3674D4DAF}" dt="2024-01-03T18:14:28.698" v="2805" actId="478"/>
          <ac:spMkLst>
            <pc:docMk/>
            <pc:sldMk cId="2744946199" sldId="509"/>
            <ac:spMk id="17" creationId="{8999233D-E361-7839-C3AF-95EFA21261B1}"/>
          </ac:spMkLst>
        </pc:spChg>
        <pc:spChg chg="mod">
          <ac:chgData name="Gonçalo Inácio Nunes" userId="bc46cb59-75e4-475e-9a82-b19dc708c81b" providerId="ADAL" clId="{0C2AF6DB-D6B6-4BAC-B197-91F3674D4DAF}" dt="2024-01-03T18:19:00.564" v="2848" actId="108"/>
          <ac:spMkLst>
            <pc:docMk/>
            <pc:sldMk cId="2744946199" sldId="509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9:02.799" v="2849" actId="108"/>
          <ac:spMkLst>
            <pc:docMk/>
            <pc:sldMk cId="2744946199" sldId="509"/>
            <ac:spMk id="24" creationId="{02596DA9-3F04-5F80-73ED-29C0CE5225B9}"/>
          </ac:spMkLst>
        </pc:spChg>
        <pc:cxnChg chg="del mod">
          <ac:chgData name="Gonçalo Inácio Nunes" userId="bc46cb59-75e4-475e-9a82-b19dc708c81b" providerId="ADAL" clId="{0C2AF6DB-D6B6-4BAC-B197-91F3674D4DAF}" dt="2024-01-03T18:14:24.125" v="2803" actId="478"/>
          <ac:cxnSpMkLst>
            <pc:docMk/>
            <pc:sldMk cId="2744946199" sldId="509"/>
            <ac:cxnSpMk id="4" creationId="{5DCC0644-40B0-93DE-30F0-A6135E24889C}"/>
          </ac:cxnSpMkLst>
        </pc:cxnChg>
        <pc:cxnChg chg="add del">
          <ac:chgData name="Gonçalo Inácio Nunes" userId="bc46cb59-75e4-475e-9a82-b19dc708c81b" providerId="ADAL" clId="{0C2AF6DB-D6B6-4BAC-B197-91F3674D4DAF}" dt="2024-01-03T18:14:26.146" v="2804" actId="478"/>
          <ac:cxnSpMkLst>
            <pc:docMk/>
            <pc:sldMk cId="2744946199" sldId="509"/>
            <ac:cxnSpMk id="5" creationId="{18BA1AE6-F315-39F5-674C-2D958359823B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31:41.599" v="3101"/>
        <pc:sldMkLst>
          <pc:docMk/>
          <pc:sldMk cId="724060998" sldId="510"/>
        </pc:sldMkLst>
        <pc:spChg chg="add mod">
          <ac:chgData name="Gonçalo Inácio Nunes" userId="bc46cb59-75e4-475e-9a82-b19dc708c81b" providerId="ADAL" clId="{0C2AF6DB-D6B6-4BAC-B197-91F3674D4DAF}" dt="2024-01-03T18:24:33.342" v="2951" actId="20577"/>
          <ac:spMkLst>
            <pc:docMk/>
            <pc:sldMk cId="724060998" sldId="510"/>
            <ac:spMk id="5" creationId="{838D6E84-F7AB-4A77-ADC3-20EC4FE3062C}"/>
          </ac:spMkLst>
        </pc:spChg>
        <pc:spChg chg="add mod">
          <ac:chgData name="Gonçalo Inácio Nunes" userId="bc46cb59-75e4-475e-9a82-b19dc708c81b" providerId="ADAL" clId="{0C2AF6DB-D6B6-4BAC-B197-91F3674D4DAF}" dt="2024-01-03T18:16:05.112" v="2825" actId="14100"/>
          <ac:spMkLst>
            <pc:docMk/>
            <pc:sldMk cId="724060998" sldId="510"/>
            <ac:spMk id="11" creationId="{3E51F0F9-E618-3469-5EB5-DF517A6A7CB7}"/>
          </ac:spMkLst>
        </pc:spChg>
        <pc:spChg chg="mod">
          <ac:chgData name="Gonçalo Inácio Nunes" userId="bc46cb59-75e4-475e-9a82-b19dc708c81b" providerId="ADAL" clId="{0C2AF6DB-D6B6-4BAC-B197-91F3674D4DAF}" dt="2024-01-03T18:18:53.069" v="2846" actId="108"/>
          <ac:spMkLst>
            <pc:docMk/>
            <pc:sldMk cId="724060998" sldId="510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8:56.229" v="2847" actId="108"/>
          <ac:spMkLst>
            <pc:docMk/>
            <pc:sldMk cId="724060998" sldId="510"/>
            <ac:spMk id="24" creationId="{02596DA9-3F04-5F80-73ED-29C0CE5225B9}"/>
          </ac:spMkLst>
        </pc:spChg>
        <pc:cxnChg chg="add mod">
          <ac:chgData name="Gonçalo Inácio Nunes" userId="bc46cb59-75e4-475e-9a82-b19dc708c81b" providerId="ADAL" clId="{0C2AF6DB-D6B6-4BAC-B197-91F3674D4DAF}" dt="2024-01-03T18:15:16.892" v="2808"/>
          <ac:cxnSpMkLst>
            <pc:docMk/>
            <pc:sldMk cId="724060998" sldId="510"/>
            <ac:cxnSpMk id="4" creationId="{EB5B60FD-D906-AB27-E620-6D2338CBC813}"/>
          </ac:cxnSpMkLst>
        </pc:cxnChg>
        <pc:cxnChg chg="add mod">
          <ac:chgData name="Gonçalo Inácio Nunes" userId="bc46cb59-75e4-475e-9a82-b19dc708c81b" providerId="ADAL" clId="{0C2AF6DB-D6B6-4BAC-B197-91F3674D4DAF}" dt="2024-01-03T18:15:43.097" v="2816"/>
          <ac:cxnSpMkLst>
            <pc:docMk/>
            <pc:sldMk cId="724060998" sldId="510"/>
            <ac:cxnSpMk id="6" creationId="{3493F1EF-7095-1E44-BCC7-17AC4A3AEC40}"/>
          </ac:cxnSpMkLst>
        </pc:cxnChg>
      </pc:sldChg>
      <pc:sldChg chg="delSp modSp add mod modTransition">
        <pc:chgData name="Gonçalo Inácio Nunes" userId="bc46cb59-75e4-475e-9a82-b19dc708c81b" providerId="ADAL" clId="{0C2AF6DB-D6B6-4BAC-B197-91F3674D4DAF}" dt="2024-01-03T18:31:44.479" v="3102"/>
        <pc:sldMkLst>
          <pc:docMk/>
          <pc:sldMk cId="3663050921" sldId="511"/>
        </pc:sldMkLst>
        <pc:spChg chg="del">
          <ac:chgData name="Gonçalo Inácio Nunes" userId="bc46cb59-75e4-475e-9a82-b19dc708c81b" providerId="ADAL" clId="{0C2AF6DB-D6B6-4BAC-B197-91F3674D4DAF}" dt="2024-01-03T18:16:56.604" v="2828" actId="478"/>
          <ac:spMkLst>
            <pc:docMk/>
            <pc:sldMk cId="3663050921" sldId="511"/>
            <ac:spMk id="5" creationId="{838D6E84-F7AB-4A77-ADC3-20EC4FE3062C}"/>
          </ac:spMkLst>
        </pc:spChg>
        <pc:spChg chg="del">
          <ac:chgData name="Gonçalo Inácio Nunes" userId="bc46cb59-75e4-475e-9a82-b19dc708c81b" providerId="ADAL" clId="{0C2AF6DB-D6B6-4BAC-B197-91F3674D4DAF}" dt="2024-01-03T18:16:54.113" v="2827" actId="478"/>
          <ac:spMkLst>
            <pc:docMk/>
            <pc:sldMk cId="3663050921" sldId="511"/>
            <ac:spMk id="11" creationId="{3E51F0F9-E618-3469-5EB5-DF517A6A7CB7}"/>
          </ac:spMkLst>
        </pc:spChg>
        <pc:spChg chg="mod">
          <ac:chgData name="Gonçalo Inácio Nunes" userId="bc46cb59-75e4-475e-9a82-b19dc708c81b" providerId="ADAL" clId="{0C2AF6DB-D6B6-4BAC-B197-91F3674D4DAF}" dt="2024-01-03T18:18:41.926" v="2844" actId="108"/>
          <ac:spMkLst>
            <pc:docMk/>
            <pc:sldMk cId="3663050921" sldId="511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8:44.160" v="2845" actId="108"/>
          <ac:spMkLst>
            <pc:docMk/>
            <pc:sldMk cId="3663050921" sldId="511"/>
            <ac:spMk id="24" creationId="{02596DA9-3F04-5F80-73ED-29C0CE5225B9}"/>
          </ac:spMkLst>
        </pc:spChg>
        <pc:cxnChg chg="del">
          <ac:chgData name="Gonçalo Inácio Nunes" userId="bc46cb59-75e4-475e-9a82-b19dc708c81b" providerId="ADAL" clId="{0C2AF6DB-D6B6-4BAC-B197-91F3674D4DAF}" dt="2024-01-03T18:16:59.643" v="2829" actId="478"/>
          <ac:cxnSpMkLst>
            <pc:docMk/>
            <pc:sldMk cId="3663050921" sldId="511"/>
            <ac:cxnSpMk id="4" creationId="{EB5B60FD-D906-AB27-E620-6D2338CBC813}"/>
          </ac:cxnSpMkLst>
        </pc:cxnChg>
        <pc:cxnChg chg="del">
          <ac:chgData name="Gonçalo Inácio Nunes" userId="bc46cb59-75e4-475e-9a82-b19dc708c81b" providerId="ADAL" clId="{0C2AF6DB-D6B6-4BAC-B197-91F3674D4DAF}" dt="2024-01-03T18:17:01.156" v="2830" actId="478"/>
          <ac:cxnSpMkLst>
            <pc:docMk/>
            <pc:sldMk cId="3663050921" sldId="511"/>
            <ac:cxnSpMk id="6" creationId="{3493F1EF-7095-1E44-BCC7-17AC4A3AEC40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31:49.721" v="3104"/>
        <pc:sldMkLst>
          <pc:docMk/>
          <pc:sldMk cId="1483758054" sldId="512"/>
        </pc:sldMkLst>
        <pc:spChg chg="add mod">
          <ac:chgData name="Gonçalo Inácio Nunes" userId="bc46cb59-75e4-475e-9a82-b19dc708c81b" providerId="ADAL" clId="{0C2AF6DB-D6B6-4BAC-B197-91F3674D4DAF}" dt="2024-01-03T18:17:46.644" v="2837" actId="1076"/>
          <ac:spMkLst>
            <pc:docMk/>
            <pc:sldMk cId="1483758054" sldId="512"/>
            <ac:spMk id="13" creationId="{300D78A4-9A37-673F-6EE2-D0CF8561B5F4}"/>
          </ac:spMkLst>
        </pc:spChg>
        <pc:spChg chg="add mod">
          <ac:chgData name="Gonçalo Inácio Nunes" userId="bc46cb59-75e4-475e-9a82-b19dc708c81b" providerId="ADAL" clId="{0C2AF6DB-D6B6-4BAC-B197-91F3674D4DAF}" dt="2024-01-03T18:18:21.678" v="2841" actId="207"/>
          <ac:spMkLst>
            <pc:docMk/>
            <pc:sldMk cId="1483758054" sldId="512"/>
            <ac:spMk id="14" creationId="{48DD7F5B-329B-D330-4E99-3CAAD4CC3E95}"/>
          </ac:spMkLst>
        </pc:spChg>
        <pc:spChg chg="add mod">
          <ac:chgData name="Gonçalo Inácio Nunes" userId="bc46cb59-75e4-475e-9a82-b19dc708c81b" providerId="ADAL" clId="{0C2AF6DB-D6B6-4BAC-B197-91F3674D4DAF}" dt="2024-01-03T18:19:49.780" v="2858" actId="14100"/>
          <ac:spMkLst>
            <pc:docMk/>
            <pc:sldMk cId="1483758054" sldId="512"/>
            <ac:spMk id="15" creationId="{41AB709C-457A-7E4F-9CD1-BCD915C275F8}"/>
          </ac:spMkLst>
        </pc:spChg>
        <pc:spChg chg="add mod">
          <ac:chgData name="Gonçalo Inácio Nunes" userId="bc46cb59-75e4-475e-9a82-b19dc708c81b" providerId="ADAL" clId="{0C2AF6DB-D6B6-4BAC-B197-91F3674D4DAF}" dt="2024-01-03T18:19:53.997" v="2860" actId="1076"/>
          <ac:spMkLst>
            <pc:docMk/>
            <pc:sldMk cId="1483758054" sldId="512"/>
            <ac:spMk id="16" creationId="{9AC749B5-61C6-98F4-8C45-BCF29F13A0D5}"/>
          </ac:spMkLst>
        </pc:spChg>
        <pc:spChg chg="mod">
          <ac:chgData name="Gonçalo Inácio Nunes" userId="bc46cb59-75e4-475e-9a82-b19dc708c81b" providerId="ADAL" clId="{0C2AF6DB-D6B6-4BAC-B197-91F3674D4DAF}" dt="2024-01-03T18:18:32.110" v="2842" actId="207"/>
          <ac:spMkLst>
            <pc:docMk/>
            <pc:sldMk cId="1483758054" sldId="512"/>
            <ac:spMk id="19" creationId="{2CAEC95B-AE5A-45C7-DD8D-E0409F6EC57A}"/>
          </ac:spMkLst>
        </pc:spChg>
        <pc:spChg chg="mod">
          <ac:chgData name="Gonçalo Inácio Nunes" userId="bc46cb59-75e4-475e-9a82-b19dc708c81b" providerId="ADAL" clId="{0C2AF6DB-D6B6-4BAC-B197-91F3674D4DAF}" dt="2024-01-03T18:18:37.802" v="2843" actId="108"/>
          <ac:spMkLst>
            <pc:docMk/>
            <pc:sldMk cId="1483758054" sldId="512"/>
            <ac:spMk id="24" creationId="{02596DA9-3F04-5F80-73ED-29C0CE5225B9}"/>
          </ac:spMkLst>
        </pc:spChg>
        <pc:cxnChg chg="add mod">
          <ac:chgData name="Gonçalo Inácio Nunes" userId="bc46cb59-75e4-475e-9a82-b19dc708c81b" providerId="ADAL" clId="{0C2AF6DB-D6B6-4BAC-B197-91F3674D4DAF}" dt="2024-01-03T18:17:27.268" v="2833" actId="14100"/>
          <ac:cxnSpMkLst>
            <pc:docMk/>
            <pc:sldMk cId="1483758054" sldId="512"/>
            <ac:cxnSpMk id="4" creationId="{E2B24DA3-A9AC-90FE-DEB1-64A7B9B6AEFC}"/>
          </ac:cxnSpMkLst>
        </pc:cxnChg>
        <pc:cxnChg chg="add mod">
          <ac:chgData name="Gonçalo Inácio Nunes" userId="bc46cb59-75e4-475e-9a82-b19dc708c81b" providerId="ADAL" clId="{0C2AF6DB-D6B6-4BAC-B197-91F3674D4DAF}" dt="2024-01-03T18:17:37.722" v="2835" actId="14100"/>
          <ac:cxnSpMkLst>
            <pc:docMk/>
            <pc:sldMk cId="1483758054" sldId="512"/>
            <ac:cxnSpMk id="6" creationId="{AADEA46B-FD98-BFCD-41F0-676F867A3382}"/>
          </ac:cxnSpMkLst>
        </pc:cxnChg>
      </pc:sldChg>
      <pc:sldChg chg="delSp modSp add mod modTransition">
        <pc:chgData name="Gonçalo Inácio Nunes" userId="bc46cb59-75e4-475e-9a82-b19dc708c81b" providerId="ADAL" clId="{0C2AF6DB-D6B6-4BAC-B197-91F3674D4DAF}" dt="2024-01-03T18:31:52.468" v="3105"/>
        <pc:sldMkLst>
          <pc:docMk/>
          <pc:sldMk cId="691692017" sldId="513"/>
        </pc:sldMkLst>
        <pc:spChg chg="del">
          <ac:chgData name="Gonçalo Inácio Nunes" userId="bc46cb59-75e4-475e-9a82-b19dc708c81b" providerId="ADAL" clId="{0C2AF6DB-D6B6-4BAC-B197-91F3674D4DAF}" dt="2024-01-03T18:20:08.372" v="2864" actId="478"/>
          <ac:spMkLst>
            <pc:docMk/>
            <pc:sldMk cId="691692017" sldId="513"/>
            <ac:spMk id="13" creationId="{300D78A4-9A37-673F-6EE2-D0CF8561B5F4}"/>
          </ac:spMkLst>
        </pc:spChg>
        <pc:spChg chg="del">
          <ac:chgData name="Gonçalo Inácio Nunes" userId="bc46cb59-75e4-475e-9a82-b19dc708c81b" providerId="ADAL" clId="{0C2AF6DB-D6B6-4BAC-B197-91F3674D4DAF}" dt="2024-01-03T18:20:14.388" v="2866" actId="478"/>
          <ac:spMkLst>
            <pc:docMk/>
            <pc:sldMk cId="691692017" sldId="513"/>
            <ac:spMk id="15" creationId="{41AB709C-457A-7E4F-9CD1-BCD915C275F8}"/>
          </ac:spMkLst>
        </pc:spChg>
        <pc:spChg chg="mod">
          <ac:chgData name="Gonçalo Inácio Nunes" userId="bc46cb59-75e4-475e-9a82-b19dc708c81b" providerId="ADAL" clId="{0C2AF6DB-D6B6-4BAC-B197-91F3674D4DAF}" dt="2024-01-03T18:20:13.126" v="2865" actId="1076"/>
          <ac:spMkLst>
            <pc:docMk/>
            <pc:sldMk cId="691692017" sldId="513"/>
            <ac:spMk id="16" creationId="{9AC749B5-61C6-98F4-8C45-BCF29F13A0D5}"/>
          </ac:spMkLst>
        </pc:spChg>
        <pc:cxnChg chg="del mod">
          <ac:chgData name="Gonçalo Inácio Nunes" userId="bc46cb59-75e4-475e-9a82-b19dc708c81b" providerId="ADAL" clId="{0C2AF6DB-D6B6-4BAC-B197-91F3674D4DAF}" dt="2024-01-03T18:20:06.443" v="2863" actId="478"/>
          <ac:cxnSpMkLst>
            <pc:docMk/>
            <pc:sldMk cId="691692017" sldId="513"/>
            <ac:cxnSpMk id="4" creationId="{E2B24DA3-A9AC-90FE-DEB1-64A7B9B6AEFC}"/>
          </ac:cxnSpMkLst>
        </pc:cxnChg>
        <pc:cxnChg chg="del">
          <ac:chgData name="Gonçalo Inácio Nunes" userId="bc46cb59-75e4-475e-9a82-b19dc708c81b" providerId="ADAL" clId="{0C2AF6DB-D6B6-4BAC-B197-91F3674D4DAF}" dt="2024-01-03T18:20:04.588" v="2862" actId="478"/>
          <ac:cxnSpMkLst>
            <pc:docMk/>
            <pc:sldMk cId="691692017" sldId="513"/>
            <ac:cxnSpMk id="6" creationId="{AADEA46B-FD98-BFCD-41F0-676F867A3382}"/>
          </ac:cxnSpMkLst>
        </pc:cxnChg>
      </pc:sldChg>
      <pc:sldChg chg="addSp delSp modSp add mod modTransition">
        <pc:chgData name="Gonçalo Inácio Nunes" userId="bc46cb59-75e4-475e-9a82-b19dc708c81b" providerId="ADAL" clId="{0C2AF6DB-D6B6-4BAC-B197-91F3674D4DAF}" dt="2024-01-03T18:31:54.519" v="3106"/>
        <pc:sldMkLst>
          <pc:docMk/>
          <pc:sldMk cId="31276764" sldId="514"/>
        </pc:sldMkLst>
        <pc:spChg chg="add mod">
          <ac:chgData name="Gonçalo Inácio Nunes" userId="bc46cb59-75e4-475e-9a82-b19dc708c81b" providerId="ADAL" clId="{0C2AF6DB-D6B6-4BAC-B197-91F3674D4DAF}" dt="2024-01-03T18:23:54.948" v="2946" actId="1076"/>
          <ac:spMkLst>
            <pc:docMk/>
            <pc:sldMk cId="31276764" sldId="514"/>
            <ac:spMk id="5" creationId="{A2E0AF89-9587-C1C7-510F-C764D850D493}"/>
          </ac:spMkLst>
        </pc:spChg>
        <pc:spChg chg="add del mod">
          <ac:chgData name="Gonçalo Inácio Nunes" userId="bc46cb59-75e4-475e-9a82-b19dc708c81b" providerId="ADAL" clId="{0C2AF6DB-D6B6-4BAC-B197-91F3674D4DAF}" dt="2024-01-03T18:22:35.124" v="2893" actId="21"/>
          <ac:spMkLst>
            <pc:docMk/>
            <pc:sldMk cId="31276764" sldId="514"/>
            <ac:spMk id="11" creationId="{F986D184-6C1D-AB5A-AF59-DBCD23BA61AD}"/>
          </ac:spMkLst>
        </pc:spChg>
        <pc:spChg chg="add del mod">
          <ac:chgData name="Gonçalo Inácio Nunes" userId="bc46cb59-75e4-475e-9a82-b19dc708c81b" providerId="ADAL" clId="{0C2AF6DB-D6B6-4BAC-B197-91F3674D4DAF}" dt="2024-01-03T18:22:35.124" v="2893" actId="21"/>
          <ac:spMkLst>
            <pc:docMk/>
            <pc:sldMk cId="31276764" sldId="514"/>
            <ac:spMk id="13" creationId="{7E9E4486-EF43-1D31-7D7C-DF0506DEB5FE}"/>
          </ac:spMkLst>
        </pc:spChg>
        <pc:cxnChg chg="add mod">
          <ac:chgData name="Gonçalo Inácio Nunes" userId="bc46cb59-75e4-475e-9a82-b19dc708c81b" providerId="ADAL" clId="{0C2AF6DB-D6B6-4BAC-B197-91F3674D4DAF}" dt="2024-01-03T18:20:27.934" v="2868"/>
          <ac:cxnSpMkLst>
            <pc:docMk/>
            <pc:sldMk cId="31276764" sldId="514"/>
            <ac:cxnSpMk id="4" creationId="{66740C5E-B598-4120-A712-C8D4A40DE2EC}"/>
          </ac:cxnSpMkLst>
        </pc:cxnChg>
        <pc:cxnChg chg="add del mod">
          <ac:chgData name="Gonçalo Inácio Nunes" userId="bc46cb59-75e4-475e-9a82-b19dc708c81b" providerId="ADAL" clId="{0C2AF6DB-D6B6-4BAC-B197-91F3674D4DAF}" dt="2024-01-03T18:22:35.124" v="2893" actId="21"/>
          <ac:cxnSpMkLst>
            <pc:docMk/>
            <pc:sldMk cId="31276764" sldId="514"/>
            <ac:cxnSpMk id="6" creationId="{217810E7-4ABA-C6DA-53AA-6D53078FBEC1}"/>
          </ac:cxnSpMkLst>
        </pc:cxnChg>
      </pc:sldChg>
      <pc:sldChg chg="addSp delSp modSp add mod modTransition modAnim">
        <pc:chgData name="Gonçalo Inácio Nunes" userId="bc46cb59-75e4-475e-9a82-b19dc708c81b" providerId="ADAL" clId="{0C2AF6DB-D6B6-4BAC-B197-91F3674D4DAF}" dt="2024-01-03T18:45:33.915" v="3170"/>
        <pc:sldMkLst>
          <pc:docMk/>
          <pc:sldMk cId="1871425125" sldId="515"/>
        </pc:sldMkLst>
        <pc:spChg chg="del">
          <ac:chgData name="Gonçalo Inácio Nunes" userId="bc46cb59-75e4-475e-9a82-b19dc708c81b" providerId="ADAL" clId="{0C2AF6DB-D6B6-4BAC-B197-91F3674D4DAF}" dt="2024-01-03T18:24:01.845" v="2947" actId="478"/>
          <ac:spMkLst>
            <pc:docMk/>
            <pc:sldMk cId="1871425125" sldId="515"/>
            <ac:spMk id="5" creationId="{A2E0AF89-9587-C1C7-510F-C764D850D493}"/>
          </ac:spMkLst>
        </pc:spChg>
        <pc:spChg chg="del mod">
          <ac:chgData name="Gonçalo Inácio Nunes" userId="bc46cb59-75e4-475e-9a82-b19dc708c81b" providerId="ADAL" clId="{0C2AF6DB-D6B6-4BAC-B197-91F3674D4DAF}" dt="2024-01-03T18:41:59.354" v="3125" actId="478"/>
          <ac:spMkLst>
            <pc:docMk/>
            <pc:sldMk cId="1871425125" sldId="515"/>
            <ac:spMk id="9" creationId="{7EDC55FA-0F92-B25B-B5F1-EA9FAD6A4EC2}"/>
          </ac:spMkLst>
        </pc:spChg>
        <pc:spChg chg="add del mod">
          <ac:chgData name="Gonçalo Inácio Nunes" userId="bc46cb59-75e4-475e-9a82-b19dc708c81b" providerId="ADAL" clId="{0C2AF6DB-D6B6-4BAC-B197-91F3674D4DAF}" dt="2024-01-03T18:42:39.785" v="3133" actId="478"/>
          <ac:spMkLst>
            <pc:docMk/>
            <pc:sldMk cId="1871425125" sldId="515"/>
            <ac:spMk id="11" creationId="{CC244364-A3A3-B5A8-D6C0-86FF2E0649BD}"/>
          </ac:spMkLst>
        </pc:spChg>
        <pc:spChg chg="add del mod">
          <ac:chgData name="Gonçalo Inácio Nunes" userId="bc46cb59-75e4-475e-9a82-b19dc708c81b" providerId="ADAL" clId="{0C2AF6DB-D6B6-4BAC-B197-91F3674D4DAF}" dt="2024-01-03T18:22:41.131" v="2895" actId="478"/>
          <ac:spMkLst>
            <pc:docMk/>
            <pc:sldMk cId="1871425125" sldId="515"/>
            <ac:spMk id="13" creationId="{F5AB2BA0-7BEA-775B-48CF-052A303E75E7}"/>
          </ac:spMkLst>
        </pc:spChg>
        <pc:spChg chg="add del mod">
          <ac:chgData name="Gonçalo Inácio Nunes" userId="bc46cb59-75e4-475e-9a82-b19dc708c81b" providerId="ADAL" clId="{0C2AF6DB-D6B6-4BAC-B197-91F3674D4DAF}" dt="2024-01-03T18:42:17.897" v="3131" actId="108"/>
          <ac:spMkLst>
            <pc:docMk/>
            <pc:sldMk cId="1871425125" sldId="515"/>
            <ac:spMk id="14" creationId="{48DD7F5B-329B-D330-4E99-3CAAD4CC3E95}"/>
          </ac:spMkLst>
        </pc:spChg>
        <pc:spChg chg="add del mod">
          <ac:chgData name="Gonçalo Inácio Nunes" userId="bc46cb59-75e4-475e-9a82-b19dc708c81b" providerId="ADAL" clId="{0C2AF6DB-D6B6-4BAC-B197-91F3674D4DAF}" dt="2024-01-03T18:42:41.188" v="3134" actId="478"/>
          <ac:spMkLst>
            <pc:docMk/>
            <pc:sldMk cId="1871425125" sldId="515"/>
            <ac:spMk id="15" creationId="{24ED94C3-3A7A-D108-0835-EB2AD723D959}"/>
          </ac:spMkLst>
        </pc:spChg>
        <pc:spChg chg="add mod">
          <ac:chgData name="Gonçalo Inácio Nunes" userId="bc46cb59-75e4-475e-9a82-b19dc708c81b" providerId="ADAL" clId="{0C2AF6DB-D6B6-4BAC-B197-91F3674D4DAF}" dt="2024-01-03T18:24:02.316" v="2948"/>
          <ac:spMkLst>
            <pc:docMk/>
            <pc:sldMk cId="1871425125" sldId="515"/>
            <ac:spMk id="17" creationId="{1948BEBD-42BD-2BCD-4015-AF97F39E95AB}"/>
          </ac:spMkLst>
        </pc:spChg>
        <pc:spChg chg="add mod">
          <ac:chgData name="Gonçalo Inácio Nunes" userId="bc46cb59-75e4-475e-9a82-b19dc708c81b" providerId="ADAL" clId="{0C2AF6DB-D6B6-4BAC-B197-91F3674D4DAF}" dt="2024-01-03T18:41:59.795" v="3126"/>
          <ac:spMkLst>
            <pc:docMk/>
            <pc:sldMk cId="1871425125" sldId="515"/>
            <ac:spMk id="21" creationId="{73DBCB8B-2910-8D4D-2093-169851873A0F}"/>
          </ac:spMkLst>
        </pc:spChg>
        <pc:spChg chg="add del mod">
          <ac:chgData name="Gonçalo Inácio Nunes" userId="bc46cb59-75e4-475e-9a82-b19dc708c81b" providerId="ADAL" clId="{0C2AF6DB-D6B6-4BAC-B197-91F3674D4DAF}" dt="2024-01-03T18:42:09.925" v="3129"/>
          <ac:spMkLst>
            <pc:docMk/>
            <pc:sldMk cId="1871425125" sldId="515"/>
            <ac:spMk id="25" creationId="{D9FC5617-3CA2-8092-A380-3CF2B507EC9A}"/>
          </ac:spMkLst>
        </pc:spChg>
        <pc:cxnChg chg="add del mod">
          <ac:chgData name="Gonçalo Inácio Nunes" userId="bc46cb59-75e4-475e-9a82-b19dc708c81b" providerId="ADAL" clId="{0C2AF6DB-D6B6-4BAC-B197-91F3674D4DAF}" dt="2024-01-03T18:42:38.141" v="3132" actId="478"/>
          <ac:cxnSpMkLst>
            <pc:docMk/>
            <pc:sldMk cId="1871425125" sldId="515"/>
            <ac:cxnSpMk id="6" creationId="{6204DCF8-26B7-69C6-DFE2-762E80CEED0E}"/>
          </ac:cxnSpMkLst>
        </pc:cxnChg>
      </pc:sldChg>
      <pc:sldChg chg="addSp delSp modSp add mod modTransition">
        <pc:chgData name="Gonçalo Inácio Nunes" userId="bc46cb59-75e4-475e-9a82-b19dc708c81b" providerId="ADAL" clId="{0C2AF6DB-D6B6-4BAC-B197-91F3674D4DAF}" dt="2024-01-03T18:46:04.369" v="3171" actId="108"/>
        <pc:sldMkLst>
          <pc:docMk/>
          <pc:sldMk cId="1557720165" sldId="516"/>
        </pc:sldMkLst>
        <pc:spChg chg="del">
          <ac:chgData name="Gonçalo Inácio Nunes" userId="bc46cb59-75e4-475e-9a82-b19dc708c81b" providerId="ADAL" clId="{0C2AF6DB-D6B6-4BAC-B197-91F3674D4DAF}" dt="2024-01-03T18:22:58.027" v="2900" actId="478"/>
          <ac:spMkLst>
            <pc:docMk/>
            <pc:sldMk cId="1557720165" sldId="516"/>
            <ac:spMk id="3" creationId="{41605891-04CB-12FB-16B3-BB641EA189C5}"/>
          </ac:spMkLst>
        </pc:spChg>
        <pc:spChg chg="del mod">
          <ac:chgData name="Gonçalo Inácio Nunes" userId="bc46cb59-75e4-475e-9a82-b19dc708c81b" providerId="ADAL" clId="{0C2AF6DB-D6B6-4BAC-B197-91F3674D4DAF}" dt="2024-01-03T18:23:11.259" v="2907" actId="478"/>
          <ac:spMkLst>
            <pc:docMk/>
            <pc:sldMk cId="1557720165" sldId="516"/>
            <ac:spMk id="5" creationId="{A2E0AF89-9587-C1C7-510F-C764D850D493}"/>
          </ac:spMkLst>
        </pc:spChg>
        <pc:spChg chg="mod">
          <ac:chgData name="Gonçalo Inácio Nunes" userId="bc46cb59-75e4-475e-9a82-b19dc708c81b" providerId="ADAL" clId="{0C2AF6DB-D6B6-4BAC-B197-91F3674D4DAF}" dt="2024-01-03T18:42:51.255" v="3136" actId="108"/>
          <ac:spMkLst>
            <pc:docMk/>
            <pc:sldMk cId="1557720165" sldId="516"/>
            <ac:spMk id="9" creationId="{7EDC55FA-0F92-B25B-B5F1-EA9FAD6A4EC2}"/>
          </ac:spMkLst>
        </pc:spChg>
        <pc:spChg chg="del">
          <ac:chgData name="Gonçalo Inácio Nunes" userId="bc46cb59-75e4-475e-9a82-b19dc708c81b" providerId="ADAL" clId="{0C2AF6DB-D6B6-4BAC-B197-91F3674D4DAF}" dt="2024-01-03T18:23:04.134" v="2903" actId="478"/>
          <ac:spMkLst>
            <pc:docMk/>
            <pc:sldMk cId="1557720165" sldId="516"/>
            <ac:spMk id="11" creationId="{CC244364-A3A3-B5A8-D6C0-86FF2E0649BD}"/>
          </ac:spMkLst>
        </pc:spChg>
        <pc:spChg chg="add mod">
          <ac:chgData name="Gonçalo Inácio Nunes" userId="bc46cb59-75e4-475e-9a82-b19dc708c81b" providerId="ADAL" clId="{0C2AF6DB-D6B6-4BAC-B197-91F3674D4DAF}" dt="2024-01-03T18:42:48.572" v="3135" actId="108"/>
          <ac:spMkLst>
            <pc:docMk/>
            <pc:sldMk cId="1557720165" sldId="516"/>
            <ac:spMk id="13" creationId="{E5E1B9B1-E3F4-D4BB-7282-431106CDC851}"/>
          </ac:spMkLst>
        </pc:spChg>
        <pc:spChg chg="mod">
          <ac:chgData name="Gonçalo Inácio Nunes" userId="bc46cb59-75e4-475e-9a82-b19dc708c81b" providerId="ADAL" clId="{0C2AF6DB-D6B6-4BAC-B197-91F3674D4DAF}" dt="2024-01-03T18:46:04.369" v="3171" actId="108"/>
          <ac:spMkLst>
            <pc:docMk/>
            <pc:sldMk cId="1557720165" sldId="516"/>
            <ac:spMk id="14" creationId="{48DD7F5B-329B-D330-4E99-3CAAD4CC3E95}"/>
          </ac:spMkLst>
        </pc:spChg>
        <pc:spChg chg="del">
          <ac:chgData name="Gonçalo Inácio Nunes" userId="bc46cb59-75e4-475e-9a82-b19dc708c81b" providerId="ADAL" clId="{0C2AF6DB-D6B6-4BAC-B197-91F3674D4DAF}" dt="2024-01-03T18:22:56.384" v="2899" actId="21"/>
          <ac:spMkLst>
            <pc:docMk/>
            <pc:sldMk cId="1557720165" sldId="516"/>
            <ac:spMk id="15" creationId="{24ED94C3-3A7A-D108-0835-EB2AD723D959}"/>
          </ac:spMkLst>
        </pc:spChg>
        <pc:cxnChg chg="del">
          <ac:chgData name="Gonçalo Inácio Nunes" userId="bc46cb59-75e4-475e-9a82-b19dc708c81b" providerId="ADAL" clId="{0C2AF6DB-D6B6-4BAC-B197-91F3674D4DAF}" dt="2024-01-03T18:23:07.748" v="2905" actId="478"/>
          <ac:cxnSpMkLst>
            <pc:docMk/>
            <pc:sldMk cId="1557720165" sldId="516"/>
            <ac:cxnSpMk id="4" creationId="{66740C5E-B598-4120-A712-C8D4A40DE2EC}"/>
          </ac:cxnSpMkLst>
        </pc:cxnChg>
        <pc:cxnChg chg="del">
          <ac:chgData name="Gonçalo Inácio Nunes" userId="bc46cb59-75e4-475e-9a82-b19dc708c81b" providerId="ADAL" clId="{0C2AF6DB-D6B6-4BAC-B197-91F3674D4DAF}" dt="2024-01-03T18:23:06.065" v="2904" actId="478"/>
          <ac:cxnSpMkLst>
            <pc:docMk/>
            <pc:sldMk cId="1557720165" sldId="516"/>
            <ac:cxnSpMk id="6" creationId="{6204DCF8-26B7-69C6-DFE2-762E80CEED0E}"/>
          </ac:cxnSpMkLst>
        </pc:cxnChg>
        <pc:cxnChg chg="add del mod">
          <ac:chgData name="Gonçalo Inácio Nunes" userId="bc46cb59-75e4-475e-9a82-b19dc708c81b" providerId="ADAL" clId="{0C2AF6DB-D6B6-4BAC-B197-91F3674D4DAF}" dt="2024-01-03T18:25:08.274" v="2953"/>
          <ac:cxnSpMkLst>
            <pc:docMk/>
            <pc:sldMk cId="1557720165" sldId="516"/>
            <ac:cxnSpMk id="17" creationId="{2D728B62-8FE5-0406-96A4-BA65CB26167E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46:42.761" v="3174" actId="108"/>
        <pc:sldMkLst>
          <pc:docMk/>
          <pc:sldMk cId="911924241" sldId="517"/>
        </pc:sldMkLst>
        <pc:spChg chg="add mod">
          <ac:chgData name="Gonçalo Inácio Nunes" userId="bc46cb59-75e4-475e-9a82-b19dc708c81b" providerId="ADAL" clId="{0C2AF6DB-D6B6-4BAC-B197-91F3674D4DAF}" dt="2024-01-03T18:26:13.027" v="2975" actId="1076"/>
          <ac:spMkLst>
            <pc:docMk/>
            <pc:sldMk cId="911924241" sldId="517"/>
            <ac:spMk id="4" creationId="{A71D743E-C8C8-D423-4064-07E0030125EA}"/>
          </ac:spMkLst>
        </pc:spChg>
        <pc:spChg chg="mod">
          <ac:chgData name="Gonçalo Inácio Nunes" userId="bc46cb59-75e4-475e-9a82-b19dc708c81b" providerId="ADAL" clId="{0C2AF6DB-D6B6-4BAC-B197-91F3674D4DAF}" dt="2024-01-03T18:46:14.340" v="3172" actId="108"/>
          <ac:spMkLst>
            <pc:docMk/>
            <pc:sldMk cId="911924241" sldId="517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6:16.743" v="3173" actId="108"/>
          <ac:spMkLst>
            <pc:docMk/>
            <pc:sldMk cId="911924241" sldId="517"/>
            <ac:spMk id="13" creationId="{E5E1B9B1-E3F4-D4BB-7282-431106CDC851}"/>
          </ac:spMkLst>
        </pc:spChg>
        <pc:spChg chg="mod">
          <ac:chgData name="Gonçalo Inácio Nunes" userId="bc46cb59-75e4-475e-9a82-b19dc708c81b" providerId="ADAL" clId="{0C2AF6DB-D6B6-4BAC-B197-91F3674D4DAF}" dt="2024-01-03T18:46:42.761" v="3174" actId="108"/>
          <ac:spMkLst>
            <pc:docMk/>
            <pc:sldMk cId="911924241" sldId="517"/>
            <ac:spMk id="14" creationId="{48DD7F5B-329B-D330-4E99-3CAAD4CC3E95}"/>
          </ac:spMkLst>
        </pc:spChg>
        <pc:cxnChg chg="add mod">
          <ac:chgData name="Gonçalo Inácio Nunes" userId="bc46cb59-75e4-475e-9a82-b19dc708c81b" providerId="ADAL" clId="{0C2AF6DB-D6B6-4BAC-B197-91F3674D4DAF}" dt="2024-01-03T18:25:18.379" v="2955"/>
          <ac:cxnSpMkLst>
            <pc:docMk/>
            <pc:sldMk cId="911924241" sldId="517"/>
            <ac:cxnSpMk id="3" creationId="{AF277CED-7C62-B58D-1593-9FE8B4DA03F4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43:13.380" v="3141" actId="108"/>
        <pc:sldMkLst>
          <pc:docMk/>
          <pc:sldMk cId="3017557864" sldId="518"/>
        </pc:sldMkLst>
        <pc:spChg chg="add mod">
          <ac:chgData name="Gonçalo Inácio Nunes" userId="bc46cb59-75e4-475e-9a82-b19dc708c81b" providerId="ADAL" clId="{0C2AF6DB-D6B6-4BAC-B197-91F3674D4DAF}" dt="2024-01-03T18:43:07.014" v="3140" actId="207"/>
          <ac:spMkLst>
            <pc:docMk/>
            <pc:sldMk cId="3017557864" sldId="518"/>
            <ac:spMk id="6" creationId="{34006927-C0E0-9778-D72C-346AE6D38EA3}"/>
          </ac:spMkLst>
        </pc:spChg>
        <pc:spChg chg="mod">
          <ac:chgData name="Gonçalo Inácio Nunes" userId="bc46cb59-75e4-475e-9a82-b19dc708c81b" providerId="ADAL" clId="{0C2AF6DB-D6B6-4BAC-B197-91F3674D4DAF}" dt="2024-01-03T18:42:58.787" v="3137" actId="108"/>
          <ac:spMkLst>
            <pc:docMk/>
            <pc:sldMk cId="3017557864" sldId="518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3:03.929" v="3139" actId="108"/>
          <ac:spMkLst>
            <pc:docMk/>
            <pc:sldMk cId="3017557864" sldId="518"/>
            <ac:spMk id="13" creationId="{E5E1B9B1-E3F4-D4BB-7282-431106CDC851}"/>
          </ac:spMkLst>
        </pc:spChg>
        <pc:spChg chg="mod">
          <ac:chgData name="Gonçalo Inácio Nunes" userId="bc46cb59-75e4-475e-9a82-b19dc708c81b" providerId="ADAL" clId="{0C2AF6DB-D6B6-4BAC-B197-91F3674D4DAF}" dt="2024-01-03T18:43:13.380" v="3141" actId="108"/>
          <ac:spMkLst>
            <pc:docMk/>
            <pc:sldMk cId="3017557864" sldId="518"/>
            <ac:spMk id="14" creationId="{48DD7F5B-329B-D330-4E99-3CAAD4CC3E95}"/>
          </ac:spMkLst>
        </pc:spChg>
        <pc:cxnChg chg="add mod">
          <ac:chgData name="Gonçalo Inácio Nunes" userId="bc46cb59-75e4-475e-9a82-b19dc708c81b" providerId="ADAL" clId="{0C2AF6DB-D6B6-4BAC-B197-91F3674D4DAF}" dt="2024-01-03T18:26:21.045" v="2977"/>
          <ac:cxnSpMkLst>
            <pc:docMk/>
            <pc:sldMk cId="3017557864" sldId="518"/>
            <ac:cxnSpMk id="5" creationId="{8E1E363C-75BC-6270-2ADC-F7B6BEAAEE10}"/>
          </ac:cxnSpMkLst>
        </pc:cxnChg>
      </pc:sldChg>
      <pc:sldChg chg="addSp delSp modSp add mod modTransition">
        <pc:chgData name="Gonçalo Inácio Nunes" userId="bc46cb59-75e4-475e-9a82-b19dc708c81b" providerId="ADAL" clId="{0C2AF6DB-D6B6-4BAC-B197-91F3674D4DAF}" dt="2024-01-03T18:43:39.423" v="3147" actId="108"/>
        <pc:sldMkLst>
          <pc:docMk/>
          <pc:sldMk cId="3656114897" sldId="519"/>
        </pc:sldMkLst>
        <pc:spChg chg="del">
          <ac:chgData name="Gonçalo Inácio Nunes" userId="bc46cb59-75e4-475e-9a82-b19dc708c81b" providerId="ADAL" clId="{0C2AF6DB-D6B6-4BAC-B197-91F3674D4DAF}" dt="2024-01-03T18:26:56.780" v="2992" actId="478"/>
          <ac:spMkLst>
            <pc:docMk/>
            <pc:sldMk cId="3656114897" sldId="519"/>
            <ac:spMk id="4" creationId="{A71D743E-C8C8-D423-4064-07E0030125EA}"/>
          </ac:spMkLst>
        </pc:spChg>
        <pc:spChg chg="del">
          <ac:chgData name="Gonçalo Inácio Nunes" userId="bc46cb59-75e4-475e-9a82-b19dc708c81b" providerId="ADAL" clId="{0C2AF6DB-D6B6-4BAC-B197-91F3674D4DAF}" dt="2024-01-03T18:26:54.811" v="2991" actId="478"/>
          <ac:spMkLst>
            <pc:docMk/>
            <pc:sldMk cId="3656114897" sldId="519"/>
            <ac:spMk id="6" creationId="{34006927-C0E0-9778-D72C-346AE6D38EA3}"/>
          </ac:spMkLst>
        </pc:spChg>
        <pc:spChg chg="mod">
          <ac:chgData name="Gonçalo Inácio Nunes" userId="bc46cb59-75e4-475e-9a82-b19dc708c81b" providerId="ADAL" clId="{0C2AF6DB-D6B6-4BAC-B197-91F3674D4DAF}" dt="2024-01-03T18:43:34.688" v="3145" actId="108"/>
          <ac:spMkLst>
            <pc:docMk/>
            <pc:sldMk cId="3656114897" sldId="519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3:36.882" v="3146" actId="108"/>
          <ac:spMkLst>
            <pc:docMk/>
            <pc:sldMk cId="3656114897" sldId="519"/>
            <ac:spMk id="13" creationId="{E5E1B9B1-E3F4-D4BB-7282-431106CDC851}"/>
          </ac:spMkLst>
        </pc:spChg>
        <pc:spChg chg="mod">
          <ac:chgData name="Gonçalo Inácio Nunes" userId="bc46cb59-75e4-475e-9a82-b19dc708c81b" providerId="ADAL" clId="{0C2AF6DB-D6B6-4BAC-B197-91F3674D4DAF}" dt="2024-01-03T18:43:39.423" v="3147" actId="108"/>
          <ac:spMkLst>
            <pc:docMk/>
            <pc:sldMk cId="3656114897" sldId="519"/>
            <ac:spMk id="14" creationId="{48DD7F5B-329B-D330-4E99-3CAAD4CC3E95}"/>
          </ac:spMkLst>
        </pc:spChg>
        <pc:spChg chg="add mod">
          <ac:chgData name="Gonçalo Inácio Nunes" userId="bc46cb59-75e4-475e-9a82-b19dc708c81b" providerId="ADAL" clId="{0C2AF6DB-D6B6-4BAC-B197-91F3674D4DAF}" dt="2024-01-03T18:27:35.282" v="3013" actId="20577"/>
          <ac:spMkLst>
            <pc:docMk/>
            <pc:sldMk cId="3656114897" sldId="519"/>
            <ac:spMk id="17" creationId="{1E0EF719-81DD-B84A-38F6-39AE3E10F887}"/>
          </ac:spMkLst>
        </pc:spChg>
        <pc:cxnChg chg="del">
          <ac:chgData name="Gonçalo Inácio Nunes" userId="bc46cb59-75e4-475e-9a82-b19dc708c81b" providerId="ADAL" clId="{0C2AF6DB-D6B6-4BAC-B197-91F3674D4DAF}" dt="2024-01-03T18:26:52.078" v="2989" actId="478"/>
          <ac:cxnSpMkLst>
            <pc:docMk/>
            <pc:sldMk cId="3656114897" sldId="519"/>
            <ac:cxnSpMk id="3" creationId="{AF277CED-7C62-B58D-1593-9FE8B4DA03F4}"/>
          </ac:cxnSpMkLst>
        </pc:cxnChg>
        <pc:cxnChg chg="del">
          <ac:chgData name="Gonçalo Inácio Nunes" userId="bc46cb59-75e4-475e-9a82-b19dc708c81b" providerId="ADAL" clId="{0C2AF6DB-D6B6-4BAC-B197-91F3674D4DAF}" dt="2024-01-03T18:26:53.366" v="2990" actId="478"/>
          <ac:cxnSpMkLst>
            <pc:docMk/>
            <pc:sldMk cId="3656114897" sldId="519"/>
            <ac:cxnSpMk id="5" creationId="{8E1E363C-75BC-6270-2ADC-F7B6BEAAEE10}"/>
          </ac:cxnSpMkLst>
        </pc:cxnChg>
        <pc:cxnChg chg="add mod">
          <ac:chgData name="Gonçalo Inácio Nunes" userId="bc46cb59-75e4-475e-9a82-b19dc708c81b" providerId="ADAL" clId="{0C2AF6DB-D6B6-4BAC-B197-91F3674D4DAF}" dt="2024-01-03T18:27:24.131" v="2993"/>
          <ac:cxnSpMkLst>
            <pc:docMk/>
            <pc:sldMk cId="3656114897" sldId="519"/>
            <ac:cxnSpMk id="11" creationId="{7141C963-F0E7-5085-D888-F4D100BA2912}"/>
          </ac:cxnSpMkLst>
        </pc:cxnChg>
        <pc:cxnChg chg="add del mod">
          <ac:chgData name="Gonçalo Inácio Nunes" userId="bc46cb59-75e4-475e-9a82-b19dc708c81b" providerId="ADAL" clId="{0C2AF6DB-D6B6-4BAC-B197-91F3674D4DAF}" dt="2024-01-03T18:27:54.110" v="3017" actId="478"/>
          <ac:cxnSpMkLst>
            <pc:docMk/>
            <pc:sldMk cId="3656114897" sldId="519"/>
            <ac:cxnSpMk id="15" creationId="{5112BB90-088C-2F7F-3038-677ABF7684C6}"/>
          </ac:cxnSpMkLst>
        </pc:cxnChg>
      </pc:sldChg>
      <pc:sldChg chg="addSp delSp modSp add del mod modTransition modAnim">
        <pc:chgData name="Gonçalo Inácio Nunes" userId="bc46cb59-75e4-475e-9a82-b19dc708c81b" providerId="ADAL" clId="{0C2AF6DB-D6B6-4BAC-B197-91F3674D4DAF}" dt="2024-01-03T18:43:47.353" v="3148" actId="47"/>
        <pc:sldMkLst>
          <pc:docMk/>
          <pc:sldMk cId="1233801437" sldId="520"/>
        </pc:sldMkLst>
        <pc:spChg chg="add del mod">
          <ac:chgData name="Gonçalo Inácio Nunes" userId="bc46cb59-75e4-475e-9a82-b19dc708c81b" providerId="ADAL" clId="{0C2AF6DB-D6B6-4BAC-B197-91F3674D4DAF}" dt="2024-01-03T18:28:13.521" v="3022" actId="478"/>
          <ac:spMkLst>
            <pc:docMk/>
            <pc:sldMk cId="1233801437" sldId="520"/>
            <ac:spMk id="3" creationId="{BCECE633-976C-0EDC-E413-87DE7ED87E61}"/>
          </ac:spMkLst>
        </pc:spChg>
        <pc:spChg chg="add mod">
          <ac:chgData name="Gonçalo Inácio Nunes" userId="bc46cb59-75e4-475e-9a82-b19dc708c81b" providerId="ADAL" clId="{0C2AF6DB-D6B6-4BAC-B197-91F3674D4DAF}" dt="2024-01-03T18:28:34.028" v="3029" actId="1076"/>
          <ac:spMkLst>
            <pc:docMk/>
            <pc:sldMk cId="1233801437" sldId="520"/>
            <ac:spMk id="4" creationId="{75542340-1F71-2B6E-E8DB-572123AE7F3D}"/>
          </ac:spMkLst>
        </pc:spChg>
        <pc:spChg chg="del">
          <ac:chgData name="Gonçalo Inácio Nunes" userId="bc46cb59-75e4-475e-9a82-b19dc708c81b" providerId="ADAL" clId="{0C2AF6DB-D6B6-4BAC-B197-91F3674D4DAF}" dt="2024-01-03T18:28:29.688" v="3027" actId="478"/>
          <ac:spMkLst>
            <pc:docMk/>
            <pc:sldMk cId="1233801437" sldId="520"/>
            <ac:spMk id="14" creationId="{48DD7F5B-329B-D330-4E99-3CAAD4CC3E95}"/>
          </ac:spMkLst>
        </pc:spChg>
        <pc:cxnChg chg="add del">
          <ac:chgData name="Gonçalo Inácio Nunes" userId="bc46cb59-75e4-475e-9a82-b19dc708c81b" providerId="ADAL" clId="{0C2AF6DB-D6B6-4BAC-B197-91F3674D4DAF}" dt="2024-01-03T18:28:27.042" v="3026" actId="478"/>
          <ac:cxnSpMkLst>
            <pc:docMk/>
            <pc:sldMk cId="1233801437" sldId="520"/>
            <ac:cxnSpMk id="15" creationId="{5112BB90-088C-2F7F-3038-677ABF7684C6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44:04.197" v="3152" actId="108"/>
        <pc:sldMkLst>
          <pc:docMk/>
          <pc:sldMk cId="2575066869" sldId="521"/>
        </pc:sldMkLst>
        <pc:spChg chg="mod">
          <ac:chgData name="Gonçalo Inácio Nunes" userId="bc46cb59-75e4-475e-9a82-b19dc708c81b" providerId="ADAL" clId="{0C2AF6DB-D6B6-4BAC-B197-91F3674D4DAF}" dt="2024-01-03T18:43:59.459" v="3150" actId="108"/>
          <ac:spMkLst>
            <pc:docMk/>
            <pc:sldMk cId="2575066869" sldId="521"/>
            <ac:spMk id="4" creationId="{75542340-1F71-2B6E-E8DB-572123AE7F3D}"/>
          </ac:spMkLst>
        </pc:spChg>
        <pc:spChg chg="add mod">
          <ac:chgData name="Gonçalo Inácio Nunes" userId="bc46cb59-75e4-475e-9a82-b19dc708c81b" providerId="ADAL" clId="{0C2AF6DB-D6B6-4BAC-B197-91F3674D4DAF}" dt="2024-01-03T18:29:05.171" v="3038" actId="14100"/>
          <ac:spMkLst>
            <pc:docMk/>
            <pc:sldMk cId="2575066869" sldId="521"/>
            <ac:spMk id="5" creationId="{5CF3FBA7-50CE-DA4E-6A27-DC6C2AAA03E1}"/>
          </ac:spMkLst>
        </pc:spChg>
        <pc:spChg chg="add mod">
          <ac:chgData name="Gonçalo Inácio Nunes" userId="bc46cb59-75e4-475e-9a82-b19dc708c81b" providerId="ADAL" clId="{0C2AF6DB-D6B6-4BAC-B197-91F3674D4DAF}" dt="2024-01-03T18:44:01.827" v="3151" actId="108"/>
          <ac:spMkLst>
            <pc:docMk/>
            <pc:sldMk cId="2575066869" sldId="521"/>
            <ac:spMk id="6" creationId="{21CCACAB-4E52-4B9B-D768-40BE0175E76C}"/>
          </ac:spMkLst>
        </pc:spChg>
        <pc:spChg chg="mod">
          <ac:chgData name="Gonçalo Inácio Nunes" userId="bc46cb59-75e4-475e-9a82-b19dc708c81b" providerId="ADAL" clId="{0C2AF6DB-D6B6-4BAC-B197-91F3674D4DAF}" dt="2024-01-03T18:43:56.893" v="3149" actId="108"/>
          <ac:spMkLst>
            <pc:docMk/>
            <pc:sldMk cId="2575066869" sldId="521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4:04.197" v="3152" actId="108"/>
          <ac:spMkLst>
            <pc:docMk/>
            <pc:sldMk cId="2575066869" sldId="521"/>
            <ac:spMk id="13" creationId="{E5E1B9B1-E3F4-D4BB-7282-431106CDC851}"/>
          </ac:spMkLst>
        </pc:spChg>
        <pc:cxnChg chg="add mod">
          <ac:chgData name="Gonçalo Inácio Nunes" userId="bc46cb59-75e4-475e-9a82-b19dc708c81b" providerId="ADAL" clId="{0C2AF6DB-D6B6-4BAC-B197-91F3674D4DAF}" dt="2024-01-03T18:28:48.410" v="3032"/>
          <ac:cxnSpMkLst>
            <pc:docMk/>
            <pc:sldMk cId="2575066869" sldId="521"/>
            <ac:cxnSpMk id="3" creationId="{C11F9560-07AA-4ABB-F1FF-9FAF9AB0B969}"/>
          </ac:cxnSpMkLst>
        </pc:cxnChg>
      </pc:sldChg>
      <pc:sldChg chg="add del">
        <pc:chgData name="Gonçalo Inácio Nunes" userId="bc46cb59-75e4-475e-9a82-b19dc708c81b" providerId="ADAL" clId="{0C2AF6DB-D6B6-4BAC-B197-91F3674D4DAF}" dt="2024-01-03T18:28:43.536" v="3030" actId="47"/>
        <pc:sldMkLst>
          <pc:docMk/>
          <pc:sldMk cId="3359743632" sldId="521"/>
        </pc:sldMkLst>
      </pc:sldChg>
      <pc:sldChg chg="delSp modSp add mod modTransition">
        <pc:chgData name="Gonçalo Inácio Nunes" userId="bc46cb59-75e4-475e-9a82-b19dc708c81b" providerId="ADAL" clId="{0C2AF6DB-D6B6-4BAC-B197-91F3674D4DAF}" dt="2024-01-03T18:44:21.402" v="3157" actId="108"/>
        <pc:sldMkLst>
          <pc:docMk/>
          <pc:sldMk cId="2512414502" sldId="522"/>
        </pc:sldMkLst>
        <pc:spChg chg="mod">
          <ac:chgData name="Gonçalo Inácio Nunes" userId="bc46cb59-75e4-475e-9a82-b19dc708c81b" providerId="ADAL" clId="{0C2AF6DB-D6B6-4BAC-B197-91F3674D4DAF}" dt="2024-01-03T18:44:15.999" v="3155" actId="108"/>
          <ac:spMkLst>
            <pc:docMk/>
            <pc:sldMk cId="2512414502" sldId="522"/>
            <ac:spMk id="4" creationId="{75542340-1F71-2B6E-E8DB-572123AE7F3D}"/>
          </ac:spMkLst>
        </pc:spChg>
        <pc:spChg chg="del">
          <ac:chgData name="Gonçalo Inácio Nunes" userId="bc46cb59-75e4-475e-9a82-b19dc708c81b" providerId="ADAL" clId="{0C2AF6DB-D6B6-4BAC-B197-91F3674D4DAF}" dt="2024-01-03T18:29:23.752" v="3045" actId="478"/>
          <ac:spMkLst>
            <pc:docMk/>
            <pc:sldMk cId="2512414502" sldId="522"/>
            <ac:spMk id="5" creationId="{5CF3FBA7-50CE-DA4E-6A27-DC6C2AAA03E1}"/>
          </ac:spMkLst>
        </pc:spChg>
        <pc:spChg chg="mod">
          <ac:chgData name="Gonçalo Inácio Nunes" userId="bc46cb59-75e4-475e-9a82-b19dc708c81b" providerId="ADAL" clId="{0C2AF6DB-D6B6-4BAC-B197-91F3674D4DAF}" dt="2024-01-03T18:44:21.402" v="3157" actId="108"/>
          <ac:spMkLst>
            <pc:docMk/>
            <pc:sldMk cId="2512414502" sldId="522"/>
            <ac:spMk id="6" creationId="{21CCACAB-4E52-4B9B-D768-40BE0175E76C}"/>
          </ac:spMkLst>
        </pc:spChg>
        <pc:spChg chg="mod">
          <ac:chgData name="Gonçalo Inácio Nunes" userId="bc46cb59-75e4-475e-9a82-b19dc708c81b" providerId="ADAL" clId="{0C2AF6DB-D6B6-4BAC-B197-91F3674D4DAF}" dt="2024-01-03T18:44:13.554" v="3154" actId="108"/>
          <ac:spMkLst>
            <pc:docMk/>
            <pc:sldMk cId="2512414502" sldId="522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4:18.803" v="3156" actId="108"/>
          <ac:spMkLst>
            <pc:docMk/>
            <pc:sldMk cId="2512414502" sldId="522"/>
            <ac:spMk id="13" creationId="{E5E1B9B1-E3F4-D4BB-7282-431106CDC851}"/>
          </ac:spMkLst>
        </pc:spChg>
        <pc:spChg chg="del">
          <ac:chgData name="Gonçalo Inácio Nunes" userId="bc46cb59-75e4-475e-9a82-b19dc708c81b" providerId="ADAL" clId="{0C2AF6DB-D6B6-4BAC-B197-91F3674D4DAF}" dt="2024-01-03T18:29:26.285" v="3047" actId="478"/>
          <ac:spMkLst>
            <pc:docMk/>
            <pc:sldMk cId="2512414502" sldId="522"/>
            <ac:spMk id="16" creationId="{9AC749B5-61C6-98F4-8C45-BCF29F13A0D5}"/>
          </ac:spMkLst>
        </pc:spChg>
        <pc:spChg chg="del mod">
          <ac:chgData name="Gonçalo Inácio Nunes" userId="bc46cb59-75e4-475e-9a82-b19dc708c81b" providerId="ADAL" clId="{0C2AF6DB-D6B6-4BAC-B197-91F3674D4DAF}" dt="2024-01-03T18:29:22.143" v="3044" actId="478"/>
          <ac:spMkLst>
            <pc:docMk/>
            <pc:sldMk cId="2512414502" sldId="522"/>
            <ac:spMk id="17" creationId="{1E0EF719-81DD-B84A-38F6-39AE3E10F887}"/>
          </ac:spMkLst>
        </pc:spChg>
        <pc:cxnChg chg="del">
          <ac:chgData name="Gonçalo Inácio Nunes" userId="bc46cb59-75e4-475e-9a82-b19dc708c81b" providerId="ADAL" clId="{0C2AF6DB-D6B6-4BAC-B197-91F3674D4DAF}" dt="2024-01-03T18:29:17.482" v="3041" actId="478"/>
          <ac:cxnSpMkLst>
            <pc:docMk/>
            <pc:sldMk cId="2512414502" sldId="522"/>
            <ac:cxnSpMk id="3" creationId="{C11F9560-07AA-4ABB-F1FF-9FAF9AB0B969}"/>
          </ac:cxnSpMkLst>
        </pc:cxnChg>
        <pc:cxnChg chg="del">
          <ac:chgData name="Gonçalo Inácio Nunes" userId="bc46cb59-75e4-475e-9a82-b19dc708c81b" providerId="ADAL" clId="{0C2AF6DB-D6B6-4BAC-B197-91F3674D4DAF}" dt="2024-01-03T18:29:19.366" v="3042" actId="478"/>
          <ac:cxnSpMkLst>
            <pc:docMk/>
            <pc:sldMk cId="2512414502" sldId="522"/>
            <ac:cxnSpMk id="11" creationId="{7141C963-F0E7-5085-D888-F4D100BA2912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44:37.977" v="3161" actId="108"/>
        <pc:sldMkLst>
          <pc:docMk/>
          <pc:sldMk cId="691143566" sldId="523"/>
        </pc:sldMkLst>
        <pc:spChg chg="mod">
          <ac:chgData name="Gonçalo Inácio Nunes" userId="bc46cb59-75e4-475e-9a82-b19dc708c81b" providerId="ADAL" clId="{0C2AF6DB-D6B6-4BAC-B197-91F3674D4DAF}" dt="2024-01-03T18:44:33.052" v="3159" actId="108"/>
          <ac:spMkLst>
            <pc:docMk/>
            <pc:sldMk cId="691143566" sldId="523"/>
            <ac:spMk id="4" creationId="{75542340-1F71-2B6E-E8DB-572123AE7F3D}"/>
          </ac:spMkLst>
        </pc:spChg>
        <pc:spChg chg="add mod">
          <ac:chgData name="Gonçalo Inácio Nunes" userId="bc46cb59-75e4-475e-9a82-b19dc708c81b" providerId="ADAL" clId="{0C2AF6DB-D6B6-4BAC-B197-91F3674D4DAF}" dt="2024-01-03T18:30:34.649" v="3074" actId="14100"/>
          <ac:spMkLst>
            <pc:docMk/>
            <pc:sldMk cId="691143566" sldId="523"/>
            <ac:spMk id="5" creationId="{45126CFE-BF95-F092-5284-323931B33B7C}"/>
          </ac:spMkLst>
        </pc:spChg>
        <pc:spChg chg="mod">
          <ac:chgData name="Gonçalo Inácio Nunes" userId="bc46cb59-75e4-475e-9a82-b19dc708c81b" providerId="ADAL" clId="{0C2AF6DB-D6B6-4BAC-B197-91F3674D4DAF}" dt="2024-01-03T18:44:37.977" v="3161" actId="108"/>
          <ac:spMkLst>
            <pc:docMk/>
            <pc:sldMk cId="691143566" sldId="523"/>
            <ac:spMk id="6" creationId="{21CCACAB-4E52-4B9B-D768-40BE0175E76C}"/>
          </ac:spMkLst>
        </pc:spChg>
        <pc:spChg chg="mod">
          <ac:chgData name="Gonçalo Inácio Nunes" userId="bc46cb59-75e4-475e-9a82-b19dc708c81b" providerId="ADAL" clId="{0C2AF6DB-D6B6-4BAC-B197-91F3674D4DAF}" dt="2024-01-03T18:44:30.784" v="3158" actId="108"/>
          <ac:spMkLst>
            <pc:docMk/>
            <pc:sldMk cId="691143566" sldId="523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4:35.327" v="3160" actId="108"/>
          <ac:spMkLst>
            <pc:docMk/>
            <pc:sldMk cId="691143566" sldId="523"/>
            <ac:spMk id="13" creationId="{E5E1B9B1-E3F4-D4BB-7282-431106CDC851}"/>
          </ac:spMkLst>
        </pc:spChg>
        <pc:cxnChg chg="add mod">
          <ac:chgData name="Gonçalo Inácio Nunes" userId="bc46cb59-75e4-475e-9a82-b19dc708c81b" providerId="ADAL" clId="{0C2AF6DB-D6B6-4BAC-B197-91F3674D4DAF}" dt="2024-01-03T18:30:17.322" v="3050"/>
          <ac:cxnSpMkLst>
            <pc:docMk/>
            <pc:sldMk cId="691143566" sldId="523"/>
            <ac:cxnSpMk id="3" creationId="{8CA813BD-0D86-66DA-A85A-DBF5DADB9ABD}"/>
          </ac:cxnSpMkLst>
        </pc:cxnChg>
      </pc:sldChg>
      <pc:sldChg chg="addSp modSp add mod modTransition">
        <pc:chgData name="Gonçalo Inácio Nunes" userId="bc46cb59-75e4-475e-9a82-b19dc708c81b" providerId="ADAL" clId="{0C2AF6DB-D6B6-4BAC-B197-91F3674D4DAF}" dt="2024-01-03T18:45:00.973" v="3167" actId="108"/>
        <pc:sldMkLst>
          <pc:docMk/>
          <pc:sldMk cId="1230395166" sldId="524"/>
        </pc:sldMkLst>
        <pc:spChg chg="mod">
          <ac:chgData name="Gonçalo Inácio Nunes" userId="bc46cb59-75e4-475e-9a82-b19dc708c81b" providerId="ADAL" clId="{0C2AF6DB-D6B6-4BAC-B197-91F3674D4DAF}" dt="2024-01-03T18:44:48.959" v="3163" actId="108"/>
          <ac:spMkLst>
            <pc:docMk/>
            <pc:sldMk cId="1230395166" sldId="524"/>
            <ac:spMk id="4" creationId="{75542340-1F71-2B6E-E8DB-572123AE7F3D}"/>
          </ac:spMkLst>
        </pc:spChg>
        <pc:spChg chg="mod">
          <ac:chgData name="Gonçalo Inácio Nunes" userId="bc46cb59-75e4-475e-9a82-b19dc708c81b" providerId="ADAL" clId="{0C2AF6DB-D6B6-4BAC-B197-91F3674D4DAF}" dt="2024-01-03T18:45:00.973" v="3167" actId="108"/>
          <ac:spMkLst>
            <pc:docMk/>
            <pc:sldMk cId="1230395166" sldId="524"/>
            <ac:spMk id="6" creationId="{21CCACAB-4E52-4B9B-D768-40BE0175E76C}"/>
          </ac:spMkLst>
        </pc:spChg>
        <pc:spChg chg="mod">
          <ac:chgData name="Gonçalo Inácio Nunes" userId="bc46cb59-75e4-475e-9a82-b19dc708c81b" providerId="ADAL" clId="{0C2AF6DB-D6B6-4BAC-B197-91F3674D4DAF}" dt="2024-01-03T18:44:46.985" v="3162" actId="108"/>
          <ac:spMkLst>
            <pc:docMk/>
            <pc:sldMk cId="1230395166" sldId="524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4:58.051" v="3166" actId="108"/>
          <ac:spMkLst>
            <pc:docMk/>
            <pc:sldMk cId="1230395166" sldId="524"/>
            <ac:spMk id="13" creationId="{E5E1B9B1-E3F4-D4BB-7282-431106CDC851}"/>
          </ac:spMkLst>
        </pc:spChg>
        <pc:spChg chg="add mod">
          <ac:chgData name="Gonçalo Inácio Nunes" userId="bc46cb59-75e4-475e-9a82-b19dc708c81b" providerId="ADAL" clId="{0C2AF6DB-D6B6-4BAC-B197-91F3674D4DAF}" dt="2024-01-03T18:44:54.563" v="3165" actId="207"/>
          <ac:spMkLst>
            <pc:docMk/>
            <pc:sldMk cId="1230395166" sldId="524"/>
            <ac:spMk id="14" creationId="{F8362BEB-0C5A-F93A-9E08-308D0856FDE3}"/>
          </ac:spMkLst>
        </pc:spChg>
        <pc:cxnChg chg="add mod">
          <ac:chgData name="Gonçalo Inácio Nunes" userId="bc46cb59-75e4-475e-9a82-b19dc708c81b" providerId="ADAL" clId="{0C2AF6DB-D6B6-4BAC-B197-91F3674D4DAF}" dt="2024-01-03T18:30:44.875" v="3076"/>
          <ac:cxnSpMkLst>
            <pc:docMk/>
            <pc:sldMk cId="1230395166" sldId="524"/>
            <ac:cxnSpMk id="11" creationId="{B43C7288-F7DC-3037-3015-9A32775FC468}"/>
          </ac:cxnSpMkLst>
        </pc:cxnChg>
      </pc:sldChg>
      <pc:sldChg chg="delSp modSp add mod">
        <pc:chgData name="Gonçalo Inácio Nunes" userId="bc46cb59-75e4-475e-9a82-b19dc708c81b" providerId="ADAL" clId="{0C2AF6DB-D6B6-4BAC-B197-91F3674D4DAF}" dt="2024-01-03T18:43:25.498" v="3144" actId="108"/>
        <pc:sldMkLst>
          <pc:docMk/>
          <pc:sldMk cId="2799605703" sldId="525"/>
        </pc:sldMkLst>
        <pc:spChg chg="del">
          <ac:chgData name="Gonçalo Inácio Nunes" userId="bc46cb59-75e4-475e-9a82-b19dc708c81b" providerId="ADAL" clId="{0C2AF6DB-D6B6-4BAC-B197-91F3674D4DAF}" dt="2024-01-03T18:34:16.639" v="3118" actId="478"/>
          <ac:spMkLst>
            <pc:docMk/>
            <pc:sldMk cId="2799605703" sldId="525"/>
            <ac:spMk id="4" creationId="{A71D743E-C8C8-D423-4064-07E0030125EA}"/>
          </ac:spMkLst>
        </pc:spChg>
        <pc:spChg chg="del">
          <ac:chgData name="Gonçalo Inácio Nunes" userId="bc46cb59-75e4-475e-9a82-b19dc708c81b" providerId="ADAL" clId="{0C2AF6DB-D6B6-4BAC-B197-91F3674D4DAF}" dt="2024-01-03T18:34:20.870" v="3121" actId="478"/>
          <ac:spMkLst>
            <pc:docMk/>
            <pc:sldMk cId="2799605703" sldId="525"/>
            <ac:spMk id="6" creationId="{34006927-C0E0-9778-D72C-346AE6D38EA3}"/>
          </ac:spMkLst>
        </pc:spChg>
        <pc:spChg chg="mod">
          <ac:chgData name="Gonçalo Inácio Nunes" userId="bc46cb59-75e4-475e-9a82-b19dc708c81b" providerId="ADAL" clId="{0C2AF6DB-D6B6-4BAC-B197-91F3674D4DAF}" dt="2024-01-03T18:43:21.241" v="3142" actId="108"/>
          <ac:spMkLst>
            <pc:docMk/>
            <pc:sldMk cId="2799605703" sldId="525"/>
            <ac:spMk id="9" creationId="{7EDC55FA-0F92-B25B-B5F1-EA9FAD6A4EC2}"/>
          </ac:spMkLst>
        </pc:spChg>
        <pc:spChg chg="mod">
          <ac:chgData name="Gonçalo Inácio Nunes" userId="bc46cb59-75e4-475e-9a82-b19dc708c81b" providerId="ADAL" clId="{0C2AF6DB-D6B6-4BAC-B197-91F3674D4DAF}" dt="2024-01-03T18:43:25.498" v="3144" actId="108"/>
          <ac:spMkLst>
            <pc:docMk/>
            <pc:sldMk cId="2799605703" sldId="525"/>
            <ac:spMk id="13" creationId="{E5E1B9B1-E3F4-D4BB-7282-431106CDC851}"/>
          </ac:spMkLst>
        </pc:spChg>
        <pc:spChg chg="mod">
          <ac:chgData name="Gonçalo Inácio Nunes" userId="bc46cb59-75e4-475e-9a82-b19dc708c81b" providerId="ADAL" clId="{0C2AF6DB-D6B6-4BAC-B197-91F3674D4DAF}" dt="2024-01-03T18:43:23.524" v="3143" actId="108"/>
          <ac:spMkLst>
            <pc:docMk/>
            <pc:sldMk cId="2799605703" sldId="525"/>
            <ac:spMk id="14" creationId="{48DD7F5B-329B-D330-4E99-3CAAD4CC3E95}"/>
          </ac:spMkLst>
        </pc:spChg>
        <pc:cxnChg chg="del">
          <ac:chgData name="Gonçalo Inácio Nunes" userId="bc46cb59-75e4-475e-9a82-b19dc708c81b" providerId="ADAL" clId="{0C2AF6DB-D6B6-4BAC-B197-91F3674D4DAF}" dt="2024-01-03T18:34:18.293" v="3119" actId="478"/>
          <ac:cxnSpMkLst>
            <pc:docMk/>
            <pc:sldMk cId="2799605703" sldId="525"/>
            <ac:cxnSpMk id="3" creationId="{AF277CED-7C62-B58D-1593-9FE8B4DA03F4}"/>
          </ac:cxnSpMkLst>
        </pc:cxnChg>
        <pc:cxnChg chg="del">
          <ac:chgData name="Gonçalo Inácio Nunes" userId="bc46cb59-75e4-475e-9a82-b19dc708c81b" providerId="ADAL" clId="{0C2AF6DB-D6B6-4BAC-B197-91F3674D4DAF}" dt="2024-01-03T18:34:19.481" v="3120" actId="478"/>
          <ac:cxnSpMkLst>
            <pc:docMk/>
            <pc:sldMk cId="2799605703" sldId="525"/>
            <ac:cxnSpMk id="5" creationId="{8E1E363C-75BC-6270-2ADC-F7B6BEAAEE10}"/>
          </ac:cxnSpMkLst>
        </pc:cxnChg>
      </pc:sldChg>
      <pc:sldChg chg="addSp delSp modSp add mod">
        <pc:chgData name="Gonçalo Inácio Nunes" userId="bc46cb59-75e4-475e-9a82-b19dc708c81b" providerId="ADAL" clId="{0C2AF6DB-D6B6-4BAC-B197-91F3674D4DAF}" dt="2024-01-03T18:48:40.106" v="3209" actId="20577"/>
        <pc:sldMkLst>
          <pc:docMk/>
          <pc:sldMk cId="2752340608" sldId="526"/>
        </pc:sldMkLst>
        <pc:spChg chg="add mod">
          <ac:chgData name="Gonçalo Inácio Nunes" userId="bc46cb59-75e4-475e-9a82-b19dc708c81b" providerId="ADAL" clId="{0C2AF6DB-D6B6-4BAC-B197-91F3674D4DAF}" dt="2024-01-03T18:48:40.106" v="3209" actId="20577"/>
          <ac:spMkLst>
            <pc:docMk/>
            <pc:sldMk cId="2752340608" sldId="526"/>
            <ac:spMk id="5" creationId="{354457F0-0881-CA2D-E71D-4481B9E32D92}"/>
          </ac:spMkLst>
        </pc:spChg>
        <pc:spChg chg="add del mod">
          <ac:chgData name="Gonçalo Inácio Nunes" userId="bc46cb59-75e4-475e-9a82-b19dc708c81b" providerId="ADAL" clId="{0C2AF6DB-D6B6-4BAC-B197-91F3674D4DAF}" dt="2024-01-03T18:48:32.907" v="3207" actId="478"/>
          <ac:spMkLst>
            <pc:docMk/>
            <pc:sldMk cId="2752340608" sldId="526"/>
            <ac:spMk id="14" creationId="{4CB34082-8B30-9AC0-B1C9-554F98359ED6}"/>
          </ac:spMkLst>
        </pc:spChg>
        <pc:cxnChg chg="add mod">
          <ac:chgData name="Gonçalo Inácio Nunes" userId="bc46cb59-75e4-475e-9a82-b19dc708c81b" providerId="ADAL" clId="{0C2AF6DB-D6B6-4BAC-B197-91F3674D4DAF}" dt="2024-01-03T18:48:14.504" v="3176"/>
          <ac:cxnSpMkLst>
            <pc:docMk/>
            <pc:sldMk cId="2752340608" sldId="526"/>
            <ac:cxnSpMk id="3" creationId="{CED654F4-FBAA-9EBA-C68B-3845BC5AF2C1}"/>
          </ac:cxnSpMkLst>
        </pc:cxnChg>
        <pc:cxnChg chg="add del mod">
          <ac:chgData name="Gonçalo Inácio Nunes" userId="bc46cb59-75e4-475e-9a82-b19dc708c81b" providerId="ADAL" clId="{0C2AF6DB-D6B6-4BAC-B197-91F3674D4DAF}" dt="2024-01-03T18:48:35.443" v="3208" actId="478"/>
          <ac:cxnSpMkLst>
            <pc:docMk/>
            <pc:sldMk cId="2752340608" sldId="526"/>
            <ac:cxnSpMk id="11" creationId="{59B77C11-128B-4BD9-EC16-32C742077FE1}"/>
          </ac:cxnSpMkLst>
        </pc:cxnChg>
      </pc:sldChg>
      <pc:sldChg chg="delSp modSp add mod">
        <pc:chgData name="Gonçalo Inácio Nunes" userId="bc46cb59-75e4-475e-9a82-b19dc708c81b" providerId="ADAL" clId="{0C2AF6DB-D6B6-4BAC-B197-91F3674D4DAF}" dt="2024-01-03T18:48:54.606" v="3213" actId="478"/>
        <pc:sldMkLst>
          <pc:docMk/>
          <pc:sldMk cId="4187518301" sldId="527"/>
        </pc:sldMkLst>
        <pc:spChg chg="del mod">
          <ac:chgData name="Gonçalo Inácio Nunes" userId="bc46cb59-75e4-475e-9a82-b19dc708c81b" providerId="ADAL" clId="{0C2AF6DB-D6B6-4BAC-B197-91F3674D4DAF}" dt="2024-01-03T18:48:54.606" v="3213" actId="478"/>
          <ac:spMkLst>
            <pc:docMk/>
            <pc:sldMk cId="4187518301" sldId="527"/>
            <ac:spMk id="5" creationId="{354457F0-0881-CA2D-E71D-4481B9E32D92}"/>
          </ac:spMkLst>
        </pc:spChg>
        <pc:cxnChg chg="del">
          <ac:chgData name="Gonçalo Inácio Nunes" userId="bc46cb59-75e4-475e-9a82-b19dc708c81b" providerId="ADAL" clId="{0C2AF6DB-D6B6-4BAC-B197-91F3674D4DAF}" dt="2024-01-03T18:48:51.750" v="3211" actId="478"/>
          <ac:cxnSpMkLst>
            <pc:docMk/>
            <pc:sldMk cId="4187518301" sldId="527"/>
            <ac:cxnSpMk id="3" creationId="{CED654F4-FBAA-9EBA-C68B-3845BC5AF2C1}"/>
          </ac:cxnSpMkLst>
        </pc:cxnChg>
      </pc:sldChg>
      <pc:sldChg chg="addSp delSp modSp add mod modAnim">
        <pc:chgData name="Gonçalo Inácio Nunes" userId="bc46cb59-75e4-475e-9a82-b19dc708c81b" providerId="ADAL" clId="{0C2AF6DB-D6B6-4BAC-B197-91F3674D4DAF}" dt="2024-01-03T18:52:04.640" v="3252"/>
        <pc:sldMkLst>
          <pc:docMk/>
          <pc:sldMk cId="293103841" sldId="528"/>
        </pc:sldMkLst>
        <pc:spChg chg="mod">
          <ac:chgData name="Gonçalo Inácio Nunes" userId="bc46cb59-75e4-475e-9a82-b19dc708c81b" providerId="ADAL" clId="{0C2AF6DB-D6B6-4BAC-B197-91F3674D4DAF}" dt="2024-01-03T18:49:59.972" v="3216" actId="207"/>
          <ac:spMkLst>
            <pc:docMk/>
            <pc:sldMk cId="293103841" sldId="528"/>
            <ac:spMk id="4" creationId="{75542340-1F71-2B6E-E8DB-572123AE7F3D}"/>
          </ac:spMkLst>
        </pc:spChg>
        <pc:spChg chg="del">
          <ac:chgData name="Gonçalo Inácio Nunes" userId="bc46cb59-75e4-475e-9a82-b19dc708c81b" providerId="ADAL" clId="{0C2AF6DB-D6B6-4BAC-B197-91F3674D4DAF}" dt="2024-01-03T18:51:04.158" v="3225" actId="478"/>
          <ac:spMkLst>
            <pc:docMk/>
            <pc:sldMk cId="293103841" sldId="528"/>
            <ac:spMk id="5" creationId="{354457F0-0881-CA2D-E71D-4481B9E32D92}"/>
          </ac:spMkLst>
        </pc:spChg>
        <pc:spChg chg="mod">
          <ac:chgData name="Gonçalo Inácio Nunes" userId="bc46cb59-75e4-475e-9a82-b19dc708c81b" providerId="ADAL" clId="{0C2AF6DB-D6B6-4BAC-B197-91F3674D4DAF}" dt="2024-01-03T18:49:51.837" v="3215" actId="207"/>
          <ac:spMkLst>
            <pc:docMk/>
            <pc:sldMk cId="293103841" sldId="528"/>
            <ac:spMk id="9" creationId="{7EDC55FA-0F92-B25B-B5F1-EA9FAD6A4EC2}"/>
          </ac:spMkLst>
        </pc:spChg>
        <pc:cxnChg chg="del">
          <ac:chgData name="Gonçalo Inácio Nunes" userId="bc46cb59-75e4-475e-9a82-b19dc708c81b" providerId="ADAL" clId="{0C2AF6DB-D6B6-4BAC-B197-91F3674D4DAF}" dt="2024-01-03T18:51:01.436" v="3224" actId="478"/>
          <ac:cxnSpMkLst>
            <pc:docMk/>
            <pc:sldMk cId="293103841" sldId="528"/>
            <ac:cxnSpMk id="3" creationId="{CED654F4-FBAA-9EBA-C68B-3845BC5AF2C1}"/>
          </ac:cxnSpMkLst>
        </pc:cxnChg>
        <pc:cxnChg chg="add del mod">
          <ac:chgData name="Gonçalo Inácio Nunes" userId="bc46cb59-75e4-475e-9a82-b19dc708c81b" providerId="ADAL" clId="{0C2AF6DB-D6B6-4BAC-B197-91F3674D4DAF}" dt="2024-01-03T18:52:04.640" v="3252"/>
          <ac:cxnSpMkLst>
            <pc:docMk/>
            <pc:sldMk cId="293103841" sldId="528"/>
            <ac:cxnSpMk id="11" creationId="{D7C4B47B-6EC7-8878-CEDA-5A785195A8ED}"/>
          </ac:cxnSpMkLst>
        </pc:cxnChg>
      </pc:sldChg>
      <pc:sldChg chg="addSp delSp modSp add mod modAnim">
        <pc:chgData name="Gonçalo Inácio Nunes" userId="bc46cb59-75e4-475e-9a82-b19dc708c81b" providerId="ADAL" clId="{0C2AF6DB-D6B6-4BAC-B197-91F3674D4DAF}" dt="2024-01-03T18:52:57.240" v="3262"/>
        <pc:sldMkLst>
          <pc:docMk/>
          <pc:sldMk cId="472052333" sldId="529"/>
        </pc:sldMkLst>
        <pc:spChg chg="del">
          <ac:chgData name="Gonçalo Inácio Nunes" userId="bc46cb59-75e4-475e-9a82-b19dc708c81b" providerId="ADAL" clId="{0C2AF6DB-D6B6-4BAC-B197-91F3674D4DAF}" dt="2024-01-03T18:50:43.863" v="3223" actId="478"/>
          <ac:spMkLst>
            <pc:docMk/>
            <pc:sldMk cId="472052333" sldId="529"/>
            <ac:spMk id="5" creationId="{354457F0-0881-CA2D-E71D-4481B9E32D92}"/>
          </ac:spMkLst>
        </pc:spChg>
        <pc:spChg chg="add mod">
          <ac:chgData name="Gonçalo Inácio Nunes" userId="bc46cb59-75e4-475e-9a82-b19dc708c81b" providerId="ADAL" clId="{0C2AF6DB-D6B6-4BAC-B197-91F3674D4DAF}" dt="2024-01-03T18:52:32.027" v="3257" actId="1076"/>
          <ac:spMkLst>
            <pc:docMk/>
            <pc:sldMk cId="472052333" sldId="529"/>
            <ac:spMk id="14" creationId="{8D636BD3-807E-CACE-6D4B-41655FBF8481}"/>
          </ac:spMkLst>
        </pc:spChg>
        <pc:cxnChg chg="del">
          <ac:chgData name="Gonçalo Inácio Nunes" userId="bc46cb59-75e4-475e-9a82-b19dc708c81b" providerId="ADAL" clId="{0C2AF6DB-D6B6-4BAC-B197-91F3674D4DAF}" dt="2024-01-03T18:50:41.282" v="3222" actId="478"/>
          <ac:cxnSpMkLst>
            <pc:docMk/>
            <pc:sldMk cId="472052333" sldId="529"/>
            <ac:cxnSpMk id="3" creationId="{CED654F4-FBAA-9EBA-C68B-3845BC5AF2C1}"/>
          </ac:cxnSpMkLst>
        </pc:cxnChg>
        <pc:cxnChg chg="add mod">
          <ac:chgData name="Gonçalo Inácio Nunes" userId="bc46cb59-75e4-475e-9a82-b19dc708c81b" providerId="ADAL" clId="{0C2AF6DB-D6B6-4BAC-B197-91F3674D4DAF}" dt="2024-01-03T18:51:43.247" v="3248" actId="1076"/>
          <ac:cxnSpMkLst>
            <pc:docMk/>
            <pc:sldMk cId="472052333" sldId="529"/>
            <ac:cxnSpMk id="11" creationId="{7D8E9868-604C-B358-046A-99E16FDBD249}"/>
          </ac:cxnSpMkLst>
        </pc:cxnChg>
        <pc:cxnChg chg="add mod">
          <ac:chgData name="Gonçalo Inácio Nunes" userId="bc46cb59-75e4-475e-9a82-b19dc708c81b" providerId="ADAL" clId="{0C2AF6DB-D6B6-4BAC-B197-91F3674D4DAF}" dt="2024-01-03T18:51:41.391" v="3246" actId="14100"/>
          <ac:cxnSpMkLst>
            <pc:docMk/>
            <pc:sldMk cId="472052333" sldId="529"/>
            <ac:cxnSpMk id="15" creationId="{9C2D7B57-12A3-F2B5-12B2-B4A1C173231E}"/>
          </ac:cxnSpMkLst>
        </pc:cxnChg>
      </pc:sldChg>
      <pc:sldChg chg="addSp delSp modSp add mod modAnim">
        <pc:chgData name="Gonçalo Inácio Nunes" userId="bc46cb59-75e4-475e-9a82-b19dc708c81b" providerId="ADAL" clId="{0C2AF6DB-D6B6-4BAC-B197-91F3674D4DAF}" dt="2024-01-03T18:54:09.072" v="3280" actId="1076"/>
        <pc:sldMkLst>
          <pc:docMk/>
          <pc:sldMk cId="955291051" sldId="530"/>
        </pc:sldMkLst>
        <pc:spChg chg="del">
          <ac:chgData name="Gonçalo Inácio Nunes" userId="bc46cb59-75e4-475e-9a82-b19dc708c81b" providerId="ADAL" clId="{0C2AF6DB-D6B6-4BAC-B197-91F3674D4DAF}" dt="2024-01-03T18:52:26.380" v="3256" actId="478"/>
          <ac:spMkLst>
            <pc:docMk/>
            <pc:sldMk cId="955291051" sldId="530"/>
            <ac:spMk id="14" creationId="{8D636BD3-807E-CACE-6D4B-41655FBF8481}"/>
          </ac:spMkLst>
        </pc:spChg>
        <pc:spChg chg="add mod">
          <ac:chgData name="Gonçalo Inácio Nunes" userId="bc46cb59-75e4-475e-9a82-b19dc708c81b" providerId="ADAL" clId="{0C2AF6DB-D6B6-4BAC-B197-91F3674D4DAF}" dt="2024-01-03T18:52:35.826" v="3258"/>
          <ac:spMkLst>
            <pc:docMk/>
            <pc:sldMk cId="955291051" sldId="530"/>
            <ac:spMk id="16" creationId="{0B3D5CFF-808A-6C2B-13CC-C1194232B3C8}"/>
          </ac:spMkLst>
        </pc:spChg>
        <pc:spChg chg="add mod">
          <ac:chgData name="Gonçalo Inácio Nunes" userId="bc46cb59-75e4-475e-9a82-b19dc708c81b" providerId="ADAL" clId="{0C2AF6DB-D6B6-4BAC-B197-91F3674D4DAF}" dt="2024-01-03T18:54:09.072" v="3280" actId="1076"/>
          <ac:spMkLst>
            <pc:docMk/>
            <pc:sldMk cId="955291051" sldId="530"/>
            <ac:spMk id="17" creationId="{61CA1E3B-7A0A-2234-54CD-0671241FF3DC}"/>
          </ac:spMkLst>
        </pc:spChg>
        <pc:spChg chg="add mod">
          <ac:chgData name="Gonçalo Inácio Nunes" userId="bc46cb59-75e4-475e-9a82-b19dc708c81b" providerId="ADAL" clId="{0C2AF6DB-D6B6-4BAC-B197-91F3674D4DAF}" dt="2024-01-03T18:54:09.072" v="3280" actId="1076"/>
          <ac:spMkLst>
            <pc:docMk/>
            <pc:sldMk cId="955291051" sldId="530"/>
            <ac:spMk id="21" creationId="{8DD68DE7-B1DA-9C02-906E-33F022BACD6F}"/>
          </ac:spMkLst>
        </pc:spChg>
        <pc:spChg chg="add mod">
          <ac:chgData name="Gonçalo Inácio Nunes" userId="bc46cb59-75e4-475e-9a82-b19dc708c81b" providerId="ADAL" clId="{0C2AF6DB-D6B6-4BAC-B197-91F3674D4DAF}" dt="2024-01-03T18:54:02.922" v="3279" actId="1076"/>
          <ac:spMkLst>
            <pc:docMk/>
            <pc:sldMk cId="955291051" sldId="530"/>
            <ac:spMk id="25" creationId="{7CC1D993-BB43-0F0B-1736-BB65E0F1079B}"/>
          </ac:spMkLst>
        </pc:spChg>
        <pc:spChg chg="add mod">
          <ac:chgData name="Gonçalo Inácio Nunes" userId="bc46cb59-75e4-475e-9a82-b19dc708c81b" providerId="ADAL" clId="{0C2AF6DB-D6B6-4BAC-B197-91F3674D4DAF}" dt="2024-01-03T18:54:02.922" v="3279" actId="1076"/>
          <ac:spMkLst>
            <pc:docMk/>
            <pc:sldMk cId="955291051" sldId="530"/>
            <ac:spMk id="26" creationId="{31568F8B-A5B3-1498-CFD6-1D806C7AB780}"/>
          </ac:spMkLst>
        </pc:spChg>
        <pc:cxnChg chg="add mod">
          <ac:chgData name="Gonçalo Inácio Nunes" userId="bc46cb59-75e4-475e-9a82-b19dc708c81b" providerId="ADAL" clId="{0C2AF6DB-D6B6-4BAC-B197-91F3674D4DAF}" dt="2024-01-03T18:52:07.960" v="3253"/>
          <ac:cxnSpMkLst>
            <pc:docMk/>
            <pc:sldMk cId="955291051" sldId="530"/>
            <ac:cxnSpMk id="3" creationId="{FBE7D852-2519-092E-375A-70622413A08E}"/>
          </ac:cxnSpMkLst>
        </pc:cxnChg>
        <pc:cxnChg chg="add mod">
          <ac:chgData name="Gonçalo Inácio Nunes" userId="bc46cb59-75e4-475e-9a82-b19dc708c81b" providerId="ADAL" clId="{0C2AF6DB-D6B6-4BAC-B197-91F3674D4DAF}" dt="2024-01-03T18:52:15.685" v="3254"/>
          <ac:cxnSpMkLst>
            <pc:docMk/>
            <pc:sldMk cId="955291051" sldId="530"/>
            <ac:cxnSpMk id="5" creationId="{636AA5A5-E3F4-80F9-B2C2-03E7E532A235}"/>
          </ac:cxnSpMkLst>
        </pc:cxnChg>
      </pc:sldChg>
      <pc:sldChg chg="addSp delSp modSp add mod">
        <pc:chgData name="Gonçalo Inácio Nunes" userId="bc46cb59-75e4-475e-9a82-b19dc708c81b" providerId="ADAL" clId="{0C2AF6DB-D6B6-4BAC-B197-91F3674D4DAF}" dt="2024-01-03T18:54:45.040" v="3297" actId="478"/>
        <pc:sldMkLst>
          <pc:docMk/>
          <pc:sldMk cId="1725748059" sldId="531"/>
        </pc:sldMkLst>
        <pc:spChg chg="del">
          <ac:chgData name="Gonçalo Inácio Nunes" userId="bc46cb59-75e4-475e-9a82-b19dc708c81b" providerId="ADAL" clId="{0C2AF6DB-D6B6-4BAC-B197-91F3674D4DAF}" dt="2024-01-03T18:54:19.205" v="3282" actId="478"/>
          <ac:spMkLst>
            <pc:docMk/>
            <pc:sldMk cId="1725748059" sldId="531"/>
            <ac:spMk id="6" creationId="{21CCACAB-4E52-4B9B-D768-40BE0175E76C}"/>
          </ac:spMkLst>
        </pc:spChg>
        <pc:spChg chg="del">
          <ac:chgData name="Gonçalo Inácio Nunes" userId="bc46cb59-75e4-475e-9a82-b19dc708c81b" providerId="ADAL" clId="{0C2AF6DB-D6B6-4BAC-B197-91F3674D4DAF}" dt="2024-01-03T18:54:25.731" v="3285" actId="478"/>
          <ac:spMkLst>
            <pc:docMk/>
            <pc:sldMk cId="1725748059" sldId="531"/>
            <ac:spMk id="13" creationId="{E5E1B9B1-E3F4-D4BB-7282-431106CDC851}"/>
          </ac:spMkLst>
        </pc:spChg>
        <pc:spChg chg="add mod">
          <ac:chgData name="Gonçalo Inácio Nunes" userId="bc46cb59-75e4-475e-9a82-b19dc708c81b" providerId="ADAL" clId="{0C2AF6DB-D6B6-4BAC-B197-91F3674D4DAF}" dt="2024-01-03T18:54:22.943" v="3284" actId="1076"/>
          <ac:spMkLst>
            <pc:docMk/>
            <pc:sldMk cId="1725748059" sldId="531"/>
            <ac:spMk id="14" creationId="{1CB48452-BB99-3B22-B737-86A7CDE3F92F}"/>
          </ac:spMkLst>
        </pc:spChg>
        <pc:spChg chg="del mod">
          <ac:chgData name="Gonçalo Inácio Nunes" userId="bc46cb59-75e4-475e-9a82-b19dc708c81b" providerId="ADAL" clId="{0C2AF6DB-D6B6-4BAC-B197-91F3674D4DAF}" dt="2024-01-03T18:54:41.230" v="3295" actId="478"/>
          <ac:spMkLst>
            <pc:docMk/>
            <pc:sldMk cId="1725748059" sldId="531"/>
            <ac:spMk id="16" creationId="{0B3D5CFF-808A-6C2B-13CC-C1194232B3C8}"/>
          </ac:spMkLst>
        </pc:spChg>
        <pc:spChg chg="del">
          <ac:chgData name="Gonçalo Inácio Nunes" userId="bc46cb59-75e4-475e-9a82-b19dc708c81b" providerId="ADAL" clId="{0C2AF6DB-D6B6-4BAC-B197-91F3674D4DAF}" dt="2024-01-03T18:54:32.214" v="3288" actId="478"/>
          <ac:spMkLst>
            <pc:docMk/>
            <pc:sldMk cId="1725748059" sldId="531"/>
            <ac:spMk id="17" creationId="{61CA1E3B-7A0A-2234-54CD-0671241FF3DC}"/>
          </ac:spMkLst>
        </pc:spChg>
        <pc:spChg chg="del">
          <ac:chgData name="Gonçalo Inácio Nunes" userId="bc46cb59-75e4-475e-9a82-b19dc708c81b" providerId="ADAL" clId="{0C2AF6DB-D6B6-4BAC-B197-91F3674D4DAF}" dt="2024-01-03T18:54:33.365" v="3289" actId="478"/>
          <ac:spMkLst>
            <pc:docMk/>
            <pc:sldMk cId="1725748059" sldId="531"/>
            <ac:spMk id="21" creationId="{8DD68DE7-B1DA-9C02-906E-33F022BACD6F}"/>
          </ac:spMkLst>
        </pc:spChg>
        <pc:spChg chg="del">
          <ac:chgData name="Gonçalo Inácio Nunes" userId="bc46cb59-75e4-475e-9a82-b19dc708c81b" providerId="ADAL" clId="{0C2AF6DB-D6B6-4BAC-B197-91F3674D4DAF}" dt="2024-01-03T18:54:35.621" v="3291" actId="478"/>
          <ac:spMkLst>
            <pc:docMk/>
            <pc:sldMk cId="1725748059" sldId="531"/>
            <ac:spMk id="25" creationId="{7CC1D993-BB43-0F0B-1736-BB65E0F1079B}"/>
          </ac:spMkLst>
        </pc:spChg>
        <pc:spChg chg="del">
          <ac:chgData name="Gonçalo Inácio Nunes" userId="bc46cb59-75e4-475e-9a82-b19dc708c81b" providerId="ADAL" clId="{0C2AF6DB-D6B6-4BAC-B197-91F3674D4DAF}" dt="2024-01-03T18:54:34.845" v="3290" actId="478"/>
          <ac:spMkLst>
            <pc:docMk/>
            <pc:sldMk cId="1725748059" sldId="531"/>
            <ac:spMk id="26" creationId="{31568F8B-A5B3-1498-CFD6-1D806C7AB780}"/>
          </ac:spMkLst>
        </pc:spChg>
        <pc:spChg chg="add mod">
          <ac:chgData name="Gonçalo Inácio Nunes" userId="bc46cb59-75e4-475e-9a82-b19dc708c81b" providerId="ADAL" clId="{0C2AF6DB-D6B6-4BAC-B197-91F3674D4DAF}" dt="2024-01-03T18:54:29.408" v="3287" actId="1076"/>
          <ac:spMkLst>
            <pc:docMk/>
            <pc:sldMk cId="1725748059" sldId="531"/>
            <ac:spMk id="27" creationId="{EE7C526B-16AB-68D4-7DF4-E8207E8AD67D}"/>
          </ac:spMkLst>
        </pc:spChg>
        <pc:cxnChg chg="del">
          <ac:chgData name="Gonçalo Inácio Nunes" userId="bc46cb59-75e4-475e-9a82-b19dc708c81b" providerId="ADAL" clId="{0C2AF6DB-D6B6-4BAC-B197-91F3674D4DAF}" dt="2024-01-03T18:54:37.106" v="3292" actId="478"/>
          <ac:cxnSpMkLst>
            <pc:docMk/>
            <pc:sldMk cId="1725748059" sldId="531"/>
            <ac:cxnSpMk id="3" creationId="{FBE7D852-2519-092E-375A-70622413A08E}"/>
          </ac:cxnSpMkLst>
        </pc:cxnChg>
        <pc:cxnChg chg="del">
          <ac:chgData name="Gonçalo Inácio Nunes" userId="bc46cb59-75e4-475e-9a82-b19dc708c81b" providerId="ADAL" clId="{0C2AF6DB-D6B6-4BAC-B197-91F3674D4DAF}" dt="2024-01-03T18:54:43.184" v="3296" actId="478"/>
          <ac:cxnSpMkLst>
            <pc:docMk/>
            <pc:sldMk cId="1725748059" sldId="531"/>
            <ac:cxnSpMk id="5" creationId="{636AA5A5-E3F4-80F9-B2C2-03E7E532A235}"/>
          </ac:cxnSpMkLst>
        </pc:cxnChg>
        <pc:cxnChg chg="del">
          <ac:chgData name="Gonçalo Inácio Nunes" userId="bc46cb59-75e4-475e-9a82-b19dc708c81b" providerId="ADAL" clId="{0C2AF6DB-D6B6-4BAC-B197-91F3674D4DAF}" dt="2024-01-03T18:54:45.040" v="3297" actId="478"/>
          <ac:cxnSpMkLst>
            <pc:docMk/>
            <pc:sldMk cId="1725748059" sldId="531"/>
            <ac:cxnSpMk id="11" creationId="{7D8E9868-604C-B358-046A-99E16FDBD249}"/>
          </ac:cxnSpMkLst>
        </pc:cxnChg>
        <pc:cxnChg chg="del mod">
          <ac:chgData name="Gonçalo Inácio Nunes" userId="bc46cb59-75e4-475e-9a82-b19dc708c81b" providerId="ADAL" clId="{0C2AF6DB-D6B6-4BAC-B197-91F3674D4DAF}" dt="2024-01-03T18:54:38.714" v="3293" actId="478"/>
          <ac:cxnSpMkLst>
            <pc:docMk/>
            <pc:sldMk cId="1725748059" sldId="531"/>
            <ac:cxnSpMk id="15" creationId="{9C2D7B57-12A3-F2B5-12B2-B4A1C173231E}"/>
          </ac:cxnSpMkLst>
        </pc:cxnChg>
      </pc:sldChg>
      <pc:sldChg chg="delSp modSp add mod">
        <pc:chgData name="Gonçalo Inácio Nunes" userId="bc46cb59-75e4-475e-9a82-b19dc708c81b" providerId="ADAL" clId="{0C2AF6DB-D6B6-4BAC-B197-91F3674D4DAF}" dt="2024-01-04T22:30:23.298" v="3852" actId="20577"/>
        <pc:sldMkLst>
          <pc:docMk/>
          <pc:sldMk cId="865805477" sldId="532"/>
        </pc:sldMkLst>
        <pc:spChg chg="mod">
          <ac:chgData name="Gonçalo Inácio Nunes" userId="bc46cb59-75e4-475e-9a82-b19dc708c81b" providerId="ADAL" clId="{0C2AF6DB-D6B6-4BAC-B197-91F3674D4DAF}" dt="2024-01-04T20:27:14.712" v="3317" actId="20577"/>
          <ac:spMkLst>
            <pc:docMk/>
            <pc:sldMk cId="865805477" sldId="532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4T22:30:23.298" v="3852" actId="20577"/>
          <ac:spMkLst>
            <pc:docMk/>
            <pc:sldMk cId="865805477" sldId="532"/>
            <ac:spMk id="4" creationId="{F926D4F0-8E76-E9FC-B316-F35E1F64EE98}"/>
          </ac:spMkLst>
        </pc:spChg>
        <pc:picChg chg="del">
          <ac:chgData name="Gonçalo Inácio Nunes" userId="bc46cb59-75e4-475e-9a82-b19dc708c81b" providerId="ADAL" clId="{0C2AF6DB-D6B6-4BAC-B197-91F3674D4DAF}" dt="2024-01-04T20:27:16.499" v="3318" actId="478"/>
          <ac:picMkLst>
            <pc:docMk/>
            <pc:sldMk cId="865805477" sldId="532"/>
            <ac:picMk id="8" creationId="{ED99F028-977C-D1E9-FE1E-05A98676F0D9}"/>
          </ac:picMkLst>
        </pc:picChg>
      </pc:sldChg>
      <pc:sldChg chg="modSp add mod">
        <pc:chgData name="Gonçalo Inácio Nunes" userId="bc46cb59-75e4-475e-9a82-b19dc708c81b" providerId="ADAL" clId="{0C2AF6DB-D6B6-4BAC-B197-91F3674D4DAF}" dt="2024-01-04T22:36:36.155" v="3860"/>
        <pc:sldMkLst>
          <pc:docMk/>
          <pc:sldMk cId="2153974242" sldId="533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2153974242" sldId="533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4T20:26:42.225" v="3303" actId="108"/>
          <ac:spMkLst>
            <pc:docMk/>
            <pc:sldMk cId="2153974242" sldId="533"/>
            <ac:spMk id="4" creationId="{D3908660-87DF-31DF-EF44-030AE2ED1A8D}"/>
          </ac:spMkLst>
        </pc:spChg>
      </pc:sldChg>
      <pc:sldChg chg="modSp add mod">
        <pc:chgData name="Gonçalo Inácio Nunes" userId="bc46cb59-75e4-475e-9a82-b19dc708c81b" providerId="ADAL" clId="{0C2AF6DB-D6B6-4BAC-B197-91F3674D4DAF}" dt="2024-01-04T22:36:36.155" v="3860"/>
        <pc:sldMkLst>
          <pc:docMk/>
          <pc:sldMk cId="3841178102" sldId="534"/>
        </pc:sldMkLst>
        <pc:spChg chg="mod">
          <ac:chgData name="Gonçalo Inácio Nunes" userId="bc46cb59-75e4-475e-9a82-b19dc708c81b" providerId="ADAL" clId="{0C2AF6DB-D6B6-4BAC-B197-91F3674D4DAF}" dt="2024-01-04T22:36:36.155" v="3860"/>
          <ac:spMkLst>
            <pc:docMk/>
            <pc:sldMk cId="3841178102" sldId="534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0C2AF6DB-D6B6-4BAC-B197-91F3674D4DAF}" dt="2024-01-04T20:27:03.313" v="3307" actId="108"/>
          <ac:spMkLst>
            <pc:docMk/>
            <pc:sldMk cId="3841178102" sldId="534"/>
            <ac:spMk id="4" creationId="{D3908660-87DF-31DF-EF44-030AE2ED1A8D}"/>
          </ac:spMkLst>
        </pc:spChg>
      </pc:sldChg>
      <pc:sldMasterChg chg="modSp mod addSldLayout delSldLayout modSldLayout">
        <pc:chgData name="Gonçalo Inácio Nunes" userId="bc46cb59-75e4-475e-9a82-b19dc708c81b" providerId="ADAL" clId="{0C2AF6DB-D6B6-4BAC-B197-91F3674D4DAF}" dt="2024-01-04T22:41:49.874" v="3869"/>
        <pc:sldMasterMkLst>
          <pc:docMk/>
          <pc:sldMasterMk cId="1205506766" sldId="2147483673"/>
        </pc:sldMasterMkLst>
        <pc:spChg chg="mod">
          <ac:chgData name="Gonçalo Inácio Nunes" userId="bc46cb59-75e4-475e-9a82-b19dc708c81b" providerId="ADAL" clId="{0C2AF6DB-D6B6-4BAC-B197-91F3674D4DAF}" dt="2024-01-04T22:41:08.886" v="3866" actId="1076"/>
          <ac:spMkLst>
            <pc:docMk/>
            <pc:sldMasterMk cId="1205506766" sldId="2147483673"/>
            <ac:spMk id="4" creationId="{6081D296-A63F-C93D-A9D4-3542EE6BE24E}"/>
          </ac:spMkLst>
        </pc:spChg>
        <pc:sldLayoutChg chg="addSp delSp modSp">
          <pc:chgData name="Gonçalo Inácio Nunes" userId="bc46cb59-75e4-475e-9a82-b19dc708c81b" providerId="ADAL" clId="{0C2AF6DB-D6B6-4BAC-B197-91F3674D4DAF}" dt="2024-01-04T22:41:47.870" v="3868"/>
          <pc:sldLayoutMkLst>
            <pc:docMk/>
            <pc:sldMasterMk cId="1205506766" sldId="2147483673"/>
            <pc:sldLayoutMk cId="2083590014" sldId="2147483675"/>
          </pc:sldLayoutMkLst>
          <pc:spChg chg="del">
            <ac:chgData name="Gonçalo Inácio Nunes" userId="bc46cb59-75e4-475e-9a82-b19dc708c81b" providerId="ADAL" clId="{0C2AF6DB-D6B6-4BAC-B197-91F3674D4DAF}" dt="2024-01-04T22:36:36.155" v="3860"/>
            <ac:spMkLst>
              <pc:docMk/>
              <pc:sldMasterMk cId="1205506766" sldId="2147483673"/>
              <pc:sldLayoutMk cId="2083590014" sldId="2147483675"/>
              <ac:spMk id="2" creationId="{00000000-0000-0000-0000-000000000000}"/>
            </ac:spMkLst>
          </pc:spChg>
          <pc:spChg chg="add mod">
            <ac:chgData name="Gonçalo Inácio Nunes" userId="bc46cb59-75e4-475e-9a82-b19dc708c81b" providerId="ADAL" clId="{0C2AF6DB-D6B6-4BAC-B197-91F3674D4DAF}" dt="2024-01-04T22:41:47.870" v="3868"/>
            <ac:spMkLst>
              <pc:docMk/>
              <pc:sldMasterMk cId="1205506766" sldId="2147483673"/>
              <pc:sldLayoutMk cId="2083590014" sldId="2147483675"/>
              <ac:spMk id="2" creationId="{37F81468-EE5C-3C61-5AA5-0F0CA33D77CC}"/>
            </ac:spMkLst>
          </pc:spChg>
          <pc:spChg chg="add mod">
            <ac:chgData name="Gonçalo Inácio Nunes" userId="bc46cb59-75e4-475e-9a82-b19dc708c81b" providerId="ADAL" clId="{0C2AF6DB-D6B6-4BAC-B197-91F3674D4DAF}" dt="2024-01-04T22:36:36.918" v="3861"/>
            <ac:spMkLst>
              <pc:docMk/>
              <pc:sldMasterMk cId="1205506766" sldId="2147483673"/>
              <pc:sldLayoutMk cId="2083590014" sldId="2147483675"/>
              <ac:spMk id="4" creationId="{9333382F-B590-A2FB-B23A-5B8EA8A42CA2}"/>
            </ac:spMkLst>
          </pc:spChg>
        </pc:sldLayoutChg>
        <pc:sldLayoutChg chg="addSp delSp modSp">
          <pc:chgData name="Gonçalo Inácio Nunes" userId="bc46cb59-75e4-475e-9a82-b19dc708c81b" providerId="ADAL" clId="{0C2AF6DB-D6B6-4BAC-B197-91F3674D4DAF}" dt="2024-01-04T22:41:46.217" v="3867"/>
          <pc:sldLayoutMkLst>
            <pc:docMk/>
            <pc:sldMasterMk cId="1205506766" sldId="2147483673"/>
            <pc:sldLayoutMk cId="900012186" sldId="2147483679"/>
          </pc:sldLayoutMkLst>
          <pc:spChg chg="add del">
            <ac:chgData name="Gonçalo Inácio Nunes" userId="bc46cb59-75e4-475e-9a82-b19dc708c81b" providerId="ADAL" clId="{0C2AF6DB-D6B6-4BAC-B197-91F3674D4DAF}" dt="2024-01-04T22:38:14.279" v="3865" actId="11529"/>
            <ac:spMkLst>
              <pc:docMk/>
              <pc:sldMasterMk cId="1205506766" sldId="2147483673"/>
              <pc:sldLayoutMk cId="900012186" sldId="2147483679"/>
              <ac:spMk id="4" creationId="{9C3EE63B-BD54-112D-48FF-9C894BF395A1}"/>
            </ac:spMkLst>
          </pc:spChg>
          <pc:spChg chg="add del mod">
            <ac:chgData name="Gonçalo Inácio Nunes" userId="bc46cb59-75e4-475e-9a82-b19dc708c81b" providerId="ADAL" clId="{0C2AF6DB-D6B6-4BAC-B197-91F3674D4DAF}" dt="2024-01-04T22:38:14.279" v="3865" actId="11529"/>
            <ac:spMkLst>
              <pc:docMk/>
              <pc:sldMasterMk cId="1205506766" sldId="2147483673"/>
              <pc:sldLayoutMk cId="900012186" sldId="2147483679"/>
              <ac:spMk id="5" creationId="{27AF484B-003E-64E1-5200-A49B9C3FF1EE}"/>
            </ac:spMkLst>
          </pc:spChg>
          <pc:spChg chg="add mod">
            <ac:chgData name="Gonçalo Inácio Nunes" userId="bc46cb59-75e4-475e-9a82-b19dc708c81b" providerId="ADAL" clId="{0C2AF6DB-D6B6-4BAC-B197-91F3674D4DAF}" dt="2024-01-04T22:41:46.217" v="3867"/>
            <ac:spMkLst>
              <pc:docMk/>
              <pc:sldMasterMk cId="1205506766" sldId="2147483673"/>
              <pc:sldLayoutMk cId="900012186" sldId="2147483679"/>
              <ac:spMk id="6" creationId="{BF91C9B4-3310-9D36-49C0-1F0D3CA9492D}"/>
            </ac:spMkLst>
          </pc:spChg>
        </pc:sldLayoutChg>
        <pc:sldLayoutChg chg="addSp modSp">
          <pc:chgData name="Gonçalo Inácio Nunes" userId="bc46cb59-75e4-475e-9a82-b19dc708c81b" providerId="ADAL" clId="{0C2AF6DB-D6B6-4BAC-B197-91F3674D4DAF}" dt="2024-01-04T22:41:49.874" v="3869"/>
          <pc:sldLayoutMkLst>
            <pc:docMk/>
            <pc:sldMasterMk cId="1205506766" sldId="2147483673"/>
            <pc:sldLayoutMk cId="2702490842" sldId="2147483680"/>
          </pc:sldLayoutMkLst>
          <pc:spChg chg="add mod">
            <ac:chgData name="Gonçalo Inácio Nunes" userId="bc46cb59-75e4-475e-9a82-b19dc708c81b" providerId="ADAL" clId="{0C2AF6DB-D6B6-4BAC-B197-91F3674D4DAF}" dt="2024-01-04T22:41:49.874" v="3869"/>
            <ac:spMkLst>
              <pc:docMk/>
              <pc:sldMasterMk cId="1205506766" sldId="2147483673"/>
              <pc:sldLayoutMk cId="2702490842" sldId="2147483680"/>
              <ac:spMk id="3" creationId="{412C7556-2963-BB03-10E6-64069D444B3A}"/>
            </ac:spMkLst>
          </pc:spChg>
        </pc:sldLayoutChg>
        <pc:sldLayoutChg chg="new del mod">
          <pc:chgData name="Gonçalo Inácio Nunes" userId="bc46cb59-75e4-475e-9a82-b19dc708c81b" providerId="ADAL" clId="{0C2AF6DB-D6B6-4BAC-B197-91F3674D4DAF}" dt="2024-01-04T22:37:30.978" v="3863" actId="11236"/>
          <pc:sldLayoutMkLst>
            <pc:docMk/>
            <pc:sldMasterMk cId="1205506766" sldId="2147483673"/>
            <pc:sldLayoutMk cId="1914288861" sldId="2147483681"/>
          </pc:sldLayoutMkLst>
        </pc:sldLayoutChg>
      </pc:sldMasterChg>
    </pc:docChg>
  </pc:docChgLst>
  <pc:docChgLst>
    <pc:chgData name="André Torres" userId="S::ist199053@tecnico.ulisboa.pt::4464f78a-be05-4313-b558-6a7ff75a93fb" providerId="AD" clId="Web-{BBF05C55-B15C-8B43-EC8C-0CC7592240CE}"/>
    <pc:docChg chg="modSld sldOrd">
      <pc:chgData name="André Torres" userId="S::ist199053@tecnico.ulisboa.pt::4464f78a-be05-4313-b558-6a7ff75a93fb" providerId="AD" clId="Web-{BBF05C55-B15C-8B43-EC8C-0CC7592240CE}" dt="2023-10-16T10:09:37.852" v="4"/>
      <pc:docMkLst>
        <pc:docMk/>
      </pc:docMkLst>
      <pc:sldChg chg="modSp">
        <pc:chgData name="André Torres" userId="S::ist199053@tecnico.ulisboa.pt::4464f78a-be05-4313-b558-6a7ff75a93fb" providerId="AD" clId="Web-{BBF05C55-B15C-8B43-EC8C-0CC7592240CE}" dt="2023-10-16T09:43:33.590" v="1" actId="1076"/>
        <pc:sldMkLst>
          <pc:docMk/>
          <pc:sldMk cId="612484682" sldId="256"/>
        </pc:sldMkLst>
        <pc:spChg chg="mod">
          <ac:chgData name="André Torres" userId="S::ist199053@tecnico.ulisboa.pt::4464f78a-be05-4313-b558-6a7ff75a93fb" providerId="AD" clId="Web-{BBF05C55-B15C-8B43-EC8C-0CC7592240CE}" dt="2023-10-16T09:43:33.590" v="1" actId="1076"/>
          <ac:spMkLst>
            <pc:docMk/>
            <pc:sldMk cId="612484682" sldId="256"/>
            <ac:spMk id="4" creationId="{4B94958C-C42A-E30C-98FF-9ED7A7F009D8}"/>
          </ac:spMkLst>
        </pc:spChg>
      </pc:sldChg>
      <pc:sldChg chg="ord">
        <pc:chgData name="André Torres" userId="S::ist199053@tecnico.ulisboa.pt::4464f78a-be05-4313-b558-6a7ff75a93fb" providerId="AD" clId="Web-{BBF05C55-B15C-8B43-EC8C-0CC7592240CE}" dt="2023-10-16T09:31:40.699" v="0"/>
        <pc:sldMkLst>
          <pc:docMk/>
          <pc:sldMk cId="2529487304" sldId="261"/>
        </pc:sldMkLst>
      </pc:sldChg>
      <pc:sldChg chg="ord modTransition">
        <pc:chgData name="André Torres" userId="S::ist199053@tecnico.ulisboa.pt::4464f78a-be05-4313-b558-6a7ff75a93fb" providerId="AD" clId="Web-{BBF05C55-B15C-8B43-EC8C-0CC7592240CE}" dt="2023-10-16T10:09:37.852" v="4"/>
        <pc:sldMkLst>
          <pc:docMk/>
          <pc:sldMk cId="34977615" sldId="265"/>
        </pc:sldMkLst>
      </pc:sldChg>
      <pc:sldChg chg="ord">
        <pc:chgData name="André Torres" userId="S::ist199053@tecnico.ulisboa.pt::4464f78a-be05-4313-b558-6a7ff75a93fb" providerId="AD" clId="Web-{BBF05C55-B15C-8B43-EC8C-0CC7592240CE}" dt="2023-10-16T10:09:30.445" v="3"/>
        <pc:sldMkLst>
          <pc:docMk/>
          <pc:sldMk cId="4222276554" sldId="266"/>
        </pc:sldMkLst>
      </pc:sldChg>
    </pc:docChg>
  </pc:docChgLst>
  <pc:docChgLst>
    <pc:chgData name="André Torres" userId="S::ist199053@tecnico.ulisboa.pt::4464f78a-be05-4313-b558-6a7ff75a93fb" providerId="AD" clId="Web-{BA8E769C-5EF0-3B4E-F9F1-B0EA10180341}"/>
    <pc:docChg chg="modSld">
      <pc:chgData name="André Torres" userId="S::ist199053@tecnico.ulisboa.pt::4464f78a-be05-4313-b558-6a7ff75a93fb" providerId="AD" clId="Web-{BA8E769C-5EF0-3B4E-F9F1-B0EA10180341}" dt="2023-10-19T00:57:39.545" v="63" actId="20577"/>
      <pc:docMkLst>
        <pc:docMk/>
      </pc:docMkLst>
      <pc:sldChg chg="modSp">
        <pc:chgData name="André Torres" userId="S::ist199053@tecnico.ulisboa.pt::4464f78a-be05-4313-b558-6a7ff75a93fb" providerId="AD" clId="Web-{BA8E769C-5EF0-3B4E-F9F1-B0EA10180341}" dt="2023-10-19T00:57:39.545" v="63" actId="20577"/>
        <pc:sldMkLst>
          <pc:docMk/>
          <pc:sldMk cId="506996621" sldId="461"/>
        </pc:sldMkLst>
        <pc:spChg chg="mod">
          <ac:chgData name="André Torres" userId="S::ist199053@tecnico.ulisboa.pt::4464f78a-be05-4313-b558-6a7ff75a93fb" providerId="AD" clId="Web-{BA8E769C-5EF0-3B4E-F9F1-B0EA10180341}" dt="2023-10-19T00:57:39.545" v="63" actId="20577"/>
          <ac:spMkLst>
            <pc:docMk/>
            <pc:sldMk cId="506996621" sldId="461"/>
            <ac:spMk id="4" creationId="{CA1CFFBE-11CA-9CE0-04CA-2CA0677DFF32}"/>
          </ac:spMkLst>
        </pc:spChg>
      </pc:sldChg>
    </pc:docChg>
  </pc:docChgLst>
  <pc:docChgLst>
    <pc:chgData name="André Torres" userId="4464f78a-be05-4313-b558-6a7ff75a93fb" providerId="ADAL" clId="{8154FF12-9D39-4E70-A1F7-571C85FAF40A}"/>
    <pc:docChg chg="undo custSel addSld delSld modSld">
      <pc:chgData name="André Torres" userId="4464f78a-be05-4313-b558-6a7ff75a93fb" providerId="ADAL" clId="{8154FF12-9D39-4E70-A1F7-571C85FAF40A}" dt="2023-10-19T09:08:05.856" v="27" actId="20577"/>
      <pc:docMkLst>
        <pc:docMk/>
      </pc:docMkLst>
      <pc:sldChg chg="modSp mod">
        <pc:chgData name="André Torres" userId="4464f78a-be05-4313-b558-6a7ff75a93fb" providerId="ADAL" clId="{8154FF12-9D39-4E70-A1F7-571C85FAF40A}" dt="2023-10-19T02:34:03.644" v="17" actId="20577"/>
        <pc:sldMkLst>
          <pc:docMk/>
          <pc:sldMk cId="1375626493" sldId="274"/>
        </pc:sldMkLst>
        <pc:spChg chg="mod">
          <ac:chgData name="André Torres" userId="4464f78a-be05-4313-b558-6a7ff75a93fb" providerId="ADAL" clId="{8154FF12-9D39-4E70-A1F7-571C85FAF40A}" dt="2023-10-19T02:34:03.644" v="17" actId="20577"/>
          <ac:spMkLst>
            <pc:docMk/>
            <pc:sldMk cId="1375626493" sldId="274"/>
            <ac:spMk id="4" creationId="{D3908660-87DF-31DF-EF44-030AE2ED1A8D}"/>
          </ac:spMkLst>
        </pc:spChg>
      </pc:sldChg>
      <pc:sldChg chg="modSp mod">
        <pc:chgData name="André Torres" userId="4464f78a-be05-4313-b558-6a7ff75a93fb" providerId="ADAL" clId="{8154FF12-9D39-4E70-A1F7-571C85FAF40A}" dt="2023-10-19T02:34:06.389" v="18" actId="20577"/>
        <pc:sldMkLst>
          <pc:docMk/>
          <pc:sldMk cId="3136675242" sldId="275"/>
        </pc:sldMkLst>
        <pc:spChg chg="mod">
          <ac:chgData name="André Torres" userId="4464f78a-be05-4313-b558-6a7ff75a93fb" providerId="ADAL" clId="{8154FF12-9D39-4E70-A1F7-571C85FAF40A}" dt="2023-10-19T02:34:06.389" v="18" actId="20577"/>
          <ac:spMkLst>
            <pc:docMk/>
            <pc:sldMk cId="3136675242" sldId="275"/>
            <ac:spMk id="4" creationId="{4EF9A3F8-3D30-3C53-0A7F-13574AD08815}"/>
          </ac:spMkLst>
        </pc:spChg>
      </pc:sldChg>
      <pc:sldChg chg="modSp mod">
        <pc:chgData name="André Torres" userId="4464f78a-be05-4313-b558-6a7ff75a93fb" providerId="ADAL" clId="{8154FF12-9D39-4E70-A1F7-571C85FAF40A}" dt="2023-10-19T02:34:12.195" v="19" actId="20577"/>
        <pc:sldMkLst>
          <pc:docMk/>
          <pc:sldMk cId="2019655232" sldId="276"/>
        </pc:sldMkLst>
        <pc:spChg chg="mod">
          <ac:chgData name="André Torres" userId="4464f78a-be05-4313-b558-6a7ff75a93fb" providerId="ADAL" clId="{8154FF12-9D39-4E70-A1F7-571C85FAF40A}" dt="2023-10-19T02:34:12.195" v="19" actId="20577"/>
          <ac:spMkLst>
            <pc:docMk/>
            <pc:sldMk cId="2019655232" sldId="276"/>
            <ac:spMk id="4" creationId="{3B9D1D9C-17D2-2A28-3A03-1BDCF962B9B6}"/>
          </ac:spMkLst>
        </pc:spChg>
      </pc:sldChg>
      <pc:sldChg chg="modSp mod">
        <pc:chgData name="André Torres" userId="4464f78a-be05-4313-b558-6a7ff75a93fb" providerId="ADAL" clId="{8154FF12-9D39-4E70-A1F7-571C85FAF40A}" dt="2023-10-19T02:34:22.878" v="20" actId="20577"/>
        <pc:sldMkLst>
          <pc:docMk/>
          <pc:sldMk cId="2473783035" sldId="278"/>
        </pc:sldMkLst>
        <pc:spChg chg="mod">
          <ac:chgData name="André Torres" userId="4464f78a-be05-4313-b558-6a7ff75a93fb" providerId="ADAL" clId="{8154FF12-9D39-4E70-A1F7-571C85FAF40A}" dt="2023-10-19T02:34:22.878" v="20" actId="20577"/>
          <ac:spMkLst>
            <pc:docMk/>
            <pc:sldMk cId="2473783035" sldId="278"/>
            <ac:spMk id="4" creationId="{C647DC5D-B5BE-DD6D-798F-0CB4FEF0ED81}"/>
          </ac:spMkLst>
        </pc:spChg>
      </pc:sldChg>
      <pc:sldChg chg="modSp mod">
        <pc:chgData name="André Torres" userId="4464f78a-be05-4313-b558-6a7ff75a93fb" providerId="ADAL" clId="{8154FF12-9D39-4E70-A1F7-571C85FAF40A}" dt="2023-10-19T02:34:31.134" v="21" actId="20577"/>
        <pc:sldMkLst>
          <pc:docMk/>
          <pc:sldMk cId="3121263464" sldId="427"/>
        </pc:sldMkLst>
        <pc:spChg chg="mod">
          <ac:chgData name="André Torres" userId="4464f78a-be05-4313-b558-6a7ff75a93fb" providerId="ADAL" clId="{8154FF12-9D39-4E70-A1F7-571C85FAF40A}" dt="2023-10-19T02:34:31.134" v="21" actId="20577"/>
          <ac:spMkLst>
            <pc:docMk/>
            <pc:sldMk cId="3121263464" sldId="427"/>
            <ac:spMk id="4" creationId="{EF223B7D-9D17-F3DD-1F39-0CB7DBC60075}"/>
          </ac:spMkLst>
        </pc:spChg>
      </pc:sldChg>
      <pc:sldChg chg="modSp mod">
        <pc:chgData name="André Torres" userId="4464f78a-be05-4313-b558-6a7ff75a93fb" providerId="ADAL" clId="{8154FF12-9D39-4E70-A1F7-571C85FAF40A}" dt="2023-10-19T02:34:51.663" v="22" actId="20577"/>
        <pc:sldMkLst>
          <pc:docMk/>
          <pc:sldMk cId="579919007" sldId="440"/>
        </pc:sldMkLst>
        <pc:spChg chg="mod">
          <ac:chgData name="André Torres" userId="4464f78a-be05-4313-b558-6a7ff75a93fb" providerId="ADAL" clId="{8154FF12-9D39-4E70-A1F7-571C85FAF40A}" dt="2023-10-19T02:34:51.663" v="22" actId="20577"/>
          <ac:spMkLst>
            <pc:docMk/>
            <pc:sldMk cId="579919007" sldId="440"/>
            <ac:spMk id="4" creationId="{8BDB527E-7AD5-8DF0-EEDE-D8D5FA78E353}"/>
          </ac:spMkLst>
        </pc:spChg>
      </pc:sldChg>
      <pc:sldChg chg="modSp mod">
        <pc:chgData name="André Torres" userId="4464f78a-be05-4313-b558-6a7ff75a93fb" providerId="ADAL" clId="{8154FF12-9D39-4E70-A1F7-571C85FAF40A}" dt="2023-10-19T02:35:00.244" v="23" actId="20577"/>
        <pc:sldMkLst>
          <pc:docMk/>
          <pc:sldMk cId="3410504935" sldId="459"/>
        </pc:sldMkLst>
        <pc:spChg chg="mod">
          <ac:chgData name="André Torres" userId="4464f78a-be05-4313-b558-6a7ff75a93fb" providerId="ADAL" clId="{8154FF12-9D39-4E70-A1F7-571C85FAF40A}" dt="2023-10-19T02:35:00.244" v="23" actId="20577"/>
          <ac:spMkLst>
            <pc:docMk/>
            <pc:sldMk cId="3410504935" sldId="459"/>
            <ac:spMk id="4" creationId="{254A3B29-5FCD-87D2-A19B-6A03308DBEAC}"/>
          </ac:spMkLst>
        </pc:spChg>
      </pc:sldChg>
      <pc:sldChg chg="modTransition">
        <pc:chgData name="André Torres" userId="4464f78a-be05-4313-b558-6a7ff75a93fb" providerId="ADAL" clId="{8154FF12-9D39-4E70-A1F7-571C85FAF40A}" dt="2023-10-19T01:04:50.285" v="5"/>
        <pc:sldMkLst>
          <pc:docMk/>
          <pc:sldMk cId="2914532979" sldId="463"/>
        </pc:sldMkLst>
      </pc:sldChg>
      <pc:sldChg chg="modSp mod">
        <pc:chgData name="André Torres" userId="4464f78a-be05-4313-b558-6a7ff75a93fb" providerId="ADAL" clId="{8154FF12-9D39-4E70-A1F7-571C85FAF40A}" dt="2023-10-19T02:35:09.675" v="24" actId="20577"/>
        <pc:sldMkLst>
          <pc:docMk/>
          <pc:sldMk cId="3617529724" sldId="473"/>
        </pc:sldMkLst>
        <pc:spChg chg="mod">
          <ac:chgData name="André Torres" userId="4464f78a-be05-4313-b558-6a7ff75a93fb" providerId="ADAL" clId="{8154FF12-9D39-4E70-A1F7-571C85FAF40A}" dt="2023-10-19T02:35:09.675" v="24" actId="20577"/>
          <ac:spMkLst>
            <pc:docMk/>
            <pc:sldMk cId="3617529724" sldId="473"/>
            <ac:spMk id="4" creationId="{8808D9FB-DF11-93CB-B00B-890828C39B94}"/>
          </ac:spMkLst>
        </pc:spChg>
      </pc:sldChg>
      <pc:sldChg chg="addSp modSp mod">
        <pc:chgData name="André Torres" userId="4464f78a-be05-4313-b558-6a7ff75a93fb" providerId="ADAL" clId="{8154FF12-9D39-4E70-A1F7-571C85FAF40A}" dt="2023-10-19T01:21:45.877" v="13" actId="14100"/>
        <pc:sldMkLst>
          <pc:docMk/>
          <pc:sldMk cId="4292647676" sldId="476"/>
        </pc:sldMkLst>
        <pc:spChg chg="mod">
          <ac:chgData name="André Torres" userId="4464f78a-be05-4313-b558-6a7ff75a93fb" providerId="ADAL" clId="{8154FF12-9D39-4E70-A1F7-571C85FAF40A}" dt="2023-10-19T01:21:45.877" v="13" actId="14100"/>
          <ac:spMkLst>
            <pc:docMk/>
            <pc:sldMk cId="4292647676" sldId="476"/>
            <ac:spMk id="3" creationId="{34CCB566-D28C-1E78-8659-7D912376D735}"/>
          </ac:spMkLst>
        </pc:spChg>
        <pc:spChg chg="add mod">
          <ac:chgData name="André Torres" userId="4464f78a-be05-4313-b558-6a7ff75a93fb" providerId="ADAL" clId="{8154FF12-9D39-4E70-A1F7-571C85FAF40A}" dt="2023-10-19T01:21:25.968" v="11" actId="1076"/>
          <ac:spMkLst>
            <pc:docMk/>
            <pc:sldMk cId="4292647676" sldId="476"/>
            <ac:spMk id="7" creationId="{A15F2440-1DB9-7101-2295-C3EBC45EA17D}"/>
          </ac:spMkLst>
        </pc:spChg>
        <pc:cxnChg chg="mod">
          <ac:chgData name="André Torres" userId="4464f78a-be05-4313-b558-6a7ff75a93fb" providerId="ADAL" clId="{8154FF12-9D39-4E70-A1F7-571C85FAF40A}" dt="2023-10-19T01:21:45.877" v="13" actId="14100"/>
          <ac:cxnSpMkLst>
            <pc:docMk/>
            <pc:sldMk cId="4292647676" sldId="476"/>
            <ac:cxnSpMk id="11" creationId="{CC75FB41-BA0A-67F5-A70B-B08114E1DBDD}"/>
          </ac:cxnSpMkLst>
        </pc:cxnChg>
        <pc:cxnChg chg="mod">
          <ac:chgData name="André Torres" userId="4464f78a-be05-4313-b558-6a7ff75a93fb" providerId="ADAL" clId="{8154FF12-9D39-4E70-A1F7-571C85FAF40A}" dt="2023-10-19T01:21:45.877" v="13" actId="14100"/>
          <ac:cxnSpMkLst>
            <pc:docMk/>
            <pc:sldMk cId="4292647676" sldId="476"/>
            <ac:cxnSpMk id="16" creationId="{F2ADB0A1-4167-9D31-7442-8BC53B5E6682}"/>
          </ac:cxnSpMkLst>
        </pc:cxnChg>
      </pc:sldChg>
      <pc:sldChg chg="modTransition">
        <pc:chgData name="André Torres" userId="4464f78a-be05-4313-b558-6a7ff75a93fb" providerId="ADAL" clId="{8154FF12-9D39-4E70-A1F7-571C85FAF40A}" dt="2023-10-19T01:05:24.628" v="6"/>
        <pc:sldMkLst>
          <pc:docMk/>
          <pc:sldMk cId="2122502707" sldId="477"/>
        </pc:sldMkLst>
      </pc:sldChg>
      <pc:sldChg chg="modTransition">
        <pc:chgData name="André Torres" userId="4464f78a-be05-4313-b558-6a7ff75a93fb" providerId="ADAL" clId="{8154FF12-9D39-4E70-A1F7-571C85FAF40A}" dt="2023-10-19T01:05:32.540" v="7"/>
        <pc:sldMkLst>
          <pc:docMk/>
          <pc:sldMk cId="2873603594" sldId="478"/>
        </pc:sldMkLst>
      </pc:sldChg>
      <pc:sldChg chg="modSp mod">
        <pc:chgData name="André Torres" userId="4464f78a-be05-4313-b558-6a7ff75a93fb" providerId="ADAL" clId="{8154FF12-9D39-4E70-A1F7-571C85FAF40A}" dt="2023-10-19T01:24:11.959" v="16" actId="1076"/>
        <pc:sldMkLst>
          <pc:docMk/>
          <pc:sldMk cId="3350098350" sldId="479"/>
        </pc:sldMkLst>
        <pc:spChg chg="mod">
          <ac:chgData name="André Torres" userId="4464f78a-be05-4313-b558-6a7ff75a93fb" providerId="ADAL" clId="{8154FF12-9D39-4E70-A1F7-571C85FAF40A}" dt="2023-10-19T01:24:11.959" v="16" actId="1076"/>
          <ac:spMkLst>
            <pc:docMk/>
            <pc:sldMk cId="3350098350" sldId="479"/>
            <ac:spMk id="15" creationId="{A51E708D-FD44-8700-DB6A-8E3BA07EBF7B}"/>
          </ac:spMkLst>
        </pc:spChg>
      </pc:sldChg>
      <pc:sldChg chg="modTransition">
        <pc:chgData name="André Torres" userId="4464f78a-be05-4313-b558-6a7ff75a93fb" providerId="ADAL" clId="{8154FF12-9D39-4E70-A1F7-571C85FAF40A}" dt="2023-10-19T01:05:40.279" v="8"/>
        <pc:sldMkLst>
          <pc:docMk/>
          <pc:sldMk cId="4229082006" sldId="480"/>
        </pc:sldMkLst>
      </pc:sldChg>
      <pc:sldChg chg="modSp mod">
        <pc:chgData name="André Torres" userId="4464f78a-be05-4313-b558-6a7ff75a93fb" providerId="ADAL" clId="{8154FF12-9D39-4E70-A1F7-571C85FAF40A}" dt="2023-10-19T02:35:17.287" v="25" actId="20577"/>
        <pc:sldMkLst>
          <pc:docMk/>
          <pc:sldMk cId="168356743" sldId="483"/>
        </pc:sldMkLst>
        <pc:spChg chg="mod">
          <ac:chgData name="André Torres" userId="4464f78a-be05-4313-b558-6a7ff75a93fb" providerId="ADAL" clId="{8154FF12-9D39-4E70-A1F7-571C85FAF40A}" dt="2023-10-19T02:35:17.287" v="25" actId="20577"/>
          <ac:spMkLst>
            <pc:docMk/>
            <pc:sldMk cId="168356743" sldId="483"/>
            <ac:spMk id="4" creationId="{31908170-B5CF-DEE6-D774-5B2AD733863B}"/>
          </ac:spMkLst>
        </pc:spChg>
      </pc:sldChg>
      <pc:sldChg chg="modSp mod">
        <pc:chgData name="André Torres" userId="4464f78a-be05-4313-b558-6a7ff75a93fb" providerId="ADAL" clId="{8154FF12-9D39-4E70-A1F7-571C85FAF40A}" dt="2023-10-19T02:35:24.783" v="26" actId="20577"/>
        <pc:sldMkLst>
          <pc:docMk/>
          <pc:sldMk cId="2174426337" sldId="497"/>
        </pc:sldMkLst>
        <pc:spChg chg="mod">
          <ac:chgData name="André Torres" userId="4464f78a-be05-4313-b558-6a7ff75a93fb" providerId="ADAL" clId="{8154FF12-9D39-4E70-A1F7-571C85FAF40A}" dt="2023-10-19T02:35:24.783" v="26" actId="20577"/>
          <ac:spMkLst>
            <pc:docMk/>
            <pc:sldMk cId="2174426337" sldId="497"/>
            <ac:spMk id="4" creationId="{31908170-B5CF-DEE6-D774-5B2AD733863B}"/>
          </ac:spMkLst>
        </pc:spChg>
      </pc:sldChg>
      <pc:sldChg chg="modSp mod">
        <pc:chgData name="André Torres" userId="4464f78a-be05-4313-b558-6a7ff75a93fb" providerId="ADAL" clId="{8154FF12-9D39-4E70-A1F7-571C85FAF40A}" dt="2023-10-19T09:08:05.856" v="27" actId="20577"/>
        <pc:sldMkLst>
          <pc:docMk/>
          <pc:sldMk cId="2843462439" sldId="499"/>
        </pc:sldMkLst>
        <pc:spChg chg="mod">
          <ac:chgData name="André Torres" userId="4464f78a-be05-4313-b558-6a7ff75a93fb" providerId="ADAL" clId="{8154FF12-9D39-4E70-A1F7-571C85FAF40A}" dt="2023-10-19T09:08:05.856" v="27" actId="20577"/>
          <ac:spMkLst>
            <pc:docMk/>
            <pc:sldMk cId="2843462439" sldId="499"/>
            <ac:spMk id="4" creationId="{6E43D253-8E36-175E-EE72-53626FA44188}"/>
          </ac:spMkLst>
        </pc:spChg>
      </pc:sldChg>
      <pc:sldChg chg="add del">
        <pc:chgData name="André Torres" userId="4464f78a-be05-4313-b558-6a7ff75a93fb" providerId="ADAL" clId="{8154FF12-9D39-4E70-A1F7-571C85FAF40A}" dt="2023-10-19T01:23:46.171" v="15" actId="47"/>
        <pc:sldMkLst>
          <pc:docMk/>
          <pc:sldMk cId="4175763069" sldId="499"/>
        </pc:sldMkLst>
      </pc:sldChg>
    </pc:docChg>
  </pc:docChgLst>
  <pc:docChgLst>
    <pc:chgData name="Gonçalo Inácio Nunes" userId="bc46cb59-75e4-475e-9a82-b19dc708c81b" providerId="ADAL" clId="{A1A76AAE-E40B-4CB9-AFA8-77BA54D19FBD}"/>
    <pc:docChg chg="undo redo custSel addSld delSld modSld sldOrd delMainMaster modMainMaster">
      <pc:chgData name="Gonçalo Inácio Nunes" userId="bc46cb59-75e4-475e-9a82-b19dc708c81b" providerId="ADAL" clId="{A1A76AAE-E40B-4CB9-AFA8-77BA54D19FBD}" dt="2023-10-19T09:44:08.794" v="3282" actId="255"/>
      <pc:docMkLst>
        <pc:docMk/>
      </pc:docMkLst>
      <pc:sldChg chg="modSp mod">
        <pc:chgData name="Gonçalo Inácio Nunes" userId="bc46cb59-75e4-475e-9a82-b19dc708c81b" providerId="ADAL" clId="{A1A76AAE-E40B-4CB9-AFA8-77BA54D19FBD}" dt="2023-10-19T07:40:11.414" v="3232" actId="255"/>
        <pc:sldMkLst>
          <pc:docMk/>
          <pc:sldMk cId="1567780873" sldId="257"/>
        </pc:sldMkLst>
        <pc:spChg chg="mod">
          <ac:chgData name="Gonçalo Inácio Nunes" userId="bc46cb59-75e4-475e-9a82-b19dc708c81b" providerId="ADAL" clId="{A1A76AAE-E40B-4CB9-AFA8-77BA54D19FBD}" dt="2023-10-19T07:40:11.414" v="3232" actId="255"/>
          <ac:spMkLst>
            <pc:docMk/>
            <pc:sldMk cId="1567780873" sldId="257"/>
            <ac:spMk id="3" creationId="{EC908600-2116-0518-6D10-57B4D19F2880}"/>
          </ac:spMkLst>
        </pc:spChg>
      </pc:sldChg>
      <pc:sldChg chg="modSp mod">
        <pc:chgData name="Gonçalo Inácio Nunes" userId="bc46cb59-75e4-475e-9a82-b19dc708c81b" providerId="ADAL" clId="{A1A76AAE-E40B-4CB9-AFA8-77BA54D19FBD}" dt="2023-10-19T09:44:08.794" v="3282" actId="255"/>
        <pc:sldMkLst>
          <pc:docMk/>
          <pc:sldMk cId="4179423582" sldId="260"/>
        </pc:sldMkLst>
        <pc:spChg chg="mod">
          <ac:chgData name="Gonçalo Inácio Nunes" userId="bc46cb59-75e4-475e-9a82-b19dc708c81b" providerId="ADAL" clId="{A1A76AAE-E40B-4CB9-AFA8-77BA54D19FBD}" dt="2023-10-19T09:44:08.794" v="3282" actId="255"/>
          <ac:spMkLst>
            <pc:docMk/>
            <pc:sldMk cId="4179423582" sldId="260"/>
            <ac:spMk id="3" creationId="{EC908600-2116-0518-6D10-57B4D19F2880}"/>
          </ac:spMkLst>
        </pc:spChg>
      </pc:sldChg>
      <pc:sldChg chg="modSp mod ord">
        <pc:chgData name="Gonçalo Inácio Nunes" userId="bc46cb59-75e4-475e-9a82-b19dc708c81b" providerId="ADAL" clId="{A1A76AAE-E40B-4CB9-AFA8-77BA54D19FBD}" dt="2023-10-19T09:44:00.715" v="3281"/>
        <pc:sldMkLst>
          <pc:docMk/>
          <pc:sldMk cId="2529487304" sldId="261"/>
        </pc:sldMkLst>
        <pc:spChg chg="mod">
          <ac:chgData name="Gonçalo Inácio Nunes" userId="bc46cb59-75e4-475e-9a82-b19dc708c81b" providerId="ADAL" clId="{A1A76AAE-E40B-4CB9-AFA8-77BA54D19FBD}" dt="2023-10-19T07:40:06.598" v="3231" actId="255"/>
          <ac:spMkLst>
            <pc:docMk/>
            <pc:sldMk cId="2529487304" sldId="261"/>
            <ac:spMk id="3" creationId="{EC908600-2116-0518-6D10-57B4D19F2880}"/>
          </ac:spMkLst>
        </pc:spChg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6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63"/>
        </pc:sldMkLst>
      </pc:sldChg>
      <pc:sldChg chg="modSp mod">
        <pc:chgData name="Gonçalo Inácio Nunes" userId="bc46cb59-75e4-475e-9a82-b19dc708c81b" providerId="ADAL" clId="{A1A76AAE-E40B-4CB9-AFA8-77BA54D19FBD}" dt="2023-10-19T07:40:17.989" v="3233" actId="255"/>
        <pc:sldMkLst>
          <pc:docMk/>
          <pc:sldMk cId="963509065" sldId="264"/>
        </pc:sldMkLst>
        <pc:spChg chg="mod">
          <ac:chgData name="Gonçalo Inácio Nunes" userId="bc46cb59-75e4-475e-9a82-b19dc708c81b" providerId="ADAL" clId="{A1A76AAE-E40B-4CB9-AFA8-77BA54D19FBD}" dt="2023-10-19T07:40:17.989" v="3233" actId="255"/>
          <ac:spMkLst>
            <pc:docMk/>
            <pc:sldMk cId="963509065" sldId="264"/>
            <ac:spMk id="3" creationId="{EC908600-2116-0518-6D10-57B4D19F2880}"/>
          </ac:spMkLst>
        </pc:spChg>
      </pc:sldChg>
      <pc:sldChg chg="addSp delSp modSp add del mod">
        <pc:chgData name="Gonçalo Inácio Nunes" userId="bc46cb59-75e4-475e-9a82-b19dc708c81b" providerId="ADAL" clId="{A1A76AAE-E40B-4CB9-AFA8-77BA54D19FBD}" dt="2023-10-17T09:34:26.133" v="1159"/>
        <pc:sldMkLst>
          <pc:docMk/>
          <pc:sldMk cId="34977615" sldId="265"/>
        </pc:sldMkLst>
        <pc:spChg chg="del">
          <ac:chgData name="Gonçalo Inácio Nunes" userId="bc46cb59-75e4-475e-9a82-b19dc708c81b" providerId="ADAL" clId="{A1A76AAE-E40B-4CB9-AFA8-77BA54D19FBD}" dt="2023-10-17T09:00:25.315" v="262" actId="21"/>
          <ac:spMkLst>
            <pc:docMk/>
            <pc:sldMk cId="34977615" sldId="265"/>
            <ac:spMk id="7" creationId="{8922E8BE-516A-1991-05E8-68C163598478}"/>
          </ac:spMkLst>
        </pc:spChg>
        <pc:spChg chg="add mod">
          <ac:chgData name="Gonçalo Inácio Nunes" userId="bc46cb59-75e4-475e-9a82-b19dc708c81b" providerId="ADAL" clId="{A1A76AAE-E40B-4CB9-AFA8-77BA54D19FBD}" dt="2023-10-17T09:34:26.133" v="1159"/>
          <ac:spMkLst>
            <pc:docMk/>
            <pc:sldMk cId="34977615" sldId="265"/>
            <ac:spMk id="8" creationId="{6D288FE0-6A4C-02C9-5D58-B6BE4DEBCBC8}"/>
          </ac:spMkLst>
        </pc:spChg>
      </pc:sldChg>
      <pc:sldChg chg="addSp modSp mod">
        <pc:chgData name="Gonçalo Inácio Nunes" userId="bc46cb59-75e4-475e-9a82-b19dc708c81b" providerId="ADAL" clId="{A1A76AAE-E40B-4CB9-AFA8-77BA54D19FBD}" dt="2023-10-17T09:32:52.624" v="1153" actId="1036"/>
        <pc:sldMkLst>
          <pc:docMk/>
          <pc:sldMk cId="4222276554" sldId="266"/>
        </pc:sldMkLst>
        <pc:spChg chg="add mod">
          <ac:chgData name="Gonçalo Inácio Nunes" userId="bc46cb59-75e4-475e-9a82-b19dc708c81b" providerId="ADAL" clId="{A1A76AAE-E40B-4CB9-AFA8-77BA54D19FBD}" dt="2023-10-17T09:32:52.624" v="1153" actId="1036"/>
          <ac:spMkLst>
            <pc:docMk/>
            <pc:sldMk cId="4222276554" sldId="266"/>
            <ac:spMk id="8" creationId="{F67B2D70-515D-FA06-8E76-A82CF0D77F70}"/>
          </ac:spMkLst>
        </pc:spChg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67"/>
        </pc:sldMkLst>
      </pc:sldChg>
      <pc:sldChg chg="addSp modSp">
        <pc:chgData name="Gonçalo Inácio Nunes" userId="bc46cb59-75e4-475e-9a82-b19dc708c81b" providerId="ADAL" clId="{A1A76AAE-E40B-4CB9-AFA8-77BA54D19FBD}" dt="2023-10-17T09:33:00.547" v="1154"/>
        <pc:sldMkLst>
          <pc:docMk/>
          <pc:sldMk cId="43505384" sldId="268"/>
        </pc:sldMkLst>
        <pc:spChg chg="add mod">
          <ac:chgData name="Gonçalo Inácio Nunes" userId="bc46cb59-75e4-475e-9a82-b19dc708c81b" providerId="ADAL" clId="{A1A76AAE-E40B-4CB9-AFA8-77BA54D19FBD}" dt="2023-10-17T09:33:00.547" v="1154"/>
          <ac:spMkLst>
            <pc:docMk/>
            <pc:sldMk cId="43505384" sldId="268"/>
            <ac:spMk id="10" creationId="{5DA2A6AD-B4AC-26D4-EB34-D37211789EBF}"/>
          </ac:spMkLst>
        </pc:spChg>
      </pc:sldChg>
      <pc:sldChg chg="addSp modSp">
        <pc:chgData name="Gonçalo Inácio Nunes" userId="bc46cb59-75e4-475e-9a82-b19dc708c81b" providerId="ADAL" clId="{A1A76AAE-E40B-4CB9-AFA8-77BA54D19FBD}" dt="2023-10-17T09:33:03.052" v="1155"/>
        <pc:sldMkLst>
          <pc:docMk/>
          <pc:sldMk cId="1164946412" sldId="269"/>
        </pc:sldMkLst>
        <pc:spChg chg="add mod">
          <ac:chgData name="Gonçalo Inácio Nunes" userId="bc46cb59-75e4-475e-9a82-b19dc708c81b" providerId="ADAL" clId="{A1A76AAE-E40B-4CB9-AFA8-77BA54D19FBD}" dt="2023-10-17T09:33:03.052" v="1155"/>
          <ac:spMkLst>
            <pc:docMk/>
            <pc:sldMk cId="1164946412" sldId="269"/>
            <ac:spMk id="13" creationId="{C52875D4-E2D0-4485-48BD-439604ABD1E8}"/>
          </ac:spMkLst>
        </pc:spChg>
      </pc:sldChg>
      <pc:sldChg chg="addSp modSp modTransition modAnim">
        <pc:chgData name="Gonçalo Inácio Nunes" userId="bc46cb59-75e4-475e-9a82-b19dc708c81b" providerId="ADAL" clId="{A1A76AAE-E40B-4CB9-AFA8-77BA54D19FBD}" dt="2023-10-17T17:21:50.233" v="3194"/>
        <pc:sldMkLst>
          <pc:docMk/>
          <pc:sldMk cId="3849117137" sldId="270"/>
        </pc:sldMkLst>
        <pc:spChg chg="add mod">
          <ac:chgData name="Gonçalo Inácio Nunes" userId="bc46cb59-75e4-475e-9a82-b19dc708c81b" providerId="ADAL" clId="{A1A76AAE-E40B-4CB9-AFA8-77BA54D19FBD}" dt="2023-10-17T09:33:04.228" v="1156"/>
          <ac:spMkLst>
            <pc:docMk/>
            <pc:sldMk cId="3849117137" sldId="270"/>
            <ac:spMk id="14" creationId="{6E614CC8-5A7B-4207-2CCB-E7936C4796B7}"/>
          </ac:spMkLst>
        </pc:spChg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7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7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8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29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0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1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2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3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4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5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6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7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8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39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0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6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7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8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19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0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1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2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3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4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5"/>
        </pc:sldMkLst>
      </pc:sldChg>
      <pc:sldChg chg="del">
        <pc:chgData name="Gonçalo Inácio Nunes" userId="bc46cb59-75e4-475e-9a82-b19dc708c81b" providerId="ADAL" clId="{A1A76AAE-E40B-4CB9-AFA8-77BA54D19FBD}" dt="2023-10-17T15:34:21.224" v="2719" actId="47"/>
        <pc:sldMkLst>
          <pc:docMk/>
          <pc:sldMk cId="0" sldId="426"/>
        </pc:sldMkLst>
      </pc:sldChg>
      <pc:sldChg chg="modSp del mod">
        <pc:chgData name="Gonçalo Inácio Nunes" userId="bc46cb59-75e4-475e-9a82-b19dc708c81b" providerId="ADAL" clId="{A1A76AAE-E40B-4CB9-AFA8-77BA54D19FBD}" dt="2023-10-19T09:09:56.518" v="3279" actId="47"/>
        <pc:sldMkLst>
          <pc:docMk/>
          <pc:sldMk cId="3121263464" sldId="427"/>
        </pc:sldMkLst>
        <pc:spChg chg="mod">
          <ac:chgData name="Gonçalo Inácio Nunes" userId="bc46cb59-75e4-475e-9a82-b19dc708c81b" providerId="ADAL" clId="{A1A76AAE-E40B-4CB9-AFA8-77BA54D19FBD}" dt="2023-10-17T08:53:17.974" v="1" actId="1076"/>
          <ac:spMkLst>
            <pc:docMk/>
            <pc:sldMk cId="3121263464" sldId="427"/>
            <ac:spMk id="2" creationId="{17BF6AA8-25E4-1C44-3D42-7D48B53E55FD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08:58:47.711" v="242" actId="108"/>
        <pc:sldMkLst>
          <pc:docMk/>
          <pc:sldMk cId="4058630762" sldId="428"/>
        </pc:sldMkLst>
        <pc:spChg chg="mod">
          <ac:chgData name="Gonçalo Inácio Nunes" userId="bc46cb59-75e4-475e-9a82-b19dc708c81b" providerId="ADAL" clId="{A1A76AAE-E40B-4CB9-AFA8-77BA54D19FBD}" dt="2023-10-17T08:55:46.320" v="24" actId="20577"/>
          <ac:spMkLst>
            <pc:docMk/>
            <pc:sldMk cId="4058630762" sldId="428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08:58:47.711" v="242" actId="108"/>
          <ac:spMkLst>
            <pc:docMk/>
            <pc:sldMk cId="4058630762" sldId="428"/>
            <ac:spMk id="3" creationId="{4ABE211B-01E0-0F1F-370C-EF4C441DC269}"/>
          </ac:spMkLst>
        </pc:spChg>
      </pc:sldChg>
      <pc:sldChg chg="addSp delSp modSp new mod">
        <pc:chgData name="Gonçalo Inácio Nunes" userId="bc46cb59-75e4-475e-9a82-b19dc708c81b" providerId="ADAL" clId="{A1A76AAE-E40B-4CB9-AFA8-77BA54D19FBD}" dt="2023-10-17T09:01:50.726" v="277" actId="478"/>
        <pc:sldMkLst>
          <pc:docMk/>
          <pc:sldMk cId="368618089" sldId="429"/>
        </pc:sldMkLst>
        <pc:spChg chg="mod">
          <ac:chgData name="Gonçalo Inácio Nunes" userId="bc46cb59-75e4-475e-9a82-b19dc708c81b" providerId="ADAL" clId="{A1A76AAE-E40B-4CB9-AFA8-77BA54D19FBD}" dt="2023-10-17T08:59:45.866" v="258"/>
          <ac:spMkLst>
            <pc:docMk/>
            <pc:sldMk cId="368618089" sldId="429"/>
            <ac:spMk id="2" creationId="{FA219B58-B36E-514F-ECCC-7B8EA2396E3D}"/>
          </ac:spMkLst>
        </pc:spChg>
        <pc:spChg chg="add del mod">
          <ac:chgData name="Gonçalo Inácio Nunes" userId="bc46cb59-75e4-475e-9a82-b19dc708c81b" providerId="ADAL" clId="{A1A76AAE-E40B-4CB9-AFA8-77BA54D19FBD}" dt="2023-10-17T09:00:05.245" v="260"/>
          <ac:spMkLst>
            <pc:docMk/>
            <pc:sldMk cId="368618089" sldId="429"/>
            <ac:spMk id="3" creationId="{91DF4493-2BC8-DCC7-8151-6AA3D922CDF6}"/>
          </ac:spMkLst>
        </pc:spChg>
        <pc:spChg chg="add del mod">
          <ac:chgData name="Gonçalo Inácio Nunes" userId="bc46cb59-75e4-475e-9a82-b19dc708c81b" providerId="ADAL" clId="{A1A76AAE-E40B-4CB9-AFA8-77BA54D19FBD}" dt="2023-10-17T09:00:05.245" v="260"/>
          <ac:spMkLst>
            <pc:docMk/>
            <pc:sldMk cId="368618089" sldId="429"/>
            <ac:spMk id="4" creationId="{B0109684-5359-3B06-A02D-F7B57CB66CE2}"/>
          </ac:spMkLst>
        </pc:spChg>
        <pc:spChg chg="add mod">
          <ac:chgData name="Gonçalo Inácio Nunes" userId="bc46cb59-75e4-475e-9a82-b19dc708c81b" providerId="ADAL" clId="{A1A76AAE-E40B-4CB9-AFA8-77BA54D19FBD}" dt="2023-10-17T09:00:20.411" v="261"/>
          <ac:spMkLst>
            <pc:docMk/>
            <pc:sldMk cId="368618089" sldId="429"/>
            <ac:spMk id="5" creationId="{A2CDDB31-F043-5A9B-8C4E-D37DF7DDB436}"/>
          </ac:spMkLst>
        </pc:spChg>
        <pc:spChg chg="add mod">
          <ac:chgData name="Gonçalo Inácio Nunes" userId="bc46cb59-75e4-475e-9a82-b19dc708c81b" providerId="ADAL" clId="{A1A76AAE-E40B-4CB9-AFA8-77BA54D19FBD}" dt="2023-10-17T09:00:20.411" v="261"/>
          <ac:spMkLst>
            <pc:docMk/>
            <pc:sldMk cId="368618089" sldId="429"/>
            <ac:spMk id="6" creationId="{EDEBE44A-A8CE-48FF-5166-8D8A4D3F70E8}"/>
          </ac:spMkLst>
        </pc:spChg>
        <pc:spChg chg="add mod">
          <ac:chgData name="Gonçalo Inácio Nunes" userId="bc46cb59-75e4-475e-9a82-b19dc708c81b" providerId="ADAL" clId="{A1A76AAE-E40B-4CB9-AFA8-77BA54D19FBD}" dt="2023-10-17T09:00:20.411" v="261"/>
          <ac:spMkLst>
            <pc:docMk/>
            <pc:sldMk cId="368618089" sldId="429"/>
            <ac:spMk id="7" creationId="{CF9643EB-1F19-F2FB-56DE-E2D965C74C84}"/>
          </ac:spMkLst>
        </pc:spChg>
        <pc:spChg chg="add mod">
          <ac:chgData name="Gonçalo Inácio Nunes" userId="bc46cb59-75e4-475e-9a82-b19dc708c81b" providerId="ADAL" clId="{A1A76AAE-E40B-4CB9-AFA8-77BA54D19FBD}" dt="2023-10-17T09:00:20.411" v="261"/>
          <ac:spMkLst>
            <pc:docMk/>
            <pc:sldMk cId="368618089" sldId="429"/>
            <ac:spMk id="8" creationId="{39CD73FA-F2B2-DB7E-241E-8855DD412DF2}"/>
          </ac:spMkLst>
        </pc:spChg>
        <pc:spChg chg="add mod">
          <ac:chgData name="Gonçalo Inácio Nunes" userId="bc46cb59-75e4-475e-9a82-b19dc708c81b" providerId="ADAL" clId="{A1A76AAE-E40B-4CB9-AFA8-77BA54D19FBD}" dt="2023-10-17T09:00:49.078" v="269" actId="1036"/>
          <ac:spMkLst>
            <pc:docMk/>
            <pc:sldMk cId="368618089" sldId="429"/>
            <ac:spMk id="9" creationId="{C94729BB-A6C9-F2A7-3DE4-AEC5C0B9C94E}"/>
          </ac:spMkLst>
        </pc:spChg>
        <pc:spChg chg="add mod">
          <ac:chgData name="Gonçalo Inácio Nunes" userId="bc46cb59-75e4-475e-9a82-b19dc708c81b" providerId="ADAL" clId="{A1A76AAE-E40B-4CB9-AFA8-77BA54D19FBD}" dt="2023-10-17T09:00:56.661" v="271" actId="1076"/>
          <ac:spMkLst>
            <pc:docMk/>
            <pc:sldMk cId="368618089" sldId="429"/>
            <ac:spMk id="10" creationId="{07AF0FBF-0352-E26F-5B4E-A06537A53C2E}"/>
          </ac:spMkLst>
        </pc:spChg>
        <pc:spChg chg="add mod">
          <ac:chgData name="Gonçalo Inácio Nunes" userId="bc46cb59-75e4-475e-9a82-b19dc708c81b" providerId="ADAL" clId="{A1A76AAE-E40B-4CB9-AFA8-77BA54D19FBD}" dt="2023-10-17T09:01:02.132" v="273" actId="1076"/>
          <ac:spMkLst>
            <pc:docMk/>
            <pc:sldMk cId="368618089" sldId="429"/>
            <ac:spMk id="11" creationId="{36CA8AB0-1C95-5426-EF8E-5B7487B01AF6}"/>
          </ac:spMkLst>
        </pc:spChg>
        <pc:spChg chg="add mod">
          <ac:chgData name="Gonçalo Inácio Nunes" userId="bc46cb59-75e4-475e-9a82-b19dc708c81b" providerId="ADAL" clId="{A1A76AAE-E40B-4CB9-AFA8-77BA54D19FBD}" dt="2023-10-17T09:01:09.230" v="275" actId="1076"/>
          <ac:spMkLst>
            <pc:docMk/>
            <pc:sldMk cId="368618089" sldId="429"/>
            <ac:spMk id="12" creationId="{B2E45D9F-D715-9AFC-B2B4-6EDE5864B377}"/>
          </ac:spMkLst>
        </pc:spChg>
        <pc:spChg chg="add del mod">
          <ac:chgData name="Gonçalo Inácio Nunes" userId="bc46cb59-75e4-475e-9a82-b19dc708c81b" providerId="ADAL" clId="{A1A76AAE-E40B-4CB9-AFA8-77BA54D19FBD}" dt="2023-10-17T09:01:50.726" v="277" actId="478"/>
          <ac:spMkLst>
            <pc:docMk/>
            <pc:sldMk cId="368618089" sldId="429"/>
            <ac:spMk id="13" creationId="{9115813F-524F-C61D-8166-470566A4B6F4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7T09:09:42.265" v="366"/>
        <pc:sldMkLst>
          <pc:docMk/>
          <pc:sldMk cId="3934710142" sldId="430"/>
        </pc:sldMkLst>
        <pc:spChg chg="add del">
          <ac:chgData name="Gonçalo Inácio Nunes" userId="bc46cb59-75e4-475e-9a82-b19dc708c81b" providerId="ADAL" clId="{A1A76AAE-E40B-4CB9-AFA8-77BA54D19FBD}" dt="2023-10-17T09:02:10.603" v="280" actId="478"/>
          <ac:spMkLst>
            <pc:docMk/>
            <pc:sldMk cId="3934710142" sldId="430"/>
            <ac:spMk id="3" creationId="{C4DC40AF-45DB-CAE9-79E5-F1BF9DE1D2EC}"/>
          </ac:spMkLst>
        </pc:spChg>
        <pc:spChg chg="mod">
          <ac:chgData name="Gonçalo Inácio Nunes" userId="bc46cb59-75e4-475e-9a82-b19dc708c81b" providerId="ADAL" clId="{A1A76AAE-E40B-4CB9-AFA8-77BA54D19FBD}" dt="2023-10-17T09:03:16.958" v="292" actId="20577"/>
          <ac:spMkLst>
            <pc:docMk/>
            <pc:sldMk cId="3934710142" sldId="430"/>
            <ac:spMk id="7" creationId="{CF9643EB-1F19-F2FB-56DE-E2D965C74C84}"/>
          </ac:spMkLst>
        </pc:spChg>
        <pc:spChg chg="mod">
          <ac:chgData name="Gonçalo Inácio Nunes" userId="bc46cb59-75e4-475e-9a82-b19dc708c81b" providerId="ADAL" clId="{A1A76AAE-E40B-4CB9-AFA8-77BA54D19FBD}" dt="2023-10-17T09:09:26.540" v="363" actId="207"/>
          <ac:spMkLst>
            <pc:docMk/>
            <pc:sldMk cId="3934710142" sldId="430"/>
            <ac:spMk id="8" creationId="{39CD73FA-F2B2-DB7E-241E-8855DD412DF2}"/>
          </ac:spMkLst>
        </pc:spChg>
        <pc:spChg chg="add del mod">
          <ac:chgData name="Gonçalo Inácio Nunes" userId="bc46cb59-75e4-475e-9a82-b19dc708c81b" providerId="ADAL" clId="{A1A76AAE-E40B-4CB9-AFA8-77BA54D19FBD}" dt="2023-10-17T09:03:36.456" v="294" actId="478"/>
          <ac:spMkLst>
            <pc:docMk/>
            <pc:sldMk cId="3934710142" sldId="430"/>
            <ac:spMk id="15" creationId="{C37783BF-78D9-C915-C91E-D434E2C594C6}"/>
          </ac:spMkLst>
        </pc:spChg>
        <pc:cxnChg chg="add mod">
          <ac:chgData name="Gonçalo Inácio Nunes" userId="bc46cb59-75e4-475e-9a82-b19dc708c81b" providerId="ADAL" clId="{A1A76AAE-E40B-4CB9-AFA8-77BA54D19FBD}" dt="2023-10-17T09:02:39.603" v="283" actId="1076"/>
          <ac:cxnSpMkLst>
            <pc:docMk/>
            <pc:sldMk cId="3934710142" sldId="430"/>
            <ac:cxnSpMk id="13" creationId="{EF1F254D-2442-A0C9-D235-48251CD1B82A}"/>
          </ac:cxnSpMkLst>
        </pc:cxnChg>
      </pc:sldChg>
      <pc:sldChg chg="addSp delSp modSp add mod modTransition">
        <pc:chgData name="Gonçalo Inácio Nunes" userId="bc46cb59-75e4-475e-9a82-b19dc708c81b" providerId="ADAL" clId="{A1A76AAE-E40B-4CB9-AFA8-77BA54D19FBD}" dt="2023-10-17T09:09:45.189" v="367"/>
        <pc:sldMkLst>
          <pc:docMk/>
          <pc:sldMk cId="1011747961" sldId="431"/>
        </pc:sldMkLst>
        <pc:spChg chg="mod">
          <ac:chgData name="Gonçalo Inácio Nunes" userId="bc46cb59-75e4-475e-9a82-b19dc708c81b" providerId="ADAL" clId="{A1A76AAE-E40B-4CB9-AFA8-77BA54D19FBD}" dt="2023-10-17T09:09:17.791" v="362" actId="207"/>
          <ac:spMkLst>
            <pc:docMk/>
            <pc:sldMk cId="1011747961" sldId="431"/>
            <ac:spMk id="8" creationId="{39CD73FA-F2B2-DB7E-241E-8855DD412DF2}"/>
          </ac:spMkLst>
        </pc:spChg>
        <pc:spChg chg="mod">
          <ac:chgData name="Gonçalo Inácio Nunes" userId="bc46cb59-75e4-475e-9a82-b19dc708c81b" providerId="ADAL" clId="{A1A76AAE-E40B-4CB9-AFA8-77BA54D19FBD}" dt="2023-10-17T09:06:13.856" v="341" actId="207"/>
          <ac:spMkLst>
            <pc:docMk/>
            <pc:sldMk cId="1011747961" sldId="431"/>
            <ac:spMk id="9" creationId="{C94729BB-A6C9-F2A7-3DE4-AEC5C0B9C94E}"/>
          </ac:spMkLst>
        </pc:spChg>
        <pc:spChg chg="mod">
          <ac:chgData name="Gonçalo Inácio Nunes" userId="bc46cb59-75e4-475e-9a82-b19dc708c81b" providerId="ADAL" clId="{A1A76AAE-E40B-4CB9-AFA8-77BA54D19FBD}" dt="2023-10-17T09:06:21.567" v="343" actId="207"/>
          <ac:spMkLst>
            <pc:docMk/>
            <pc:sldMk cId="1011747961" sldId="431"/>
            <ac:spMk id="10" creationId="{07AF0FBF-0352-E26F-5B4E-A06537A53C2E}"/>
          </ac:spMkLst>
        </pc:spChg>
        <pc:spChg chg="mod">
          <ac:chgData name="Gonçalo Inácio Nunes" userId="bc46cb59-75e4-475e-9a82-b19dc708c81b" providerId="ADAL" clId="{A1A76AAE-E40B-4CB9-AFA8-77BA54D19FBD}" dt="2023-10-17T09:06:24.437" v="344" actId="207"/>
          <ac:spMkLst>
            <pc:docMk/>
            <pc:sldMk cId="1011747961" sldId="431"/>
            <ac:spMk id="11" creationId="{36CA8AB0-1C95-5426-EF8E-5B7487B01AF6}"/>
          </ac:spMkLst>
        </pc:spChg>
        <pc:spChg chg="add mod">
          <ac:chgData name="Gonçalo Inácio Nunes" userId="bc46cb59-75e4-475e-9a82-b19dc708c81b" providerId="ADAL" clId="{A1A76AAE-E40B-4CB9-AFA8-77BA54D19FBD}" dt="2023-10-17T09:04:38.183" v="320" actId="1076"/>
          <ac:spMkLst>
            <pc:docMk/>
            <pc:sldMk cId="1011747961" sldId="431"/>
            <ac:spMk id="16" creationId="{A56B3049-7006-50F4-D3A5-9C8214E2C921}"/>
          </ac:spMkLst>
        </pc:spChg>
        <pc:cxnChg chg="add mod">
          <ac:chgData name="Gonçalo Inácio Nunes" userId="bc46cb59-75e4-475e-9a82-b19dc708c81b" providerId="ADAL" clId="{A1A76AAE-E40B-4CB9-AFA8-77BA54D19FBD}" dt="2023-10-17T09:03:49.163" v="296"/>
          <ac:cxnSpMkLst>
            <pc:docMk/>
            <pc:sldMk cId="1011747961" sldId="431"/>
            <ac:cxnSpMk id="3" creationId="{027EF4D2-A08E-F3B4-1EBD-21851DE6EF02}"/>
          </ac:cxnSpMkLst>
        </pc:cxnChg>
        <pc:cxnChg chg="add mod">
          <ac:chgData name="Gonçalo Inácio Nunes" userId="bc46cb59-75e4-475e-9a82-b19dc708c81b" providerId="ADAL" clId="{A1A76AAE-E40B-4CB9-AFA8-77BA54D19FBD}" dt="2023-10-17T09:04:11.193" v="308" actId="1037"/>
          <ac:cxnSpMkLst>
            <pc:docMk/>
            <pc:sldMk cId="1011747961" sldId="431"/>
            <ac:cxnSpMk id="4" creationId="{46886274-4399-2AF7-1C25-401FF29816E3}"/>
          </ac:cxnSpMkLst>
        </pc:cxnChg>
        <pc:cxnChg chg="add mod">
          <ac:chgData name="Gonçalo Inácio Nunes" userId="bc46cb59-75e4-475e-9a82-b19dc708c81b" providerId="ADAL" clId="{A1A76AAE-E40B-4CB9-AFA8-77BA54D19FBD}" dt="2023-10-17T09:04:03.061" v="301" actId="14100"/>
          <ac:cxnSpMkLst>
            <pc:docMk/>
            <pc:sldMk cId="1011747961" sldId="431"/>
            <ac:cxnSpMk id="14" creationId="{7B145E49-A087-A6F1-286C-90734ED372FF}"/>
          </ac:cxnSpMkLst>
        </pc:cxnChg>
        <pc:cxnChg chg="add del mod">
          <ac:chgData name="Gonçalo Inácio Nunes" userId="bc46cb59-75e4-475e-9a82-b19dc708c81b" providerId="ADAL" clId="{A1A76AAE-E40B-4CB9-AFA8-77BA54D19FBD}" dt="2023-10-17T09:04:51.755" v="322"/>
          <ac:cxnSpMkLst>
            <pc:docMk/>
            <pc:sldMk cId="1011747961" sldId="431"/>
            <ac:cxnSpMk id="17" creationId="{BB732173-644C-8D29-2418-2DFA0D3E85F9}"/>
          </ac:cxnSpMkLst>
        </pc:cxnChg>
      </pc:sldChg>
      <pc:sldChg chg="addSp delSp modSp add del mod">
        <pc:chgData name="Gonçalo Inácio Nunes" userId="bc46cb59-75e4-475e-9a82-b19dc708c81b" providerId="ADAL" clId="{A1A76AAE-E40B-4CB9-AFA8-77BA54D19FBD}" dt="2023-10-17T09:06:56.020" v="347" actId="47"/>
        <pc:sldMkLst>
          <pc:docMk/>
          <pc:sldMk cId="2996734766" sldId="432"/>
        </pc:sldMkLst>
        <pc:spChg chg="del">
          <ac:chgData name="Gonçalo Inácio Nunes" userId="bc46cb59-75e4-475e-9a82-b19dc708c81b" providerId="ADAL" clId="{A1A76AAE-E40B-4CB9-AFA8-77BA54D19FBD}" dt="2023-10-17T09:05:03.531" v="327" actId="478"/>
          <ac:spMkLst>
            <pc:docMk/>
            <pc:sldMk cId="2996734766" sldId="432"/>
            <ac:spMk id="16" creationId="{A56B3049-7006-50F4-D3A5-9C8214E2C921}"/>
          </ac:spMkLst>
        </pc:spChg>
        <pc:spChg chg="add mod">
          <ac:chgData name="Gonçalo Inácio Nunes" userId="bc46cb59-75e4-475e-9a82-b19dc708c81b" providerId="ADAL" clId="{A1A76AAE-E40B-4CB9-AFA8-77BA54D19FBD}" dt="2023-10-17T09:05:37.350" v="340" actId="20577"/>
          <ac:spMkLst>
            <pc:docMk/>
            <pc:sldMk cId="2996734766" sldId="432"/>
            <ac:spMk id="19" creationId="{E2187AFD-2ED2-F2DC-F1F3-11F08F6E032A}"/>
          </ac:spMkLst>
        </pc:spChg>
        <pc:cxnChg chg="del">
          <ac:chgData name="Gonçalo Inácio Nunes" userId="bc46cb59-75e4-475e-9a82-b19dc708c81b" providerId="ADAL" clId="{A1A76AAE-E40B-4CB9-AFA8-77BA54D19FBD}" dt="2023-10-17T09:04:57.901" v="324" actId="478"/>
          <ac:cxnSpMkLst>
            <pc:docMk/>
            <pc:sldMk cId="2996734766" sldId="432"/>
            <ac:cxnSpMk id="3" creationId="{027EF4D2-A08E-F3B4-1EBD-21851DE6EF02}"/>
          </ac:cxnSpMkLst>
        </pc:cxnChg>
        <pc:cxnChg chg="del">
          <ac:chgData name="Gonçalo Inácio Nunes" userId="bc46cb59-75e4-475e-9a82-b19dc708c81b" providerId="ADAL" clId="{A1A76AAE-E40B-4CB9-AFA8-77BA54D19FBD}" dt="2023-10-17T09:04:59.192" v="325" actId="478"/>
          <ac:cxnSpMkLst>
            <pc:docMk/>
            <pc:sldMk cId="2996734766" sldId="432"/>
            <ac:cxnSpMk id="4" creationId="{46886274-4399-2AF7-1C25-401FF29816E3}"/>
          </ac:cxnSpMkLst>
        </pc:cxnChg>
        <pc:cxnChg chg="del">
          <ac:chgData name="Gonçalo Inácio Nunes" userId="bc46cb59-75e4-475e-9a82-b19dc708c81b" providerId="ADAL" clId="{A1A76AAE-E40B-4CB9-AFA8-77BA54D19FBD}" dt="2023-10-17T09:05:00.978" v="326" actId="478"/>
          <ac:cxnSpMkLst>
            <pc:docMk/>
            <pc:sldMk cId="2996734766" sldId="432"/>
            <ac:cxnSpMk id="14" creationId="{7B145E49-A087-A6F1-286C-90734ED372FF}"/>
          </ac:cxnSpMkLst>
        </pc:cxnChg>
        <pc:cxnChg chg="add mod">
          <ac:chgData name="Gonçalo Inácio Nunes" userId="bc46cb59-75e4-475e-9a82-b19dc708c81b" providerId="ADAL" clId="{A1A76AAE-E40B-4CB9-AFA8-77BA54D19FBD}" dt="2023-10-17T09:05:24.828" v="333" actId="14100"/>
          <ac:cxnSpMkLst>
            <pc:docMk/>
            <pc:sldMk cId="2996734766" sldId="432"/>
            <ac:cxnSpMk id="15" creationId="{A964DDDE-D50D-66D7-8E17-E954108299C7}"/>
          </ac:cxnSpMkLst>
        </pc:cxnChg>
      </pc:sldChg>
      <pc:sldChg chg="addSp modSp add mod modTransition">
        <pc:chgData name="Gonçalo Inácio Nunes" userId="bc46cb59-75e4-475e-9a82-b19dc708c81b" providerId="ADAL" clId="{A1A76AAE-E40B-4CB9-AFA8-77BA54D19FBD}" dt="2023-10-17T09:09:46.897" v="368"/>
        <pc:sldMkLst>
          <pc:docMk/>
          <pc:sldMk cId="494649414" sldId="433"/>
        </pc:sldMkLst>
        <pc:spChg chg="mod">
          <ac:chgData name="Gonçalo Inácio Nunes" userId="bc46cb59-75e4-475e-9a82-b19dc708c81b" providerId="ADAL" clId="{A1A76AAE-E40B-4CB9-AFA8-77BA54D19FBD}" dt="2023-10-17T09:09:29.586" v="364" actId="207"/>
          <ac:spMkLst>
            <pc:docMk/>
            <pc:sldMk cId="494649414" sldId="433"/>
            <ac:spMk id="8" creationId="{39CD73FA-F2B2-DB7E-241E-8855DD412DF2}"/>
          </ac:spMkLst>
        </pc:spChg>
        <pc:spChg chg="add mod">
          <ac:chgData name="Gonçalo Inácio Nunes" userId="bc46cb59-75e4-475e-9a82-b19dc708c81b" providerId="ADAL" clId="{A1A76AAE-E40B-4CB9-AFA8-77BA54D19FBD}" dt="2023-10-17T09:06:53.859" v="346"/>
          <ac:spMkLst>
            <pc:docMk/>
            <pc:sldMk cId="494649414" sldId="433"/>
            <ac:spMk id="17" creationId="{AC40E04B-7413-CCDE-FFB7-2DF2C89CCE74}"/>
          </ac:spMkLst>
        </pc:spChg>
        <pc:cxnChg chg="add mod">
          <ac:chgData name="Gonçalo Inácio Nunes" userId="bc46cb59-75e4-475e-9a82-b19dc708c81b" providerId="ADAL" clId="{A1A76AAE-E40B-4CB9-AFA8-77BA54D19FBD}" dt="2023-10-17T09:06:53.859" v="346"/>
          <ac:cxnSpMkLst>
            <pc:docMk/>
            <pc:sldMk cId="494649414" sldId="433"/>
            <ac:cxnSpMk id="15" creationId="{904A45DC-4923-A82D-570E-3A67B3642295}"/>
          </ac:cxnSpMkLst>
        </pc:cxnChg>
      </pc:sldChg>
      <pc:sldChg chg="add del">
        <pc:chgData name="Gonçalo Inácio Nunes" userId="bc46cb59-75e4-475e-9a82-b19dc708c81b" providerId="ADAL" clId="{A1A76AAE-E40B-4CB9-AFA8-77BA54D19FBD}" dt="2023-10-17T09:05:12.839" v="329"/>
        <pc:sldMkLst>
          <pc:docMk/>
          <pc:sldMk cId="3119801857" sldId="433"/>
        </pc:sldMkLst>
      </pc:sldChg>
      <pc:sldChg chg="addSp modSp add mod modTransition">
        <pc:chgData name="Gonçalo Inácio Nunes" userId="bc46cb59-75e4-475e-9a82-b19dc708c81b" providerId="ADAL" clId="{A1A76AAE-E40B-4CB9-AFA8-77BA54D19FBD}" dt="2023-10-17T09:09:48.466" v="369"/>
        <pc:sldMkLst>
          <pc:docMk/>
          <pc:sldMk cId="2790969265" sldId="434"/>
        </pc:sldMkLst>
        <pc:spChg chg="mod">
          <ac:chgData name="Gonçalo Inácio Nunes" userId="bc46cb59-75e4-475e-9a82-b19dc708c81b" providerId="ADAL" clId="{A1A76AAE-E40B-4CB9-AFA8-77BA54D19FBD}" dt="2023-10-17T09:09:34.578" v="365" actId="207"/>
          <ac:spMkLst>
            <pc:docMk/>
            <pc:sldMk cId="2790969265" sldId="434"/>
            <ac:spMk id="8" creationId="{39CD73FA-F2B2-DB7E-241E-8855DD412DF2}"/>
          </ac:spMkLst>
        </pc:spChg>
        <pc:spChg chg="add mod">
          <ac:chgData name="Gonçalo Inácio Nunes" userId="bc46cb59-75e4-475e-9a82-b19dc708c81b" providerId="ADAL" clId="{A1A76AAE-E40B-4CB9-AFA8-77BA54D19FBD}" dt="2023-10-17T09:07:31.919" v="355" actId="1076"/>
          <ac:spMkLst>
            <pc:docMk/>
            <pc:sldMk cId="2790969265" sldId="434"/>
            <ac:spMk id="18" creationId="{BCC5EA80-BE82-EA12-1FBD-C69974AAF80E}"/>
          </ac:spMkLst>
        </pc:spChg>
        <pc:cxnChg chg="add mod">
          <ac:chgData name="Gonçalo Inácio Nunes" userId="bc46cb59-75e4-475e-9a82-b19dc708c81b" providerId="ADAL" clId="{A1A76AAE-E40B-4CB9-AFA8-77BA54D19FBD}" dt="2023-10-17T09:07:35.737" v="356" actId="14100"/>
          <ac:cxnSpMkLst>
            <pc:docMk/>
            <pc:sldMk cId="2790969265" sldId="434"/>
            <ac:cxnSpMk id="19" creationId="{2E9980EB-D0F3-28CA-1E52-ABD5FF62FDA8}"/>
          </ac:cxnSpMkLst>
        </pc:cxnChg>
      </pc:sldChg>
      <pc:sldChg chg="modSp add mod">
        <pc:chgData name="Gonçalo Inácio Nunes" userId="bc46cb59-75e4-475e-9a82-b19dc708c81b" providerId="ADAL" clId="{A1A76AAE-E40B-4CB9-AFA8-77BA54D19FBD}" dt="2023-10-17T09:08:23.083" v="361" actId="108"/>
        <pc:sldMkLst>
          <pc:docMk/>
          <pc:sldMk cId="491050685" sldId="435"/>
        </pc:sldMkLst>
        <pc:spChg chg="mod">
          <ac:chgData name="Gonçalo Inácio Nunes" userId="bc46cb59-75e4-475e-9a82-b19dc708c81b" providerId="ADAL" clId="{A1A76AAE-E40B-4CB9-AFA8-77BA54D19FBD}" dt="2023-10-17T09:08:23.083" v="361" actId="108"/>
          <ac:spMkLst>
            <pc:docMk/>
            <pc:sldMk cId="491050685" sldId="435"/>
            <ac:spMk id="3" creationId="{4ABE211B-01E0-0F1F-370C-EF4C441DC269}"/>
          </ac:spMkLst>
        </pc:spChg>
      </pc:sldChg>
      <pc:sldChg chg="add">
        <pc:chgData name="Gonçalo Inácio Nunes" userId="bc46cb59-75e4-475e-9a82-b19dc708c81b" providerId="ADAL" clId="{A1A76AAE-E40B-4CB9-AFA8-77BA54D19FBD}" dt="2023-10-17T09:11:00.701" v="370"/>
        <pc:sldMkLst>
          <pc:docMk/>
          <pc:sldMk cId="3705789489" sldId="436"/>
        </pc:sldMkLst>
      </pc:sldChg>
      <pc:sldChg chg="modSp add mod">
        <pc:chgData name="Gonçalo Inácio Nunes" userId="bc46cb59-75e4-475e-9a82-b19dc708c81b" providerId="ADAL" clId="{A1A76AAE-E40B-4CB9-AFA8-77BA54D19FBD}" dt="2023-10-17T09:13:06.670" v="596" actId="20577"/>
        <pc:sldMkLst>
          <pc:docMk/>
          <pc:sldMk cId="913588791" sldId="437"/>
        </pc:sldMkLst>
        <pc:spChg chg="mod">
          <ac:chgData name="Gonçalo Inácio Nunes" userId="bc46cb59-75e4-475e-9a82-b19dc708c81b" providerId="ADAL" clId="{A1A76AAE-E40B-4CB9-AFA8-77BA54D19FBD}" dt="2023-10-17T09:11:29.592" v="392" actId="20577"/>
          <ac:spMkLst>
            <pc:docMk/>
            <pc:sldMk cId="913588791" sldId="437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09:13:06.670" v="596" actId="20577"/>
          <ac:spMkLst>
            <pc:docMk/>
            <pc:sldMk cId="913588791" sldId="437"/>
            <ac:spMk id="3" creationId="{4ABE211B-01E0-0F1F-370C-EF4C441DC269}"/>
          </ac:spMkLst>
        </pc:spChg>
      </pc:sldChg>
      <pc:sldChg chg="addSp delSp modSp add mod">
        <pc:chgData name="Gonçalo Inácio Nunes" userId="bc46cb59-75e4-475e-9a82-b19dc708c81b" providerId="ADAL" clId="{A1A76AAE-E40B-4CB9-AFA8-77BA54D19FBD}" dt="2023-10-17T09:18:17.943" v="821" actId="1036"/>
        <pc:sldMkLst>
          <pc:docMk/>
          <pc:sldMk cId="3609425981" sldId="438"/>
        </pc:sldMkLst>
        <pc:spChg chg="mod">
          <ac:chgData name="Gonçalo Inácio Nunes" userId="bc46cb59-75e4-475e-9a82-b19dc708c81b" providerId="ADAL" clId="{A1A76AAE-E40B-4CB9-AFA8-77BA54D19FBD}" dt="2023-10-17T09:13:27.687" v="629" actId="20577"/>
          <ac:spMkLst>
            <pc:docMk/>
            <pc:sldMk cId="3609425981" sldId="438"/>
            <ac:spMk id="2" creationId="{FA219B58-B36E-514F-ECCC-7B8EA2396E3D}"/>
          </ac:spMkLst>
        </pc:spChg>
        <pc:spChg chg="mod">
          <ac:chgData name="Gonçalo Inácio Nunes" userId="bc46cb59-75e4-475e-9a82-b19dc708c81b" providerId="ADAL" clId="{A1A76AAE-E40B-4CB9-AFA8-77BA54D19FBD}" dt="2023-10-17T09:15:32.204" v="681" actId="1076"/>
          <ac:spMkLst>
            <pc:docMk/>
            <pc:sldMk cId="3609425981" sldId="438"/>
            <ac:spMk id="5" creationId="{A2CDDB31-F043-5A9B-8C4E-D37DF7DDB436}"/>
          </ac:spMkLst>
        </pc:spChg>
        <pc:spChg chg="mod">
          <ac:chgData name="Gonçalo Inácio Nunes" userId="bc46cb59-75e4-475e-9a82-b19dc708c81b" providerId="ADAL" clId="{A1A76AAE-E40B-4CB9-AFA8-77BA54D19FBD}" dt="2023-10-17T09:16:16.979" v="725" actId="1037"/>
          <ac:spMkLst>
            <pc:docMk/>
            <pc:sldMk cId="3609425981" sldId="438"/>
            <ac:spMk id="6" creationId="{EDEBE44A-A8CE-48FF-5166-8D8A4D3F70E8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7" creationId="{CF9643EB-1F19-F2FB-56DE-E2D965C74C84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8" creationId="{39CD73FA-F2B2-DB7E-241E-8855DD412DF2}"/>
          </ac:spMkLst>
        </pc:spChg>
        <pc:spChg chg="del">
          <ac:chgData name="Gonçalo Inácio Nunes" userId="bc46cb59-75e4-475e-9a82-b19dc708c81b" providerId="ADAL" clId="{A1A76AAE-E40B-4CB9-AFA8-77BA54D19FBD}" dt="2023-10-17T09:13:48.552" v="636" actId="478"/>
          <ac:spMkLst>
            <pc:docMk/>
            <pc:sldMk cId="3609425981" sldId="438"/>
            <ac:spMk id="9" creationId="{C94729BB-A6C9-F2A7-3DE4-AEC5C0B9C94E}"/>
          </ac:spMkLst>
        </pc:spChg>
        <pc:spChg chg="del">
          <ac:chgData name="Gonçalo Inácio Nunes" userId="bc46cb59-75e4-475e-9a82-b19dc708c81b" providerId="ADAL" clId="{A1A76AAE-E40B-4CB9-AFA8-77BA54D19FBD}" dt="2023-10-17T09:13:45.731" v="634" actId="478"/>
          <ac:spMkLst>
            <pc:docMk/>
            <pc:sldMk cId="3609425981" sldId="438"/>
            <ac:spMk id="10" creationId="{07AF0FBF-0352-E26F-5B4E-A06537A53C2E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11" creationId="{36CA8AB0-1C95-5426-EF8E-5B7487B01AF6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12" creationId="{B2E45D9F-D715-9AFC-B2B4-6EDE5864B377}"/>
          </ac:spMkLst>
        </pc:spChg>
        <pc:spChg chg="del">
          <ac:chgData name="Gonçalo Inácio Nunes" userId="bc46cb59-75e4-475e-9a82-b19dc708c81b" providerId="ADAL" clId="{A1A76AAE-E40B-4CB9-AFA8-77BA54D19FBD}" dt="2023-10-17T09:13:41.490" v="631" actId="478"/>
          <ac:spMkLst>
            <pc:docMk/>
            <pc:sldMk cId="3609425981" sldId="438"/>
            <ac:spMk id="16" creationId="{A56B3049-7006-50F4-D3A5-9C8214E2C921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17" creationId="{AC40E04B-7413-CCDE-FFB7-2DF2C89CCE74}"/>
          </ac:spMkLst>
        </pc:spChg>
        <pc:spChg chg="del">
          <ac:chgData name="Gonçalo Inácio Nunes" userId="bc46cb59-75e4-475e-9a82-b19dc708c81b" providerId="ADAL" clId="{A1A76AAE-E40B-4CB9-AFA8-77BA54D19FBD}" dt="2023-10-17T09:13:38.161" v="630" actId="478"/>
          <ac:spMkLst>
            <pc:docMk/>
            <pc:sldMk cId="3609425981" sldId="438"/>
            <ac:spMk id="18" creationId="{BCC5EA80-BE82-EA12-1FBD-C69974AAF80E}"/>
          </ac:spMkLst>
        </pc:spChg>
        <pc:spChg chg="add mod">
          <ac:chgData name="Gonçalo Inácio Nunes" userId="bc46cb59-75e4-475e-9a82-b19dc708c81b" providerId="ADAL" clId="{A1A76AAE-E40B-4CB9-AFA8-77BA54D19FBD}" dt="2023-10-17T09:16:37.761" v="751" actId="1076"/>
          <ac:spMkLst>
            <pc:docMk/>
            <pc:sldMk cId="3609425981" sldId="438"/>
            <ac:spMk id="20" creationId="{0CDBD709-5906-5D19-9EBB-FDBB8809F341}"/>
          </ac:spMkLst>
        </pc:spChg>
        <pc:spChg chg="add mod">
          <ac:chgData name="Gonçalo Inácio Nunes" userId="bc46cb59-75e4-475e-9a82-b19dc708c81b" providerId="ADAL" clId="{A1A76AAE-E40B-4CB9-AFA8-77BA54D19FBD}" dt="2023-10-17T09:16:43.719" v="753" actId="1076"/>
          <ac:spMkLst>
            <pc:docMk/>
            <pc:sldMk cId="3609425981" sldId="438"/>
            <ac:spMk id="21" creationId="{84395DA3-30E3-09F9-1BA4-51520F63A3F6}"/>
          </ac:spMkLst>
        </pc:spChg>
        <pc:spChg chg="add mod">
          <ac:chgData name="Gonçalo Inácio Nunes" userId="bc46cb59-75e4-475e-9a82-b19dc708c81b" providerId="ADAL" clId="{A1A76AAE-E40B-4CB9-AFA8-77BA54D19FBD}" dt="2023-10-17T09:14:41.672" v="669" actId="1076"/>
          <ac:spMkLst>
            <pc:docMk/>
            <pc:sldMk cId="3609425981" sldId="438"/>
            <ac:spMk id="22" creationId="{A7B56ABB-FF40-C3AF-9F6A-4E1FA926C759}"/>
          </ac:spMkLst>
        </pc:spChg>
        <pc:spChg chg="add mod">
          <ac:chgData name="Gonçalo Inácio Nunes" userId="bc46cb59-75e4-475e-9a82-b19dc708c81b" providerId="ADAL" clId="{A1A76AAE-E40B-4CB9-AFA8-77BA54D19FBD}" dt="2023-10-17T09:18:10.709" v="814" actId="1076"/>
          <ac:spMkLst>
            <pc:docMk/>
            <pc:sldMk cId="3609425981" sldId="438"/>
            <ac:spMk id="23" creationId="{50AFA99E-747A-87FE-5F89-99F8718C649F}"/>
          </ac:spMkLst>
        </pc:spChg>
        <pc:spChg chg="add mod">
          <ac:chgData name="Gonçalo Inácio Nunes" userId="bc46cb59-75e4-475e-9a82-b19dc708c81b" providerId="ADAL" clId="{A1A76AAE-E40B-4CB9-AFA8-77BA54D19FBD}" dt="2023-10-17T09:18:13.852" v="815" actId="1076"/>
          <ac:spMkLst>
            <pc:docMk/>
            <pc:sldMk cId="3609425981" sldId="438"/>
            <ac:spMk id="24" creationId="{5E37FAF7-EF8D-6B45-E6C0-F33D610E7E4C}"/>
          </ac:spMkLst>
        </pc:spChg>
        <pc:spChg chg="add mod">
          <ac:chgData name="Gonçalo Inácio Nunes" userId="bc46cb59-75e4-475e-9a82-b19dc708c81b" providerId="ADAL" clId="{A1A76AAE-E40B-4CB9-AFA8-77BA54D19FBD}" dt="2023-10-17T09:16:40.501" v="752" actId="1076"/>
          <ac:spMkLst>
            <pc:docMk/>
            <pc:sldMk cId="3609425981" sldId="438"/>
            <ac:spMk id="25" creationId="{5491F853-82DD-E6EF-099B-3C3FBF093DA0}"/>
          </ac:spMkLst>
        </pc:spChg>
        <pc:spChg chg="add">
          <ac:chgData name="Gonçalo Inácio Nunes" userId="bc46cb59-75e4-475e-9a82-b19dc708c81b" providerId="ADAL" clId="{A1A76AAE-E40B-4CB9-AFA8-77BA54D19FBD}" dt="2023-10-17T09:15:57.241" v="682" actId="11529"/>
          <ac:spMkLst>
            <pc:docMk/>
            <pc:sldMk cId="3609425981" sldId="438"/>
            <ac:spMk id="26" creationId="{A4B52FF7-9D6C-D740-E883-B0B4DC6280FE}"/>
          </ac:spMkLst>
        </pc:spChg>
        <pc:spChg chg="add mod">
          <ac:chgData name="Gonçalo Inácio Nunes" userId="bc46cb59-75e4-475e-9a82-b19dc708c81b" providerId="ADAL" clId="{A1A76AAE-E40B-4CB9-AFA8-77BA54D19FBD}" dt="2023-10-17T09:17:00.077" v="764" actId="1076"/>
          <ac:spMkLst>
            <pc:docMk/>
            <pc:sldMk cId="3609425981" sldId="438"/>
            <ac:spMk id="27" creationId="{0FD3DEE8-397F-8441-9687-BDB951F0BAC5}"/>
          </ac:spMkLst>
        </pc:spChg>
        <pc:spChg chg="add mod">
          <ac:chgData name="Gonçalo Inácio Nunes" userId="bc46cb59-75e4-475e-9a82-b19dc708c81b" providerId="ADAL" clId="{A1A76AAE-E40B-4CB9-AFA8-77BA54D19FBD}" dt="2023-10-17T09:18:17.943" v="821" actId="1036"/>
          <ac:spMkLst>
            <pc:docMk/>
            <pc:sldMk cId="3609425981" sldId="438"/>
            <ac:spMk id="28" creationId="{CB943147-2A3D-5A7F-3C34-9AC9BA026E00}"/>
          </ac:spMkLst>
        </pc:spChg>
        <pc:spChg chg="add mod">
          <ac:chgData name="Gonçalo Inácio Nunes" userId="bc46cb59-75e4-475e-9a82-b19dc708c81b" providerId="ADAL" clId="{A1A76AAE-E40B-4CB9-AFA8-77BA54D19FBD}" dt="2023-10-17T09:17:51.171" v="809" actId="1076"/>
          <ac:spMkLst>
            <pc:docMk/>
            <pc:sldMk cId="3609425981" sldId="438"/>
            <ac:spMk id="29" creationId="{3DA5C40D-6890-89C3-7799-0419C2D56027}"/>
          </ac:spMkLst>
        </pc:spChg>
        <pc:spChg chg="add mod">
          <ac:chgData name="Gonçalo Inácio Nunes" userId="bc46cb59-75e4-475e-9a82-b19dc708c81b" providerId="ADAL" clId="{A1A76AAE-E40B-4CB9-AFA8-77BA54D19FBD}" dt="2023-10-17T09:18:00.467" v="813" actId="20577"/>
          <ac:spMkLst>
            <pc:docMk/>
            <pc:sldMk cId="3609425981" sldId="438"/>
            <ac:spMk id="30" creationId="{62147CD4-5AAF-4D8E-95FD-0E7C10FDD5B9}"/>
          </ac:spMkLst>
        </pc:spChg>
        <pc:cxnChg chg="del">
          <ac:chgData name="Gonçalo Inácio Nunes" userId="bc46cb59-75e4-475e-9a82-b19dc708c81b" providerId="ADAL" clId="{A1A76AAE-E40B-4CB9-AFA8-77BA54D19FBD}" dt="2023-10-17T09:13:47.119" v="635" actId="478"/>
          <ac:cxnSpMkLst>
            <pc:docMk/>
            <pc:sldMk cId="3609425981" sldId="438"/>
            <ac:cxnSpMk id="3" creationId="{027EF4D2-A08E-F3B4-1EBD-21851DE6EF02}"/>
          </ac:cxnSpMkLst>
        </pc:cxnChg>
        <pc:cxnChg chg="del">
          <ac:chgData name="Gonçalo Inácio Nunes" userId="bc46cb59-75e4-475e-9a82-b19dc708c81b" providerId="ADAL" clId="{A1A76AAE-E40B-4CB9-AFA8-77BA54D19FBD}" dt="2023-10-17T09:13:44.550" v="633" actId="478"/>
          <ac:cxnSpMkLst>
            <pc:docMk/>
            <pc:sldMk cId="3609425981" sldId="438"/>
            <ac:cxnSpMk id="4" creationId="{46886274-4399-2AF7-1C25-401FF29816E3}"/>
          </ac:cxnSpMkLst>
        </pc:cxnChg>
        <pc:cxnChg chg="del">
          <ac:chgData name="Gonçalo Inácio Nunes" userId="bc46cb59-75e4-475e-9a82-b19dc708c81b" providerId="ADAL" clId="{A1A76AAE-E40B-4CB9-AFA8-77BA54D19FBD}" dt="2023-10-17T09:13:38.161" v="630" actId="478"/>
          <ac:cxnSpMkLst>
            <pc:docMk/>
            <pc:sldMk cId="3609425981" sldId="438"/>
            <ac:cxnSpMk id="13" creationId="{EF1F254D-2442-A0C9-D235-48251CD1B82A}"/>
          </ac:cxnSpMkLst>
        </pc:cxnChg>
        <pc:cxnChg chg="del">
          <ac:chgData name="Gonçalo Inácio Nunes" userId="bc46cb59-75e4-475e-9a82-b19dc708c81b" providerId="ADAL" clId="{A1A76AAE-E40B-4CB9-AFA8-77BA54D19FBD}" dt="2023-10-17T09:13:41.490" v="631" actId="478"/>
          <ac:cxnSpMkLst>
            <pc:docMk/>
            <pc:sldMk cId="3609425981" sldId="438"/>
            <ac:cxnSpMk id="14" creationId="{7B145E49-A087-A6F1-286C-90734ED372FF}"/>
          </ac:cxnSpMkLst>
        </pc:cxnChg>
        <pc:cxnChg chg="del">
          <ac:chgData name="Gonçalo Inácio Nunes" userId="bc46cb59-75e4-475e-9a82-b19dc708c81b" providerId="ADAL" clId="{A1A76AAE-E40B-4CB9-AFA8-77BA54D19FBD}" dt="2023-10-17T09:13:41.490" v="631" actId="478"/>
          <ac:cxnSpMkLst>
            <pc:docMk/>
            <pc:sldMk cId="3609425981" sldId="438"/>
            <ac:cxnSpMk id="15" creationId="{904A45DC-4923-A82D-570E-3A67B3642295}"/>
          </ac:cxnSpMkLst>
        </pc:cxnChg>
        <pc:cxnChg chg="del mod">
          <ac:chgData name="Gonçalo Inácio Nunes" userId="bc46cb59-75e4-475e-9a82-b19dc708c81b" providerId="ADAL" clId="{A1A76AAE-E40B-4CB9-AFA8-77BA54D19FBD}" dt="2023-10-17T09:13:42.672" v="632" actId="478"/>
          <ac:cxnSpMkLst>
            <pc:docMk/>
            <pc:sldMk cId="3609425981" sldId="438"/>
            <ac:cxnSpMk id="19" creationId="{2E9980EB-D0F3-28CA-1E52-ABD5FF62FDA8}"/>
          </ac:cxnSpMkLst>
        </pc:cxnChg>
      </pc:sldChg>
      <pc:sldChg chg="modSp add mod">
        <pc:chgData name="Gonçalo Inácio Nunes" userId="bc46cb59-75e4-475e-9a82-b19dc708c81b" providerId="ADAL" clId="{A1A76AAE-E40B-4CB9-AFA8-77BA54D19FBD}" dt="2023-10-17T09:24:56.178" v="1140" actId="20577"/>
        <pc:sldMkLst>
          <pc:docMk/>
          <pc:sldMk cId="1615387612" sldId="439"/>
        </pc:sldMkLst>
        <pc:spChg chg="mod">
          <ac:chgData name="Gonçalo Inácio Nunes" userId="bc46cb59-75e4-475e-9a82-b19dc708c81b" providerId="ADAL" clId="{A1A76AAE-E40B-4CB9-AFA8-77BA54D19FBD}" dt="2023-10-17T09:22:45.933" v="844" actId="20577"/>
          <ac:spMkLst>
            <pc:docMk/>
            <pc:sldMk cId="1615387612" sldId="439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09:24:56.178" v="1140" actId="20577"/>
          <ac:spMkLst>
            <pc:docMk/>
            <pc:sldMk cId="1615387612" sldId="439"/>
            <ac:spMk id="3" creationId="{4ABE211B-01E0-0F1F-370C-EF4C441DC269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09:31:43.288" v="1146" actId="1076"/>
        <pc:sldMkLst>
          <pc:docMk/>
          <pc:sldMk cId="579919007" sldId="440"/>
        </pc:sldMkLst>
        <pc:spChg chg="mod">
          <ac:chgData name="Gonçalo Inácio Nunes" userId="bc46cb59-75e4-475e-9a82-b19dc708c81b" providerId="ADAL" clId="{A1A76AAE-E40B-4CB9-AFA8-77BA54D19FBD}" dt="2023-10-17T09:31:43.288" v="1146" actId="1076"/>
          <ac:spMkLst>
            <pc:docMk/>
            <pc:sldMk cId="579919007" sldId="440"/>
            <ac:spMk id="3" creationId="{4ABE211B-01E0-0F1F-370C-EF4C441DC269}"/>
          </ac:spMkLst>
        </pc:spChg>
      </pc:sldChg>
      <pc:sldChg chg="addSp delSp modSp add mod ord modTransition">
        <pc:chgData name="Gonçalo Inácio Nunes" userId="bc46cb59-75e4-475e-9a82-b19dc708c81b" providerId="ADAL" clId="{A1A76AAE-E40B-4CB9-AFA8-77BA54D19FBD}" dt="2023-10-19T07:40:44.058" v="3234" actId="108"/>
        <pc:sldMkLst>
          <pc:docMk/>
          <pc:sldMk cId="1332225176" sldId="441"/>
        </pc:sldMkLst>
        <pc:spChg chg="mod">
          <ac:chgData name="Gonçalo Inácio Nunes" userId="bc46cb59-75e4-475e-9a82-b19dc708c81b" providerId="ADAL" clId="{A1A76AAE-E40B-4CB9-AFA8-77BA54D19FBD}" dt="2023-10-17T09:36:25.626" v="1185" actId="20577"/>
          <ac:spMkLst>
            <pc:docMk/>
            <pc:sldMk cId="1332225176" sldId="441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9T07:40:44.058" v="3234" actId="108"/>
          <ac:spMkLst>
            <pc:docMk/>
            <pc:sldMk cId="1332225176" sldId="441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09:36:28.951" v="1186" actId="478"/>
          <ac:spMkLst>
            <pc:docMk/>
            <pc:sldMk cId="1332225176" sldId="441"/>
            <ac:spMk id="13" creationId="{120A7D95-E891-D05B-855C-69E0D3C487B2}"/>
          </ac:spMkLst>
        </pc:spChg>
        <pc:cxnChg chg="add mod">
          <ac:chgData name="Gonçalo Inácio Nunes" userId="bc46cb59-75e4-475e-9a82-b19dc708c81b" providerId="ADAL" clId="{A1A76AAE-E40B-4CB9-AFA8-77BA54D19FBD}" dt="2023-10-17T09:38:05.207" v="1205" actId="14100"/>
          <ac:cxnSpMkLst>
            <pc:docMk/>
            <pc:sldMk cId="1332225176" sldId="441"/>
            <ac:cxnSpMk id="16" creationId="{F2ADB0A1-4167-9D31-7442-8BC53B5E6682}"/>
          </ac:cxnSpMkLst>
        </pc:cxnChg>
      </pc:sldChg>
      <pc:sldChg chg="addSp delSp modSp add mod">
        <pc:chgData name="Gonçalo Inácio Nunes" userId="bc46cb59-75e4-475e-9a82-b19dc708c81b" providerId="ADAL" clId="{A1A76AAE-E40B-4CB9-AFA8-77BA54D19FBD}" dt="2023-10-19T07:41:07.641" v="3236" actId="255"/>
        <pc:sldMkLst>
          <pc:docMk/>
          <pc:sldMk cId="2021441815" sldId="442"/>
        </pc:sldMkLst>
        <pc:spChg chg="mod">
          <ac:chgData name="Gonçalo Inácio Nunes" userId="bc46cb59-75e4-475e-9a82-b19dc708c81b" providerId="ADAL" clId="{A1A76AAE-E40B-4CB9-AFA8-77BA54D19FBD}" dt="2023-10-19T07:41:07.641" v="3236" actId="255"/>
          <ac:spMkLst>
            <pc:docMk/>
            <pc:sldMk cId="2021441815" sldId="442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09:41:42.324" v="1229" actId="1076"/>
          <ac:spMkLst>
            <pc:docMk/>
            <pc:sldMk cId="2021441815" sldId="442"/>
            <ac:spMk id="19" creationId="{84FAB547-79D8-B920-40B0-F239BF8688AA}"/>
          </ac:spMkLst>
        </pc:spChg>
        <pc:spChg chg="add del mod">
          <ac:chgData name="Gonçalo Inácio Nunes" userId="bc46cb59-75e4-475e-9a82-b19dc708c81b" providerId="ADAL" clId="{A1A76AAE-E40B-4CB9-AFA8-77BA54D19FBD}" dt="2023-10-17T09:41:04.641" v="1222" actId="478"/>
          <ac:spMkLst>
            <pc:docMk/>
            <pc:sldMk cId="2021441815" sldId="442"/>
            <ac:spMk id="20" creationId="{B37CAF7B-8500-E287-C886-B808FFB59A8C}"/>
          </ac:spMkLst>
        </pc:spChg>
        <pc:spChg chg="add del mod">
          <ac:chgData name="Gonçalo Inácio Nunes" userId="bc46cb59-75e4-475e-9a82-b19dc708c81b" providerId="ADAL" clId="{A1A76AAE-E40B-4CB9-AFA8-77BA54D19FBD}" dt="2023-10-17T09:42:15.472" v="1236"/>
          <ac:spMkLst>
            <pc:docMk/>
            <pc:sldMk cId="2021441815" sldId="442"/>
            <ac:spMk id="30" creationId="{4E22843B-A18F-8306-B2DA-42C7AC00155F}"/>
          </ac:spMkLst>
        </pc:spChg>
        <pc:cxnChg chg="add del mod">
          <ac:chgData name="Gonçalo Inácio Nunes" userId="bc46cb59-75e4-475e-9a82-b19dc708c81b" providerId="ADAL" clId="{A1A76AAE-E40B-4CB9-AFA8-77BA54D19FBD}" dt="2023-10-17T09:41:33.608" v="1227" actId="478"/>
          <ac:cxnSpMkLst>
            <pc:docMk/>
            <pc:sldMk cId="2021441815" sldId="442"/>
            <ac:cxnSpMk id="13" creationId="{E4611F47-B950-DEFC-6AB3-355994B5DD33}"/>
          </ac:cxnSpMkLst>
        </pc:cxnChg>
        <pc:cxnChg chg="add mod">
          <ac:chgData name="Gonçalo Inácio Nunes" userId="bc46cb59-75e4-475e-9a82-b19dc708c81b" providerId="ADAL" clId="{A1A76AAE-E40B-4CB9-AFA8-77BA54D19FBD}" dt="2023-10-17T09:42:01.531" v="1234" actId="14100"/>
          <ac:cxnSpMkLst>
            <pc:docMk/>
            <pc:sldMk cId="2021441815" sldId="442"/>
            <ac:cxnSpMk id="22" creationId="{DCBA2668-61CD-DF7A-D9FE-A049D103C6BF}"/>
          </ac:cxnSpMkLst>
        </pc:cxnChg>
      </pc:sldChg>
      <pc:sldChg chg="add del">
        <pc:chgData name="Gonçalo Inácio Nunes" userId="bc46cb59-75e4-475e-9a82-b19dc708c81b" providerId="ADAL" clId="{A1A76AAE-E40B-4CB9-AFA8-77BA54D19FBD}" dt="2023-10-17T09:38:43.156" v="1207" actId="47"/>
        <pc:sldMkLst>
          <pc:docMk/>
          <pc:sldMk cId="2842560073" sldId="442"/>
        </pc:sldMkLst>
      </pc:sldChg>
      <pc:sldChg chg="addSp delSp modSp add mod modTransition">
        <pc:chgData name="Gonçalo Inácio Nunes" userId="bc46cb59-75e4-475e-9a82-b19dc708c81b" providerId="ADAL" clId="{A1A76AAE-E40B-4CB9-AFA8-77BA54D19FBD}" dt="2023-10-19T07:41:13.709" v="3237" actId="255"/>
        <pc:sldMkLst>
          <pc:docMk/>
          <pc:sldMk cId="226203488" sldId="443"/>
        </pc:sldMkLst>
        <pc:spChg chg="mod">
          <ac:chgData name="Gonçalo Inácio Nunes" userId="bc46cb59-75e4-475e-9a82-b19dc708c81b" providerId="ADAL" clId="{A1A76AAE-E40B-4CB9-AFA8-77BA54D19FBD}" dt="2023-10-19T07:41:13.709" v="3237" actId="255"/>
          <ac:spMkLst>
            <pc:docMk/>
            <pc:sldMk cId="226203488" sldId="443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09:42:35.782" v="1241" actId="1076"/>
          <ac:spMkLst>
            <pc:docMk/>
            <pc:sldMk cId="226203488" sldId="443"/>
            <ac:spMk id="13" creationId="{546F4089-F529-73B3-CD29-558BA142DDFB}"/>
          </ac:spMkLst>
        </pc:spChg>
        <pc:spChg chg="add del mod">
          <ac:chgData name="Gonçalo Inácio Nunes" userId="bc46cb59-75e4-475e-9a82-b19dc708c81b" providerId="ADAL" clId="{A1A76AAE-E40B-4CB9-AFA8-77BA54D19FBD}" dt="2023-10-17T09:44:47.490" v="1243"/>
          <ac:spMkLst>
            <pc:docMk/>
            <pc:sldMk cId="226203488" sldId="443"/>
            <ac:spMk id="15" creationId="{062EDCD0-98BF-49CA-5AB0-6ADDF11E8754}"/>
          </ac:spMkLst>
        </pc:spChg>
        <pc:spChg chg="mod">
          <ac:chgData name="Gonçalo Inácio Nunes" userId="bc46cb59-75e4-475e-9a82-b19dc708c81b" providerId="ADAL" clId="{A1A76AAE-E40B-4CB9-AFA8-77BA54D19FBD}" dt="2023-10-17T09:42:27.107" v="1239" actId="1076"/>
          <ac:spMkLst>
            <pc:docMk/>
            <pc:sldMk cId="226203488" sldId="443"/>
            <ac:spMk id="19" creationId="{84FAB547-79D8-B920-40B0-F239BF8688AA}"/>
          </ac:spMkLst>
        </pc:spChg>
        <pc:cxnChg chg="del mod">
          <ac:chgData name="Gonçalo Inácio Nunes" userId="bc46cb59-75e4-475e-9a82-b19dc708c81b" providerId="ADAL" clId="{A1A76AAE-E40B-4CB9-AFA8-77BA54D19FBD}" dt="2023-10-17T09:42:22.922" v="1238" actId="478"/>
          <ac:cxnSpMkLst>
            <pc:docMk/>
            <pc:sldMk cId="226203488" sldId="443"/>
            <ac:cxnSpMk id="22" creationId="{DCBA2668-61CD-DF7A-D9FE-A049D103C6BF}"/>
          </ac:cxnSpMkLst>
        </pc:cxnChg>
      </pc:sldChg>
      <pc:sldChg chg="addSp delSp modSp add mod modTransition">
        <pc:chgData name="Gonçalo Inácio Nunes" userId="bc46cb59-75e4-475e-9a82-b19dc708c81b" providerId="ADAL" clId="{A1A76AAE-E40B-4CB9-AFA8-77BA54D19FBD}" dt="2023-10-19T07:41:18.792" v="3238" actId="255"/>
        <pc:sldMkLst>
          <pc:docMk/>
          <pc:sldMk cId="1070375326" sldId="444"/>
        </pc:sldMkLst>
        <pc:spChg chg="mod">
          <ac:chgData name="Gonçalo Inácio Nunes" userId="bc46cb59-75e4-475e-9a82-b19dc708c81b" providerId="ADAL" clId="{A1A76AAE-E40B-4CB9-AFA8-77BA54D19FBD}" dt="2023-10-19T07:41:18.792" v="3238" actId="255"/>
          <ac:spMkLst>
            <pc:docMk/>
            <pc:sldMk cId="1070375326" sldId="444"/>
            <ac:spMk id="3" creationId="{34CCB566-D28C-1E78-8659-7D912376D735}"/>
          </ac:spMkLst>
        </pc:spChg>
        <pc:spChg chg="add del mod">
          <ac:chgData name="Gonçalo Inácio Nunes" userId="bc46cb59-75e4-475e-9a82-b19dc708c81b" providerId="ADAL" clId="{A1A76AAE-E40B-4CB9-AFA8-77BA54D19FBD}" dt="2023-10-17T09:46:30.246" v="1256" actId="1076"/>
          <ac:spMkLst>
            <pc:docMk/>
            <pc:sldMk cId="1070375326" sldId="444"/>
            <ac:spMk id="13" creationId="{546F4089-F529-73B3-CD29-558BA142DDFB}"/>
          </ac:spMkLst>
        </pc:spChg>
        <pc:spChg chg="add del mod">
          <ac:chgData name="Gonçalo Inácio Nunes" userId="bc46cb59-75e4-475e-9a82-b19dc708c81b" providerId="ADAL" clId="{A1A76AAE-E40B-4CB9-AFA8-77BA54D19FBD}" dt="2023-10-17T09:46:26.260" v="1255" actId="478"/>
          <ac:spMkLst>
            <pc:docMk/>
            <pc:sldMk cId="1070375326" sldId="444"/>
            <ac:spMk id="15" creationId="{3E64C297-56C1-7C9D-6EBF-85285B987489}"/>
          </ac:spMkLst>
        </pc:spChg>
        <pc:spChg chg="add mod">
          <ac:chgData name="Gonçalo Inácio Nunes" userId="bc46cb59-75e4-475e-9a82-b19dc708c81b" providerId="ADAL" clId="{A1A76AAE-E40B-4CB9-AFA8-77BA54D19FBD}" dt="2023-10-17T09:45:58.540" v="1248" actId="1076"/>
          <ac:spMkLst>
            <pc:docMk/>
            <pc:sldMk cId="1070375326" sldId="444"/>
            <ac:spMk id="17" creationId="{1D4EEBF0-0E2B-3D88-EEC1-CAB59D6FD189}"/>
          </ac:spMkLst>
        </pc:spChg>
        <pc:spChg chg="add del mod">
          <ac:chgData name="Gonçalo Inácio Nunes" userId="bc46cb59-75e4-475e-9a82-b19dc708c81b" providerId="ADAL" clId="{A1A76AAE-E40B-4CB9-AFA8-77BA54D19FBD}" dt="2023-10-17T09:46:08.638" v="1252" actId="478"/>
          <ac:spMkLst>
            <pc:docMk/>
            <pc:sldMk cId="1070375326" sldId="444"/>
            <ac:spMk id="18" creationId="{604046F3-AED1-DC5D-DC34-983668A87FFF}"/>
          </ac:spMkLst>
        </pc:spChg>
      </pc:sldChg>
      <pc:sldChg chg="modSp add del mod">
        <pc:chgData name="Gonçalo Inácio Nunes" userId="bc46cb59-75e4-475e-9a82-b19dc708c81b" providerId="ADAL" clId="{A1A76AAE-E40B-4CB9-AFA8-77BA54D19FBD}" dt="2023-10-17T09:46:49.052" v="1259" actId="47"/>
        <pc:sldMkLst>
          <pc:docMk/>
          <pc:sldMk cId="1109431600" sldId="445"/>
        </pc:sldMkLst>
        <pc:spChg chg="mod">
          <ac:chgData name="Gonçalo Inácio Nunes" userId="bc46cb59-75e4-475e-9a82-b19dc708c81b" providerId="ADAL" clId="{A1A76AAE-E40B-4CB9-AFA8-77BA54D19FBD}" dt="2023-10-17T09:46:46.767" v="1258" actId="1076"/>
          <ac:spMkLst>
            <pc:docMk/>
            <pc:sldMk cId="1109431600" sldId="445"/>
            <ac:spMk id="13" creationId="{546F4089-F529-73B3-CD29-558BA142DDFB}"/>
          </ac:spMkLst>
        </pc:spChg>
      </pc:sldChg>
      <pc:sldChg chg="addSp delSp modSp add del mod">
        <pc:chgData name="Gonçalo Inácio Nunes" userId="bc46cb59-75e4-475e-9a82-b19dc708c81b" providerId="ADAL" clId="{A1A76AAE-E40B-4CB9-AFA8-77BA54D19FBD}" dt="2023-10-17T09:48:31.255" v="1271" actId="47"/>
        <pc:sldMkLst>
          <pc:docMk/>
          <pc:sldMk cId="4082132627" sldId="445"/>
        </pc:sldMkLst>
        <pc:spChg chg="del">
          <ac:chgData name="Gonçalo Inácio Nunes" userId="bc46cb59-75e4-475e-9a82-b19dc708c81b" providerId="ADAL" clId="{A1A76AAE-E40B-4CB9-AFA8-77BA54D19FBD}" dt="2023-10-17T09:47:24.414" v="1262" actId="478"/>
          <ac:spMkLst>
            <pc:docMk/>
            <pc:sldMk cId="4082132627" sldId="445"/>
            <ac:spMk id="9" creationId="{8D827D04-5482-16CC-DCB0-D0EB7FE888E9}"/>
          </ac:spMkLst>
        </pc:spChg>
        <pc:spChg chg="add mod">
          <ac:chgData name="Gonçalo Inácio Nunes" userId="bc46cb59-75e4-475e-9a82-b19dc708c81b" providerId="ADAL" clId="{A1A76AAE-E40B-4CB9-AFA8-77BA54D19FBD}" dt="2023-10-17T09:47:52.417" v="1266" actId="1076"/>
          <ac:spMkLst>
            <pc:docMk/>
            <pc:sldMk cId="4082132627" sldId="445"/>
            <ac:spMk id="15" creationId="{0808CA53-CCC2-62C3-42AE-23A7BA987F7E}"/>
          </ac:spMkLst>
        </pc:spChg>
        <pc:spChg chg="mod">
          <ac:chgData name="Gonçalo Inácio Nunes" userId="bc46cb59-75e4-475e-9a82-b19dc708c81b" providerId="ADAL" clId="{A1A76AAE-E40B-4CB9-AFA8-77BA54D19FBD}" dt="2023-10-17T09:47:31.808" v="1264" actId="1037"/>
          <ac:spMkLst>
            <pc:docMk/>
            <pc:sldMk cId="4082132627" sldId="445"/>
            <ac:spMk id="17" creationId="{1D4EEBF0-0E2B-3D88-EEC1-CAB59D6FD189}"/>
          </ac:spMkLst>
        </pc:spChg>
      </pc:sldChg>
      <pc:sldChg chg="modSp add del mod">
        <pc:chgData name="Gonçalo Inácio Nunes" userId="bc46cb59-75e4-475e-9a82-b19dc708c81b" providerId="ADAL" clId="{A1A76AAE-E40B-4CB9-AFA8-77BA54D19FBD}" dt="2023-10-17T09:48:34.293" v="1272" actId="47"/>
        <pc:sldMkLst>
          <pc:docMk/>
          <pc:sldMk cId="1162029621" sldId="446"/>
        </pc:sldMkLst>
        <pc:spChg chg="mod">
          <ac:chgData name="Gonçalo Inácio Nunes" userId="bc46cb59-75e4-475e-9a82-b19dc708c81b" providerId="ADAL" clId="{A1A76AAE-E40B-4CB9-AFA8-77BA54D19FBD}" dt="2023-10-17T09:48:11.033" v="1268" actId="1076"/>
          <ac:spMkLst>
            <pc:docMk/>
            <pc:sldMk cId="1162029621" sldId="446"/>
            <ac:spMk id="15" creationId="{0808CA53-CCC2-62C3-42AE-23A7BA987F7E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1:27.608" v="3239" actId="255"/>
        <pc:sldMkLst>
          <pc:docMk/>
          <pc:sldMk cId="1838442461" sldId="447"/>
        </pc:sldMkLst>
        <pc:spChg chg="mod">
          <ac:chgData name="Gonçalo Inácio Nunes" userId="bc46cb59-75e4-475e-9a82-b19dc708c81b" providerId="ADAL" clId="{A1A76AAE-E40B-4CB9-AFA8-77BA54D19FBD}" dt="2023-10-19T07:41:27.608" v="3239" actId="255"/>
          <ac:spMkLst>
            <pc:docMk/>
            <pc:sldMk cId="1838442461" sldId="447"/>
            <ac:spMk id="3" creationId="{34CCB566-D28C-1E78-8659-7D912376D735}"/>
          </ac:spMkLst>
        </pc:spChg>
        <pc:spChg chg="add del mod">
          <ac:chgData name="Gonçalo Inácio Nunes" userId="bc46cb59-75e4-475e-9a82-b19dc708c81b" providerId="ADAL" clId="{A1A76AAE-E40B-4CB9-AFA8-77BA54D19FBD}" dt="2023-10-18T16:09:17.645" v="3209" actId="21"/>
          <ac:spMkLst>
            <pc:docMk/>
            <pc:sldMk cId="1838442461" sldId="447"/>
            <ac:spMk id="15" creationId="{A5DEC83E-692F-B8FB-D2B5-8551562D4C19}"/>
          </ac:spMkLst>
        </pc:spChg>
        <pc:spChg chg="mod">
          <ac:chgData name="Gonçalo Inácio Nunes" userId="bc46cb59-75e4-475e-9a82-b19dc708c81b" providerId="ADAL" clId="{A1A76AAE-E40B-4CB9-AFA8-77BA54D19FBD}" dt="2023-10-17T09:48:27.254" v="1270" actId="1076"/>
          <ac:spMkLst>
            <pc:docMk/>
            <pc:sldMk cId="1838442461" sldId="447"/>
            <ac:spMk id="17" creationId="{1D4EEBF0-0E2B-3D88-EEC1-CAB59D6FD189}"/>
          </ac:spMkLst>
        </pc:spChg>
        <pc:cxnChg chg="add del mod">
          <ac:chgData name="Gonçalo Inácio Nunes" userId="bc46cb59-75e4-475e-9a82-b19dc708c81b" providerId="ADAL" clId="{A1A76AAE-E40B-4CB9-AFA8-77BA54D19FBD}" dt="2023-10-18T16:09:17.645" v="3209" actId="21"/>
          <ac:cxnSpMkLst>
            <pc:docMk/>
            <pc:sldMk cId="1838442461" sldId="447"/>
            <ac:cxnSpMk id="18" creationId="{C2CE7E94-0074-67A0-F161-53E705BDD13F}"/>
          </ac:cxnSpMkLst>
        </pc:cxnChg>
      </pc:sldChg>
      <pc:sldChg chg="addSp delSp modSp add mod modTransition">
        <pc:chgData name="Gonçalo Inácio Nunes" userId="bc46cb59-75e4-475e-9a82-b19dc708c81b" providerId="ADAL" clId="{A1A76AAE-E40B-4CB9-AFA8-77BA54D19FBD}" dt="2023-10-19T07:41:34.106" v="3240" actId="255"/>
        <pc:sldMkLst>
          <pc:docMk/>
          <pc:sldMk cId="1137639090" sldId="448"/>
        </pc:sldMkLst>
        <pc:spChg chg="mod">
          <ac:chgData name="Gonçalo Inácio Nunes" userId="bc46cb59-75e4-475e-9a82-b19dc708c81b" providerId="ADAL" clId="{A1A76AAE-E40B-4CB9-AFA8-77BA54D19FBD}" dt="2023-10-19T07:41:34.106" v="3240" actId="255"/>
          <ac:spMkLst>
            <pc:docMk/>
            <pc:sldMk cId="1137639090" sldId="448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09:48:41.634" v="1274" actId="478"/>
          <ac:spMkLst>
            <pc:docMk/>
            <pc:sldMk cId="1137639090" sldId="448"/>
            <ac:spMk id="9" creationId="{8D827D04-5482-16CC-DCB0-D0EB7FE888E9}"/>
          </ac:spMkLst>
        </pc:spChg>
        <pc:spChg chg="add mod">
          <ac:chgData name="Gonçalo Inácio Nunes" userId="bc46cb59-75e4-475e-9a82-b19dc708c81b" providerId="ADAL" clId="{A1A76AAE-E40B-4CB9-AFA8-77BA54D19FBD}" dt="2023-10-17T09:51:19.211" v="1294"/>
          <ac:spMkLst>
            <pc:docMk/>
            <pc:sldMk cId="1137639090" sldId="448"/>
            <ac:spMk id="15" creationId="{FE16EDF5-D6D2-F2C7-028A-3A122A4DA4B1}"/>
          </ac:spMkLst>
        </pc:spChg>
        <pc:spChg chg="mod">
          <ac:chgData name="Gonçalo Inácio Nunes" userId="bc46cb59-75e4-475e-9a82-b19dc708c81b" providerId="ADAL" clId="{A1A76AAE-E40B-4CB9-AFA8-77BA54D19FBD}" dt="2023-10-17T09:48:44.829" v="1275" actId="1076"/>
          <ac:spMkLst>
            <pc:docMk/>
            <pc:sldMk cId="1137639090" sldId="448"/>
            <ac:spMk id="17" creationId="{1D4EEBF0-0E2B-3D88-EEC1-CAB59D6FD189}"/>
          </ac:spMkLst>
        </pc:spChg>
        <pc:spChg chg="add mod">
          <ac:chgData name="Gonçalo Inácio Nunes" userId="bc46cb59-75e4-475e-9a82-b19dc708c81b" providerId="ADAL" clId="{A1A76AAE-E40B-4CB9-AFA8-77BA54D19FBD}" dt="2023-10-18T16:09:23.383" v="3211" actId="1076"/>
          <ac:spMkLst>
            <pc:docMk/>
            <pc:sldMk cId="1137639090" sldId="448"/>
            <ac:spMk id="18" creationId="{C22DEE12-A14C-3B1A-1EDA-EC28C56FACA8}"/>
          </ac:spMkLst>
        </pc:spChg>
        <pc:cxnChg chg="add mod">
          <ac:chgData name="Gonçalo Inácio Nunes" userId="bc46cb59-75e4-475e-9a82-b19dc708c81b" providerId="ADAL" clId="{A1A76AAE-E40B-4CB9-AFA8-77BA54D19FBD}" dt="2023-10-18T16:09:30.319" v="3213" actId="14100"/>
          <ac:cxnSpMkLst>
            <pc:docMk/>
            <pc:sldMk cId="1137639090" sldId="448"/>
            <ac:cxnSpMk id="20" creationId="{7A1C1D19-97D9-32B9-FF86-E736F1D0226C}"/>
          </ac:cxnSpMkLst>
        </pc:cxnChg>
      </pc:sldChg>
      <pc:sldChg chg="addSp modSp add mod">
        <pc:chgData name="Gonçalo Inácio Nunes" userId="bc46cb59-75e4-475e-9a82-b19dc708c81b" providerId="ADAL" clId="{A1A76AAE-E40B-4CB9-AFA8-77BA54D19FBD}" dt="2023-10-19T07:41:39.622" v="3241" actId="255"/>
        <pc:sldMkLst>
          <pc:docMk/>
          <pc:sldMk cId="3572347033" sldId="449"/>
        </pc:sldMkLst>
        <pc:spChg chg="mod">
          <ac:chgData name="Gonçalo Inácio Nunes" userId="bc46cb59-75e4-475e-9a82-b19dc708c81b" providerId="ADAL" clId="{A1A76AAE-E40B-4CB9-AFA8-77BA54D19FBD}" dt="2023-10-19T07:41:39.622" v="3241" actId="255"/>
          <ac:spMkLst>
            <pc:docMk/>
            <pc:sldMk cId="3572347033" sldId="449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09:48:54.758" v="1278" actId="1076"/>
          <ac:spMkLst>
            <pc:docMk/>
            <pc:sldMk cId="3572347033" sldId="449"/>
            <ac:spMk id="9" creationId="{199F69C4-D5C0-C72D-186D-F002CE8306D1}"/>
          </ac:spMkLst>
        </pc:spChg>
        <pc:spChg chg="add mod">
          <ac:chgData name="Gonçalo Inácio Nunes" userId="bc46cb59-75e4-475e-9a82-b19dc708c81b" providerId="ADAL" clId="{A1A76AAE-E40B-4CB9-AFA8-77BA54D19FBD}" dt="2023-10-17T09:51:26.804" v="1295"/>
          <ac:spMkLst>
            <pc:docMk/>
            <pc:sldMk cId="3572347033" sldId="449"/>
            <ac:spMk id="15" creationId="{86C0144B-B624-5844-8BFD-BD2C139937CD}"/>
          </ac:spMkLst>
        </pc:spChg>
      </pc:sldChg>
      <pc:sldChg chg="addSp modSp add mod">
        <pc:chgData name="Gonçalo Inácio Nunes" userId="bc46cb59-75e4-475e-9a82-b19dc708c81b" providerId="ADAL" clId="{A1A76AAE-E40B-4CB9-AFA8-77BA54D19FBD}" dt="2023-10-19T07:41:45.129" v="3242" actId="255"/>
        <pc:sldMkLst>
          <pc:docMk/>
          <pc:sldMk cId="1301095065" sldId="450"/>
        </pc:sldMkLst>
        <pc:spChg chg="mod">
          <ac:chgData name="Gonçalo Inácio Nunes" userId="bc46cb59-75e4-475e-9a82-b19dc708c81b" providerId="ADAL" clId="{A1A76AAE-E40B-4CB9-AFA8-77BA54D19FBD}" dt="2023-10-19T07:41:45.129" v="3242" actId="255"/>
          <ac:spMkLst>
            <pc:docMk/>
            <pc:sldMk cId="1301095065" sldId="450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09:49:04.178" v="1280" actId="1076"/>
          <ac:spMkLst>
            <pc:docMk/>
            <pc:sldMk cId="1301095065" sldId="450"/>
            <ac:spMk id="9" creationId="{199F69C4-D5C0-C72D-186D-F002CE8306D1}"/>
          </ac:spMkLst>
        </pc:spChg>
        <pc:spChg chg="add mod">
          <ac:chgData name="Gonçalo Inácio Nunes" userId="bc46cb59-75e4-475e-9a82-b19dc708c81b" providerId="ADAL" clId="{A1A76AAE-E40B-4CB9-AFA8-77BA54D19FBD}" dt="2023-10-17T09:51:34.463" v="1296"/>
          <ac:spMkLst>
            <pc:docMk/>
            <pc:sldMk cId="1301095065" sldId="450"/>
            <ac:spMk id="15" creationId="{38462414-9DC1-A470-647C-3D752E0A046E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1:50.737" v="3243" actId="255"/>
        <pc:sldMkLst>
          <pc:docMk/>
          <pc:sldMk cId="762744479" sldId="451"/>
        </pc:sldMkLst>
        <pc:spChg chg="mod">
          <ac:chgData name="Gonçalo Inácio Nunes" userId="bc46cb59-75e4-475e-9a82-b19dc708c81b" providerId="ADAL" clId="{A1A76AAE-E40B-4CB9-AFA8-77BA54D19FBD}" dt="2023-10-19T07:41:50.737" v="3243" actId="255"/>
          <ac:spMkLst>
            <pc:docMk/>
            <pc:sldMk cId="762744479" sldId="451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09:49:15.176" v="1283" actId="1076"/>
          <ac:spMkLst>
            <pc:docMk/>
            <pc:sldMk cId="762744479" sldId="451"/>
            <ac:spMk id="9" creationId="{199F69C4-D5C0-C72D-186D-F002CE8306D1}"/>
          </ac:spMkLst>
        </pc:spChg>
        <pc:spChg chg="del">
          <ac:chgData name="Gonçalo Inácio Nunes" userId="bc46cb59-75e4-475e-9a82-b19dc708c81b" providerId="ADAL" clId="{A1A76AAE-E40B-4CB9-AFA8-77BA54D19FBD}" dt="2023-10-17T09:49:11.747" v="1282" actId="478"/>
          <ac:spMkLst>
            <pc:docMk/>
            <pc:sldMk cId="762744479" sldId="451"/>
            <ac:spMk id="12" creationId="{FDEF66E5-3D7D-46C5-06BF-6A952863D342}"/>
          </ac:spMkLst>
        </pc:spChg>
        <pc:spChg chg="add mod">
          <ac:chgData name="Gonçalo Inácio Nunes" userId="bc46cb59-75e4-475e-9a82-b19dc708c81b" providerId="ADAL" clId="{A1A76AAE-E40B-4CB9-AFA8-77BA54D19FBD}" dt="2023-10-17T09:51:38.249" v="1297"/>
          <ac:spMkLst>
            <pc:docMk/>
            <pc:sldMk cId="762744479" sldId="451"/>
            <ac:spMk id="15" creationId="{41943756-1A50-9272-FE4F-A48BE253D698}"/>
          </ac:spMkLst>
        </pc:spChg>
        <pc:spChg chg="add mod">
          <ac:chgData name="Gonçalo Inácio Nunes" userId="bc46cb59-75e4-475e-9a82-b19dc708c81b" providerId="ADAL" clId="{A1A76AAE-E40B-4CB9-AFA8-77BA54D19FBD}" dt="2023-10-17T09:51:41.746" v="1298"/>
          <ac:spMkLst>
            <pc:docMk/>
            <pc:sldMk cId="762744479" sldId="451"/>
            <ac:spMk id="18" creationId="{29E098A1-AF01-09B4-5417-AC4929A15ED8}"/>
          </ac:spMkLst>
        </pc:spChg>
        <pc:spChg chg="add del mod">
          <ac:chgData name="Gonçalo Inácio Nunes" userId="bc46cb59-75e4-475e-9a82-b19dc708c81b" providerId="ADAL" clId="{A1A76AAE-E40B-4CB9-AFA8-77BA54D19FBD}" dt="2023-10-17T09:51:58.141" v="1303" actId="478"/>
          <ac:spMkLst>
            <pc:docMk/>
            <pc:sldMk cId="762744479" sldId="451"/>
            <ac:spMk id="20" creationId="{D17A7665-959C-A2A9-0325-19A952A0209B}"/>
          </ac:spMkLst>
        </pc:spChg>
      </pc:sldChg>
      <pc:sldChg chg="addSp modSp add del mod">
        <pc:chgData name="Gonçalo Inácio Nunes" userId="bc46cb59-75e4-475e-9a82-b19dc708c81b" providerId="ADAL" clId="{A1A76AAE-E40B-4CB9-AFA8-77BA54D19FBD}" dt="2023-10-17T09:59:49.796" v="1340" actId="47"/>
        <pc:sldMkLst>
          <pc:docMk/>
          <pc:sldMk cId="759571441" sldId="452"/>
        </pc:sldMkLst>
        <pc:spChg chg="add mod">
          <ac:chgData name="Gonçalo Inácio Nunes" userId="bc46cb59-75e4-475e-9a82-b19dc708c81b" providerId="ADAL" clId="{A1A76AAE-E40B-4CB9-AFA8-77BA54D19FBD}" dt="2023-10-17T09:50:05.120" v="1289" actId="1076"/>
          <ac:spMkLst>
            <pc:docMk/>
            <pc:sldMk cId="759571441" sldId="452"/>
            <ac:spMk id="12" creationId="{C6F7B384-61F1-32BF-615D-A70DAFE40BA9}"/>
          </ac:spMkLst>
        </pc:spChg>
        <pc:spChg chg="add mod">
          <ac:chgData name="Gonçalo Inácio Nunes" userId="bc46cb59-75e4-475e-9a82-b19dc708c81b" providerId="ADAL" clId="{A1A76AAE-E40B-4CB9-AFA8-77BA54D19FBD}" dt="2023-10-17T09:51:47.394" v="1299"/>
          <ac:spMkLst>
            <pc:docMk/>
            <pc:sldMk cId="759571441" sldId="452"/>
            <ac:spMk id="15" creationId="{5858C96E-FF0E-6A45-C625-DCA2F9E72482}"/>
          </ac:spMkLst>
        </pc:spChg>
        <pc:spChg chg="add mod">
          <ac:chgData name="Gonçalo Inácio Nunes" userId="bc46cb59-75e4-475e-9a82-b19dc708c81b" providerId="ADAL" clId="{A1A76AAE-E40B-4CB9-AFA8-77BA54D19FBD}" dt="2023-10-17T09:51:59.759" v="1304"/>
          <ac:spMkLst>
            <pc:docMk/>
            <pc:sldMk cId="759571441" sldId="452"/>
            <ac:spMk id="18" creationId="{1CD1A39B-3C09-6F1C-4D72-933E07580CA3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1:57.343" v="3244" actId="255"/>
        <pc:sldMkLst>
          <pc:docMk/>
          <pc:sldMk cId="1792104041" sldId="453"/>
        </pc:sldMkLst>
        <pc:spChg chg="mod">
          <ac:chgData name="Gonçalo Inácio Nunes" userId="bc46cb59-75e4-475e-9a82-b19dc708c81b" providerId="ADAL" clId="{A1A76AAE-E40B-4CB9-AFA8-77BA54D19FBD}" dt="2023-10-19T07:41:57.343" v="3244" actId="255"/>
          <ac:spMkLst>
            <pc:docMk/>
            <pc:sldMk cId="1792104041" sldId="453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09:52:25.742" v="1306" actId="478"/>
          <ac:spMkLst>
            <pc:docMk/>
            <pc:sldMk cId="1792104041" sldId="453"/>
            <ac:spMk id="12" creationId="{C6F7B384-61F1-32BF-615D-A70DAFE40BA9}"/>
          </ac:spMkLst>
        </pc:spChg>
        <pc:spChg chg="del">
          <ac:chgData name="Gonçalo Inácio Nunes" userId="bc46cb59-75e4-475e-9a82-b19dc708c81b" providerId="ADAL" clId="{A1A76AAE-E40B-4CB9-AFA8-77BA54D19FBD}" dt="2023-10-17T09:50:11.075" v="1291" actId="478"/>
          <ac:spMkLst>
            <pc:docMk/>
            <pc:sldMk cId="1792104041" sldId="453"/>
            <ac:spMk id="14" creationId="{6E614CC8-5A7B-4207-2CCB-E7936C4796B7}"/>
          </ac:spMkLst>
        </pc:spChg>
        <pc:spChg chg="add mod">
          <ac:chgData name="Gonçalo Inácio Nunes" userId="bc46cb59-75e4-475e-9a82-b19dc708c81b" providerId="ADAL" clId="{A1A76AAE-E40B-4CB9-AFA8-77BA54D19FBD}" dt="2023-10-17T09:51:48.938" v="1300"/>
          <ac:spMkLst>
            <pc:docMk/>
            <pc:sldMk cId="1792104041" sldId="453"/>
            <ac:spMk id="15" creationId="{A4AF8A64-E233-019C-6956-CB18A05529BC}"/>
          </ac:spMkLst>
        </pc:spChg>
        <pc:spChg chg="add mod">
          <ac:chgData name="Gonçalo Inácio Nunes" userId="bc46cb59-75e4-475e-9a82-b19dc708c81b" providerId="ADAL" clId="{A1A76AAE-E40B-4CB9-AFA8-77BA54D19FBD}" dt="2023-10-17T09:52:01.163" v="1305"/>
          <ac:spMkLst>
            <pc:docMk/>
            <pc:sldMk cId="1792104041" sldId="453"/>
            <ac:spMk id="18" creationId="{0F0D8C4D-6C5C-20E7-5683-F56355743D92}"/>
          </ac:spMkLst>
        </pc:spChg>
        <pc:spChg chg="del mod">
          <ac:chgData name="Gonçalo Inácio Nunes" userId="bc46cb59-75e4-475e-9a82-b19dc708c81b" providerId="ADAL" clId="{A1A76AAE-E40B-4CB9-AFA8-77BA54D19FBD}" dt="2023-10-17T09:52:44.838" v="1309" actId="478"/>
          <ac:spMkLst>
            <pc:docMk/>
            <pc:sldMk cId="1792104041" sldId="453"/>
            <ac:spMk id="19" creationId="{84FAB547-79D8-B920-40B0-F239BF8688AA}"/>
          </ac:spMkLst>
        </pc:spChg>
        <pc:spChg chg="add mod">
          <ac:chgData name="Gonçalo Inácio Nunes" userId="bc46cb59-75e4-475e-9a82-b19dc708c81b" providerId="ADAL" clId="{A1A76AAE-E40B-4CB9-AFA8-77BA54D19FBD}" dt="2023-10-17T09:52:34.738" v="1308" actId="1076"/>
          <ac:spMkLst>
            <pc:docMk/>
            <pc:sldMk cId="1792104041" sldId="453"/>
            <ac:spMk id="20" creationId="{757F51FB-23BE-773A-37F7-BFBF34EEEB9B}"/>
          </ac:spMkLst>
        </pc:spChg>
        <pc:spChg chg="add mod">
          <ac:chgData name="Gonçalo Inácio Nunes" userId="bc46cb59-75e4-475e-9a82-b19dc708c81b" providerId="ADAL" clId="{A1A76AAE-E40B-4CB9-AFA8-77BA54D19FBD}" dt="2023-10-17T09:52:48.136" v="1310"/>
          <ac:spMkLst>
            <pc:docMk/>
            <pc:sldMk cId="1792104041" sldId="453"/>
            <ac:spMk id="21" creationId="{10D2897F-865F-91B7-3F50-1DFA5345CA4A}"/>
          </ac:spMkLst>
        </pc:spChg>
        <pc:spChg chg="add mod">
          <ac:chgData name="Gonçalo Inácio Nunes" userId="bc46cb59-75e4-475e-9a82-b19dc708c81b" providerId="ADAL" clId="{A1A76AAE-E40B-4CB9-AFA8-77BA54D19FBD}" dt="2023-10-17T09:52:51.211" v="1311"/>
          <ac:spMkLst>
            <pc:docMk/>
            <pc:sldMk cId="1792104041" sldId="453"/>
            <ac:spMk id="22" creationId="{DA5BAB29-C22C-632F-5F1F-AE48A8493294}"/>
          </ac:spMkLst>
        </pc:spChg>
        <pc:spChg chg="add mod">
          <ac:chgData name="Gonçalo Inácio Nunes" userId="bc46cb59-75e4-475e-9a82-b19dc708c81b" providerId="ADAL" clId="{A1A76AAE-E40B-4CB9-AFA8-77BA54D19FBD}" dt="2023-10-17T09:53:12.207" v="1315" actId="1076"/>
          <ac:spMkLst>
            <pc:docMk/>
            <pc:sldMk cId="1792104041" sldId="453"/>
            <ac:spMk id="23" creationId="{1178E62B-90FF-8E12-2089-908AE9BB9EC1}"/>
          </ac:spMkLst>
        </pc:spChg>
      </pc:sldChg>
      <pc:sldChg chg="addSp modSp add del">
        <pc:chgData name="Gonçalo Inácio Nunes" userId="bc46cb59-75e4-475e-9a82-b19dc708c81b" providerId="ADAL" clId="{A1A76AAE-E40B-4CB9-AFA8-77BA54D19FBD}" dt="2023-10-17T09:53:23.280" v="1316" actId="47"/>
        <pc:sldMkLst>
          <pc:docMk/>
          <pc:sldMk cId="1269697084" sldId="454"/>
        </pc:sldMkLst>
        <pc:spChg chg="add mod">
          <ac:chgData name="Gonçalo Inácio Nunes" userId="bc46cb59-75e4-475e-9a82-b19dc708c81b" providerId="ADAL" clId="{A1A76AAE-E40B-4CB9-AFA8-77BA54D19FBD}" dt="2023-10-17T09:51:50.178" v="1301"/>
          <ac:spMkLst>
            <pc:docMk/>
            <pc:sldMk cId="1269697084" sldId="454"/>
            <ac:spMk id="14" creationId="{AD058AEC-B7D1-CB4D-7E1A-00196DBD0665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2:02.102" v="3245" actId="255"/>
        <pc:sldMkLst>
          <pc:docMk/>
          <pc:sldMk cId="4093450333" sldId="454"/>
        </pc:sldMkLst>
        <pc:spChg chg="mod">
          <ac:chgData name="Gonçalo Inácio Nunes" userId="bc46cb59-75e4-475e-9a82-b19dc708c81b" providerId="ADAL" clId="{A1A76AAE-E40B-4CB9-AFA8-77BA54D19FBD}" dt="2023-10-19T07:42:02.102" v="3245" actId="255"/>
          <ac:spMkLst>
            <pc:docMk/>
            <pc:sldMk cId="4093450333" sldId="454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09:54:06.324" v="1322" actId="1076"/>
          <ac:spMkLst>
            <pc:docMk/>
            <pc:sldMk cId="4093450333" sldId="454"/>
            <ac:spMk id="12" creationId="{C8FC6841-5F37-4C1A-7839-9E63B79E404E}"/>
          </ac:spMkLst>
        </pc:spChg>
        <pc:spChg chg="add mod">
          <ac:chgData name="Gonçalo Inácio Nunes" userId="bc46cb59-75e4-475e-9a82-b19dc708c81b" providerId="ADAL" clId="{A1A76AAE-E40B-4CB9-AFA8-77BA54D19FBD}" dt="2023-10-17T09:54:06.324" v="1322" actId="1076"/>
          <ac:spMkLst>
            <pc:docMk/>
            <pc:sldMk cId="4093450333" sldId="454"/>
            <ac:spMk id="14" creationId="{5BE61B7C-0E52-993D-110D-6ACC3039C932}"/>
          </ac:spMkLst>
        </pc:spChg>
        <pc:spChg chg="del">
          <ac:chgData name="Gonçalo Inácio Nunes" userId="bc46cb59-75e4-475e-9a82-b19dc708c81b" providerId="ADAL" clId="{A1A76AAE-E40B-4CB9-AFA8-77BA54D19FBD}" dt="2023-10-17T09:53:57.663" v="1320" actId="21"/>
          <ac:spMkLst>
            <pc:docMk/>
            <pc:sldMk cId="4093450333" sldId="454"/>
            <ac:spMk id="20" creationId="{757F51FB-23BE-773A-37F7-BFBF34EEEB9B}"/>
          </ac:spMkLst>
        </pc:spChg>
        <pc:spChg chg="mod">
          <ac:chgData name="Gonçalo Inácio Nunes" userId="bc46cb59-75e4-475e-9a82-b19dc708c81b" providerId="ADAL" clId="{A1A76AAE-E40B-4CB9-AFA8-77BA54D19FBD}" dt="2023-10-17T09:53:53.488" v="1319" actId="1076"/>
          <ac:spMkLst>
            <pc:docMk/>
            <pc:sldMk cId="4093450333" sldId="454"/>
            <ac:spMk id="21" creationId="{10D2897F-865F-91B7-3F50-1DFA5345CA4A}"/>
          </ac:spMkLst>
        </pc:spChg>
        <pc:spChg chg="del">
          <ac:chgData name="Gonçalo Inácio Nunes" userId="bc46cb59-75e4-475e-9a82-b19dc708c81b" providerId="ADAL" clId="{A1A76AAE-E40B-4CB9-AFA8-77BA54D19FBD}" dt="2023-10-17T09:53:49.504" v="1318" actId="478"/>
          <ac:spMkLst>
            <pc:docMk/>
            <pc:sldMk cId="4093450333" sldId="454"/>
            <ac:spMk id="22" creationId="{DA5BAB29-C22C-632F-5F1F-AE48A8493294}"/>
          </ac:spMkLst>
        </pc:spChg>
        <pc:spChg chg="del">
          <ac:chgData name="Gonçalo Inácio Nunes" userId="bc46cb59-75e4-475e-9a82-b19dc708c81b" providerId="ADAL" clId="{A1A76AAE-E40B-4CB9-AFA8-77BA54D19FBD}" dt="2023-10-17T09:53:57.663" v="1320" actId="21"/>
          <ac:spMkLst>
            <pc:docMk/>
            <pc:sldMk cId="4093450333" sldId="454"/>
            <ac:spMk id="23" creationId="{1178E62B-90FF-8E12-2089-908AE9BB9EC1}"/>
          </ac:spMkLst>
        </pc:spChg>
      </pc:sldChg>
      <pc:sldChg chg="delSp modSp add mod">
        <pc:chgData name="Gonçalo Inácio Nunes" userId="bc46cb59-75e4-475e-9a82-b19dc708c81b" providerId="ADAL" clId="{A1A76AAE-E40B-4CB9-AFA8-77BA54D19FBD}" dt="2023-10-19T07:42:07.373" v="3246" actId="255"/>
        <pc:sldMkLst>
          <pc:docMk/>
          <pc:sldMk cId="553083110" sldId="455"/>
        </pc:sldMkLst>
        <pc:spChg chg="mod">
          <ac:chgData name="Gonçalo Inácio Nunes" userId="bc46cb59-75e4-475e-9a82-b19dc708c81b" providerId="ADAL" clId="{A1A76AAE-E40B-4CB9-AFA8-77BA54D19FBD}" dt="2023-10-19T07:42:07.373" v="3246" actId="255"/>
          <ac:spMkLst>
            <pc:docMk/>
            <pc:sldMk cId="553083110" sldId="455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09:54:14.258" v="1324" actId="478"/>
          <ac:spMkLst>
            <pc:docMk/>
            <pc:sldMk cId="553083110" sldId="455"/>
            <ac:spMk id="7" creationId="{8922E8BE-516A-1991-05E8-68C163598478}"/>
          </ac:spMkLst>
        </pc:spChg>
        <pc:spChg chg="mod">
          <ac:chgData name="Gonçalo Inácio Nunes" userId="bc46cb59-75e4-475e-9a82-b19dc708c81b" providerId="ADAL" clId="{A1A76AAE-E40B-4CB9-AFA8-77BA54D19FBD}" dt="2023-10-17T09:54:48.458" v="1328" actId="1076"/>
          <ac:spMkLst>
            <pc:docMk/>
            <pc:sldMk cId="553083110" sldId="455"/>
            <ac:spMk id="12" creationId="{C8FC6841-5F37-4C1A-7839-9E63B79E404E}"/>
          </ac:spMkLst>
        </pc:spChg>
        <pc:spChg chg="mod">
          <ac:chgData name="Gonçalo Inácio Nunes" userId="bc46cb59-75e4-475e-9a82-b19dc708c81b" providerId="ADAL" clId="{A1A76AAE-E40B-4CB9-AFA8-77BA54D19FBD}" dt="2023-10-17T09:54:33.789" v="1327" actId="1076"/>
          <ac:spMkLst>
            <pc:docMk/>
            <pc:sldMk cId="553083110" sldId="455"/>
            <ac:spMk id="13" creationId="{546F4089-F529-73B3-CD29-558BA142DDFB}"/>
          </ac:spMkLst>
        </pc:spChg>
        <pc:spChg chg="mod">
          <ac:chgData name="Gonçalo Inácio Nunes" userId="bc46cb59-75e4-475e-9a82-b19dc708c81b" providerId="ADAL" clId="{A1A76AAE-E40B-4CB9-AFA8-77BA54D19FBD}" dt="2023-10-17T09:54:48.458" v="1328" actId="1076"/>
          <ac:spMkLst>
            <pc:docMk/>
            <pc:sldMk cId="553083110" sldId="455"/>
            <ac:spMk id="14" creationId="{5BE61B7C-0E52-993D-110D-6ACC3039C932}"/>
          </ac:spMkLst>
        </pc:spChg>
      </pc:sldChg>
      <pc:sldChg chg="delSp modSp add mod modTransition">
        <pc:chgData name="Gonçalo Inácio Nunes" userId="bc46cb59-75e4-475e-9a82-b19dc708c81b" providerId="ADAL" clId="{A1A76AAE-E40B-4CB9-AFA8-77BA54D19FBD}" dt="2023-10-19T07:42:13.163" v="3247" actId="255"/>
        <pc:sldMkLst>
          <pc:docMk/>
          <pc:sldMk cId="2543688053" sldId="456"/>
        </pc:sldMkLst>
        <pc:spChg chg="mod">
          <ac:chgData name="Gonçalo Inácio Nunes" userId="bc46cb59-75e4-475e-9a82-b19dc708c81b" providerId="ADAL" clId="{A1A76AAE-E40B-4CB9-AFA8-77BA54D19FBD}" dt="2023-10-19T07:42:13.163" v="3247" actId="255"/>
          <ac:spMkLst>
            <pc:docMk/>
            <pc:sldMk cId="2543688053" sldId="456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09:55:11.259" v="1331" actId="1076"/>
          <ac:spMkLst>
            <pc:docMk/>
            <pc:sldMk cId="2543688053" sldId="456"/>
            <ac:spMk id="12" creationId="{C8FC6841-5F37-4C1A-7839-9E63B79E404E}"/>
          </ac:spMkLst>
        </pc:spChg>
        <pc:spChg chg="mod">
          <ac:chgData name="Gonçalo Inácio Nunes" userId="bc46cb59-75e4-475e-9a82-b19dc708c81b" providerId="ADAL" clId="{A1A76AAE-E40B-4CB9-AFA8-77BA54D19FBD}" dt="2023-10-17T09:55:11.259" v="1331" actId="1076"/>
          <ac:spMkLst>
            <pc:docMk/>
            <pc:sldMk cId="2543688053" sldId="456"/>
            <ac:spMk id="14" creationId="{5BE61B7C-0E52-993D-110D-6ACC3039C932}"/>
          </ac:spMkLst>
        </pc:spChg>
        <pc:spChg chg="del">
          <ac:chgData name="Gonçalo Inácio Nunes" userId="bc46cb59-75e4-475e-9a82-b19dc708c81b" providerId="ADAL" clId="{A1A76AAE-E40B-4CB9-AFA8-77BA54D19FBD}" dt="2023-10-17T09:55:00.700" v="1330" actId="478"/>
          <ac:spMkLst>
            <pc:docMk/>
            <pc:sldMk cId="2543688053" sldId="456"/>
            <ac:spMk id="15" creationId="{A4AF8A64-E233-019C-6956-CB18A05529BC}"/>
          </ac:spMkLst>
        </pc:spChg>
      </pc:sldChg>
      <pc:sldChg chg="delSp modSp add mod modTransition">
        <pc:chgData name="Gonçalo Inácio Nunes" userId="bc46cb59-75e4-475e-9a82-b19dc708c81b" providerId="ADAL" clId="{A1A76AAE-E40B-4CB9-AFA8-77BA54D19FBD}" dt="2023-10-19T07:42:18.169" v="3248" actId="255"/>
        <pc:sldMkLst>
          <pc:docMk/>
          <pc:sldMk cId="4082435558" sldId="457"/>
        </pc:sldMkLst>
        <pc:spChg chg="mod">
          <ac:chgData name="Gonçalo Inácio Nunes" userId="bc46cb59-75e4-475e-9a82-b19dc708c81b" providerId="ADAL" clId="{A1A76AAE-E40B-4CB9-AFA8-77BA54D19FBD}" dt="2023-10-19T07:42:18.169" v="3248" actId="255"/>
          <ac:spMkLst>
            <pc:docMk/>
            <pc:sldMk cId="4082435558" sldId="457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09:55:21.831" v="1333" actId="478"/>
          <ac:spMkLst>
            <pc:docMk/>
            <pc:sldMk cId="4082435558" sldId="457"/>
            <ac:spMk id="12" creationId="{C8FC6841-5F37-4C1A-7839-9E63B79E404E}"/>
          </ac:spMkLst>
        </pc:spChg>
        <pc:spChg chg="del">
          <ac:chgData name="Gonçalo Inácio Nunes" userId="bc46cb59-75e4-475e-9a82-b19dc708c81b" providerId="ADAL" clId="{A1A76AAE-E40B-4CB9-AFA8-77BA54D19FBD}" dt="2023-10-17T09:55:21.831" v="1333" actId="478"/>
          <ac:spMkLst>
            <pc:docMk/>
            <pc:sldMk cId="4082435558" sldId="457"/>
            <ac:spMk id="14" creationId="{5BE61B7C-0E52-993D-110D-6ACC3039C932}"/>
          </ac:spMkLst>
        </pc:spChg>
        <pc:spChg chg="del">
          <ac:chgData name="Gonçalo Inácio Nunes" userId="bc46cb59-75e4-475e-9a82-b19dc708c81b" providerId="ADAL" clId="{A1A76AAE-E40B-4CB9-AFA8-77BA54D19FBD}" dt="2023-10-17T09:55:23.702" v="1334" actId="478"/>
          <ac:spMkLst>
            <pc:docMk/>
            <pc:sldMk cId="4082435558" sldId="457"/>
            <ac:spMk id="18" creationId="{0F0D8C4D-6C5C-20E7-5683-F56355743D92}"/>
          </ac:spMkLst>
        </pc:spChg>
      </pc:sldChg>
      <pc:sldChg chg="addSp modSp add mod modTransition">
        <pc:chgData name="Gonçalo Inácio Nunes" userId="bc46cb59-75e4-475e-9a82-b19dc708c81b" providerId="ADAL" clId="{A1A76AAE-E40B-4CB9-AFA8-77BA54D19FBD}" dt="2023-10-19T07:40:58.098" v="3235" actId="255"/>
        <pc:sldMkLst>
          <pc:docMk/>
          <pc:sldMk cId="4139890899" sldId="458"/>
        </pc:sldMkLst>
        <pc:spChg chg="mod">
          <ac:chgData name="Gonçalo Inácio Nunes" userId="bc46cb59-75e4-475e-9a82-b19dc708c81b" providerId="ADAL" clId="{A1A76AAE-E40B-4CB9-AFA8-77BA54D19FBD}" dt="2023-10-19T07:40:58.098" v="3235" actId="255"/>
          <ac:spMkLst>
            <pc:docMk/>
            <pc:sldMk cId="4139890899" sldId="458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0:01:27.322" v="1343" actId="1076"/>
          <ac:spMkLst>
            <pc:docMk/>
            <pc:sldMk cId="4139890899" sldId="458"/>
            <ac:spMk id="13" creationId="{5384802E-6100-0CF6-B297-102154A75107}"/>
          </ac:spMkLst>
        </pc:spChg>
        <pc:cxnChg chg="add mod">
          <ac:chgData name="Gonçalo Inácio Nunes" userId="bc46cb59-75e4-475e-9a82-b19dc708c81b" providerId="ADAL" clId="{A1A76AAE-E40B-4CB9-AFA8-77BA54D19FBD}" dt="2023-10-17T10:01:36.410" v="1345" actId="14100"/>
          <ac:cxnSpMkLst>
            <pc:docMk/>
            <pc:sldMk cId="4139890899" sldId="458"/>
            <ac:cxnSpMk id="17" creationId="{302BA2D7-E079-43D9-61A2-267A0E291C78}"/>
          </ac:cxnSpMkLst>
        </pc:cxnChg>
      </pc:sldChg>
      <pc:sldChg chg="modSp add mod">
        <pc:chgData name="Gonçalo Inácio Nunes" userId="bc46cb59-75e4-475e-9a82-b19dc708c81b" providerId="ADAL" clId="{A1A76AAE-E40B-4CB9-AFA8-77BA54D19FBD}" dt="2023-10-17T10:03:07.971" v="1354" actId="108"/>
        <pc:sldMkLst>
          <pc:docMk/>
          <pc:sldMk cId="3410504935" sldId="459"/>
        </pc:sldMkLst>
        <pc:spChg chg="mod">
          <ac:chgData name="Gonçalo Inácio Nunes" userId="bc46cb59-75e4-475e-9a82-b19dc708c81b" providerId="ADAL" clId="{A1A76AAE-E40B-4CB9-AFA8-77BA54D19FBD}" dt="2023-10-17T10:03:07.971" v="1354" actId="108"/>
          <ac:spMkLst>
            <pc:docMk/>
            <pc:sldMk cId="3410504935" sldId="459"/>
            <ac:spMk id="3" creationId="{4ABE211B-01E0-0F1F-370C-EF4C441DC269}"/>
          </ac:spMkLst>
        </pc:spChg>
      </pc:sldChg>
      <pc:sldChg chg="addSp delSp modSp add mod">
        <pc:chgData name="Gonçalo Inácio Nunes" userId="bc46cb59-75e4-475e-9a82-b19dc708c81b" providerId="ADAL" clId="{A1A76AAE-E40B-4CB9-AFA8-77BA54D19FBD}" dt="2023-10-17T10:05:03.444" v="1517" actId="5793"/>
        <pc:sldMkLst>
          <pc:docMk/>
          <pc:sldMk cId="3849004504" sldId="460"/>
        </pc:sldMkLst>
        <pc:spChg chg="mod">
          <ac:chgData name="Gonçalo Inácio Nunes" userId="bc46cb59-75e4-475e-9a82-b19dc708c81b" providerId="ADAL" clId="{A1A76AAE-E40B-4CB9-AFA8-77BA54D19FBD}" dt="2023-10-17T10:03:45.148" v="1382" actId="20577"/>
          <ac:spMkLst>
            <pc:docMk/>
            <pc:sldMk cId="3849004504" sldId="460"/>
            <ac:spMk id="2" creationId="{17BF6AA8-25E4-1C44-3D42-7D48B53E55FD}"/>
          </ac:spMkLst>
        </pc:spChg>
        <pc:spChg chg="add del mod">
          <ac:chgData name="Gonçalo Inácio Nunes" userId="bc46cb59-75e4-475e-9a82-b19dc708c81b" providerId="ADAL" clId="{A1A76AAE-E40B-4CB9-AFA8-77BA54D19FBD}" dt="2023-10-17T10:05:03.444" v="1517" actId="5793"/>
          <ac:spMkLst>
            <pc:docMk/>
            <pc:sldMk cId="3849004504" sldId="460"/>
            <ac:spMk id="3" creationId="{4ABE211B-01E0-0F1F-370C-EF4C441DC269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10:39:35.042" v="1669" actId="20577"/>
        <pc:sldMkLst>
          <pc:docMk/>
          <pc:sldMk cId="506996621" sldId="461"/>
        </pc:sldMkLst>
        <pc:spChg chg="mod">
          <ac:chgData name="Gonçalo Inácio Nunes" userId="bc46cb59-75e4-475e-9a82-b19dc708c81b" providerId="ADAL" clId="{A1A76AAE-E40B-4CB9-AFA8-77BA54D19FBD}" dt="2023-10-17T10:39:35.042" v="1669" actId="20577"/>
          <ac:spMkLst>
            <pc:docMk/>
            <pc:sldMk cId="506996621" sldId="461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10:07:30.438" v="1634" actId="20577"/>
          <ac:spMkLst>
            <pc:docMk/>
            <pc:sldMk cId="506996621" sldId="461"/>
            <ac:spMk id="3" creationId="{4ABE211B-01E0-0F1F-370C-EF4C441DC269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2:25.031" v="3249" actId="255"/>
        <pc:sldMkLst>
          <pc:docMk/>
          <pc:sldMk cId="1474476326" sldId="462"/>
        </pc:sldMkLst>
        <pc:spChg chg="mod">
          <ac:chgData name="Gonçalo Inácio Nunes" userId="bc46cb59-75e4-475e-9a82-b19dc708c81b" providerId="ADAL" clId="{A1A76AAE-E40B-4CB9-AFA8-77BA54D19FBD}" dt="2023-10-17T10:39:45.660" v="1688" actId="20577"/>
          <ac:spMkLst>
            <pc:docMk/>
            <pc:sldMk cId="1474476326" sldId="462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9T07:42:25.031" v="3249" actId="255"/>
          <ac:spMkLst>
            <pc:docMk/>
            <pc:sldMk cId="1474476326" sldId="462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0:42:09.587" v="1689" actId="478"/>
          <ac:spMkLst>
            <pc:docMk/>
            <pc:sldMk cId="1474476326" sldId="462"/>
            <ac:spMk id="7" creationId="{8922E8BE-516A-1991-05E8-68C163598478}"/>
          </ac:spMkLst>
        </pc:spChg>
        <pc:spChg chg="del">
          <ac:chgData name="Gonçalo Inácio Nunes" userId="bc46cb59-75e4-475e-9a82-b19dc708c81b" providerId="ADAL" clId="{A1A76AAE-E40B-4CB9-AFA8-77BA54D19FBD}" dt="2023-10-17T10:45:07.834" v="1706" actId="478"/>
          <ac:spMkLst>
            <pc:docMk/>
            <pc:sldMk cId="1474476326" sldId="462"/>
            <ac:spMk id="9" creationId="{199F69C4-D5C0-C72D-186D-F002CE8306D1}"/>
          </ac:spMkLst>
        </pc:spChg>
        <pc:spChg chg="add del mod">
          <ac:chgData name="Gonçalo Inácio Nunes" userId="bc46cb59-75e4-475e-9a82-b19dc708c81b" providerId="ADAL" clId="{A1A76AAE-E40B-4CB9-AFA8-77BA54D19FBD}" dt="2023-10-17T10:44:04.874" v="1700" actId="478"/>
          <ac:spMkLst>
            <pc:docMk/>
            <pc:sldMk cId="1474476326" sldId="462"/>
            <ac:spMk id="12" creationId="{353EABAF-1DD4-09F2-85AD-B2A05A74FBE9}"/>
          </ac:spMkLst>
        </pc:spChg>
        <pc:spChg chg="add mod">
          <ac:chgData name="Gonçalo Inácio Nunes" userId="bc46cb59-75e4-475e-9a82-b19dc708c81b" providerId="ADAL" clId="{A1A76AAE-E40B-4CB9-AFA8-77BA54D19FBD}" dt="2023-10-17T10:42:34.381" v="1696" actId="1076"/>
          <ac:spMkLst>
            <pc:docMk/>
            <pc:sldMk cId="1474476326" sldId="462"/>
            <ac:spMk id="14" creationId="{89AE7AD1-BFB4-7E63-FF25-C521D8F3186D}"/>
          </ac:spMkLst>
        </pc:spChg>
        <pc:spChg chg="del">
          <ac:chgData name="Gonçalo Inácio Nunes" userId="bc46cb59-75e4-475e-9a82-b19dc708c81b" providerId="ADAL" clId="{A1A76AAE-E40B-4CB9-AFA8-77BA54D19FBD}" dt="2023-10-17T10:45:02.220" v="1705" actId="478"/>
          <ac:spMkLst>
            <pc:docMk/>
            <pc:sldMk cId="1474476326" sldId="462"/>
            <ac:spMk id="18" creationId="{0F0D8C4D-6C5C-20E7-5683-F56355743D92}"/>
          </ac:spMkLst>
        </pc:spChg>
        <pc:spChg chg="add mod">
          <ac:chgData name="Gonçalo Inácio Nunes" userId="bc46cb59-75e4-475e-9a82-b19dc708c81b" providerId="ADAL" clId="{A1A76AAE-E40B-4CB9-AFA8-77BA54D19FBD}" dt="2023-10-17T10:42:40.412" v="1698" actId="1076"/>
          <ac:spMkLst>
            <pc:docMk/>
            <pc:sldMk cId="1474476326" sldId="462"/>
            <ac:spMk id="19" creationId="{D75BD032-A796-E9B1-FFB4-9D4E64D39A03}"/>
          </ac:spMkLst>
        </pc:spChg>
        <pc:spChg chg="del">
          <ac:chgData name="Gonçalo Inácio Nunes" userId="bc46cb59-75e4-475e-9a82-b19dc708c81b" providerId="ADAL" clId="{A1A76AAE-E40B-4CB9-AFA8-77BA54D19FBD}" dt="2023-10-17T10:44:41.376" v="1703" actId="478"/>
          <ac:spMkLst>
            <pc:docMk/>
            <pc:sldMk cId="1474476326" sldId="462"/>
            <ac:spMk id="20" creationId="{757F51FB-23BE-773A-37F7-BFBF34EEEB9B}"/>
          </ac:spMkLst>
        </pc:spChg>
        <pc:spChg chg="mod">
          <ac:chgData name="Gonçalo Inácio Nunes" userId="bc46cb59-75e4-475e-9a82-b19dc708c81b" providerId="ADAL" clId="{A1A76AAE-E40B-4CB9-AFA8-77BA54D19FBD}" dt="2023-10-17T10:43:59.978" v="1699" actId="207"/>
          <ac:spMkLst>
            <pc:docMk/>
            <pc:sldMk cId="1474476326" sldId="462"/>
            <ac:spMk id="22" creationId="{DA5BAB29-C22C-632F-5F1F-AE48A8493294}"/>
          </ac:spMkLst>
        </pc:spChg>
        <pc:spChg chg="del">
          <ac:chgData name="Gonçalo Inácio Nunes" userId="bc46cb59-75e4-475e-9a82-b19dc708c81b" providerId="ADAL" clId="{A1A76AAE-E40B-4CB9-AFA8-77BA54D19FBD}" dt="2023-10-17T10:44:43.091" v="1704" actId="478"/>
          <ac:spMkLst>
            <pc:docMk/>
            <pc:sldMk cId="1474476326" sldId="462"/>
            <ac:spMk id="23" creationId="{1178E62B-90FF-8E12-2089-908AE9BB9EC1}"/>
          </ac:spMkLst>
        </pc:spChg>
        <pc:spChg chg="add mod">
          <ac:chgData name="Gonçalo Inácio Nunes" userId="bc46cb59-75e4-475e-9a82-b19dc708c81b" providerId="ADAL" clId="{A1A76AAE-E40B-4CB9-AFA8-77BA54D19FBD}" dt="2023-10-17T10:44:10.346" v="1702" actId="1076"/>
          <ac:spMkLst>
            <pc:docMk/>
            <pc:sldMk cId="1474476326" sldId="462"/>
            <ac:spMk id="24" creationId="{B3F91799-BB9D-4517-43C8-D0C8BC164E41}"/>
          </ac:spMkLst>
        </pc:spChg>
        <pc:spChg chg="add mod">
          <ac:chgData name="Gonçalo Inácio Nunes" userId="bc46cb59-75e4-475e-9a82-b19dc708c81b" providerId="ADAL" clId="{A1A76AAE-E40B-4CB9-AFA8-77BA54D19FBD}" dt="2023-10-17T10:45:15.335" v="1712" actId="1036"/>
          <ac:spMkLst>
            <pc:docMk/>
            <pc:sldMk cId="1474476326" sldId="462"/>
            <ac:spMk id="25" creationId="{B594ADA9-5FD5-78E1-E616-76A0E544A911}"/>
          </ac:spMkLst>
        </pc:spChg>
        <pc:spChg chg="add del mod">
          <ac:chgData name="Gonçalo Inácio Nunes" userId="bc46cb59-75e4-475e-9a82-b19dc708c81b" providerId="ADAL" clId="{A1A76AAE-E40B-4CB9-AFA8-77BA54D19FBD}" dt="2023-10-17T10:45:28.634" v="1714" actId="478"/>
          <ac:spMkLst>
            <pc:docMk/>
            <pc:sldMk cId="1474476326" sldId="462"/>
            <ac:spMk id="26" creationId="{52773FA1-8CEE-CE0B-1F4F-23075906637C}"/>
          </ac:spMkLst>
        </pc:spChg>
      </pc:sldChg>
      <pc:sldChg chg="addSp modSp add mod">
        <pc:chgData name="Gonçalo Inácio Nunes" userId="bc46cb59-75e4-475e-9a82-b19dc708c81b" providerId="ADAL" clId="{A1A76AAE-E40B-4CB9-AFA8-77BA54D19FBD}" dt="2023-10-19T07:42:40.541" v="3250" actId="108"/>
        <pc:sldMkLst>
          <pc:docMk/>
          <pc:sldMk cId="2914532979" sldId="463"/>
        </pc:sldMkLst>
        <pc:spChg chg="mod">
          <ac:chgData name="Gonçalo Inácio Nunes" userId="bc46cb59-75e4-475e-9a82-b19dc708c81b" providerId="ADAL" clId="{A1A76AAE-E40B-4CB9-AFA8-77BA54D19FBD}" dt="2023-10-19T07:42:40.541" v="3250" actId="108"/>
          <ac:spMkLst>
            <pc:docMk/>
            <pc:sldMk cId="2914532979" sldId="463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0:47:54.403" v="1721" actId="208"/>
          <ac:spMkLst>
            <pc:docMk/>
            <pc:sldMk cId="2914532979" sldId="463"/>
            <ac:spMk id="9" creationId="{36E9A38E-4220-73A8-D1F7-BDD17AD36388}"/>
          </ac:spMkLst>
        </pc:spChg>
        <pc:spChg chg="add mod">
          <ac:chgData name="Gonçalo Inácio Nunes" userId="bc46cb59-75e4-475e-9a82-b19dc708c81b" providerId="ADAL" clId="{A1A76AAE-E40B-4CB9-AFA8-77BA54D19FBD}" dt="2023-10-17T10:48:17.710" v="1728" actId="1076"/>
          <ac:spMkLst>
            <pc:docMk/>
            <pc:sldMk cId="2914532979" sldId="463"/>
            <ac:spMk id="12" creationId="{497BBA4C-6253-5132-E7E9-50C21C8C2EB3}"/>
          </ac:spMkLst>
        </pc:spChg>
        <pc:cxnChg chg="add mod">
          <ac:chgData name="Gonçalo Inácio Nunes" userId="bc46cb59-75e4-475e-9a82-b19dc708c81b" providerId="ADAL" clId="{A1A76AAE-E40B-4CB9-AFA8-77BA54D19FBD}" dt="2023-10-17T10:46:11.793" v="1717" actId="1076"/>
          <ac:cxnSpMkLst>
            <pc:docMk/>
            <pc:sldMk cId="2914532979" sldId="463"/>
            <ac:cxnSpMk id="7" creationId="{99B6B8F9-26B2-6CCC-2F96-D9324244321B}"/>
          </ac:cxnSpMkLst>
        </pc:cxnChg>
      </pc:sldChg>
      <pc:sldChg chg="addSp delSp modSp add mod modTransition">
        <pc:chgData name="Gonçalo Inácio Nunes" userId="bc46cb59-75e4-475e-9a82-b19dc708c81b" providerId="ADAL" clId="{A1A76AAE-E40B-4CB9-AFA8-77BA54D19FBD}" dt="2023-10-19T07:42:43.376" v="3251" actId="108"/>
        <pc:sldMkLst>
          <pc:docMk/>
          <pc:sldMk cId="3282686041" sldId="464"/>
        </pc:sldMkLst>
        <pc:spChg chg="mod">
          <ac:chgData name="Gonçalo Inácio Nunes" userId="bc46cb59-75e4-475e-9a82-b19dc708c81b" providerId="ADAL" clId="{A1A76AAE-E40B-4CB9-AFA8-77BA54D19FBD}" dt="2023-10-19T07:42:43.376" v="3251" actId="108"/>
          <ac:spMkLst>
            <pc:docMk/>
            <pc:sldMk cId="3282686041" sldId="464"/>
            <ac:spMk id="3" creationId="{34CCB566-D28C-1E78-8659-7D912376D735}"/>
          </ac:spMkLst>
        </pc:spChg>
        <pc:spChg chg="add del mod">
          <ac:chgData name="Gonçalo Inácio Nunes" userId="bc46cb59-75e4-475e-9a82-b19dc708c81b" providerId="ADAL" clId="{A1A76AAE-E40B-4CB9-AFA8-77BA54D19FBD}" dt="2023-10-17T10:49:23.001" v="1733" actId="478"/>
          <ac:spMkLst>
            <pc:docMk/>
            <pc:sldMk cId="3282686041" sldId="464"/>
            <ac:spMk id="18" creationId="{C1B659B4-D91D-1280-CF2F-2AC4AD876410}"/>
          </ac:spMkLst>
        </pc:spChg>
        <pc:spChg chg="add del mod">
          <ac:chgData name="Gonçalo Inácio Nunes" userId="bc46cb59-75e4-475e-9a82-b19dc708c81b" providerId="ADAL" clId="{A1A76AAE-E40B-4CB9-AFA8-77BA54D19FBD}" dt="2023-10-17T10:49:44.860" v="1735" actId="478"/>
          <ac:spMkLst>
            <pc:docMk/>
            <pc:sldMk cId="3282686041" sldId="464"/>
            <ac:spMk id="20" creationId="{302230EA-52B3-F959-FE61-F15717981D57}"/>
          </ac:spMkLst>
        </pc:spChg>
        <pc:spChg chg="add mod">
          <ac:chgData name="Gonçalo Inácio Nunes" userId="bc46cb59-75e4-475e-9a82-b19dc708c81b" providerId="ADAL" clId="{A1A76AAE-E40B-4CB9-AFA8-77BA54D19FBD}" dt="2023-10-17T10:50:53.085" v="1746" actId="1076"/>
          <ac:spMkLst>
            <pc:docMk/>
            <pc:sldMk cId="3282686041" sldId="464"/>
            <ac:spMk id="23" creationId="{9D890389-1F38-2C48-6F75-813202D57500}"/>
          </ac:spMkLst>
        </pc:spChg>
        <pc:spChg chg="add mod">
          <ac:chgData name="Gonçalo Inácio Nunes" userId="bc46cb59-75e4-475e-9a82-b19dc708c81b" providerId="ADAL" clId="{A1A76AAE-E40B-4CB9-AFA8-77BA54D19FBD}" dt="2023-10-17T10:50:53.599" v="1747" actId="1076"/>
          <ac:spMkLst>
            <pc:docMk/>
            <pc:sldMk cId="3282686041" sldId="464"/>
            <ac:spMk id="26" creationId="{FD2A8C15-319D-1175-8F48-E3D82D4FFA46}"/>
          </ac:spMkLst>
        </pc:spChg>
        <pc:cxnChg chg="del">
          <ac:chgData name="Gonçalo Inácio Nunes" userId="bc46cb59-75e4-475e-9a82-b19dc708c81b" providerId="ADAL" clId="{A1A76AAE-E40B-4CB9-AFA8-77BA54D19FBD}" dt="2023-10-17T10:48:57.621" v="1730" actId="478"/>
          <ac:cxnSpMkLst>
            <pc:docMk/>
            <pc:sldMk cId="3282686041" sldId="464"/>
            <ac:cxnSpMk id="7" creationId="{99B6B8F9-26B2-6CCC-2F96-D9324244321B}"/>
          </ac:cxnSpMkLst>
        </pc:cxnChg>
      </pc:sldChg>
      <pc:sldChg chg="modSp add del mod">
        <pc:chgData name="Gonçalo Inácio Nunes" userId="bc46cb59-75e4-475e-9a82-b19dc708c81b" providerId="ADAL" clId="{A1A76AAE-E40B-4CB9-AFA8-77BA54D19FBD}" dt="2023-10-17T10:51:03.022" v="1748" actId="47"/>
        <pc:sldMkLst>
          <pc:docMk/>
          <pc:sldMk cId="68221310" sldId="465"/>
        </pc:sldMkLst>
        <pc:spChg chg="mod">
          <ac:chgData name="Gonçalo Inácio Nunes" userId="bc46cb59-75e4-475e-9a82-b19dc708c81b" providerId="ADAL" clId="{A1A76AAE-E40B-4CB9-AFA8-77BA54D19FBD}" dt="2023-10-17T10:50:06.870" v="1739" actId="1076"/>
          <ac:spMkLst>
            <pc:docMk/>
            <pc:sldMk cId="68221310" sldId="465"/>
            <ac:spMk id="23" creationId="{9D890389-1F38-2C48-6F75-813202D57500}"/>
          </ac:spMkLst>
        </pc:spChg>
      </pc:sldChg>
      <pc:sldChg chg="addSp delSp modSp add del mod modTransition">
        <pc:chgData name="Gonçalo Inácio Nunes" userId="bc46cb59-75e4-475e-9a82-b19dc708c81b" providerId="ADAL" clId="{A1A76AAE-E40B-4CB9-AFA8-77BA54D19FBD}" dt="2023-10-17T11:18:52.490" v="1926" actId="47"/>
        <pc:sldMkLst>
          <pc:docMk/>
          <pc:sldMk cId="632305554" sldId="465"/>
        </pc:sldMkLst>
        <pc:spChg chg="add del mod">
          <ac:chgData name="Gonçalo Inácio Nunes" userId="bc46cb59-75e4-475e-9a82-b19dc708c81b" providerId="ADAL" clId="{A1A76AAE-E40B-4CB9-AFA8-77BA54D19FBD}" dt="2023-10-17T10:51:30.519" v="1752"/>
          <ac:spMkLst>
            <pc:docMk/>
            <pc:sldMk cId="632305554" sldId="465"/>
            <ac:spMk id="7" creationId="{6340EBA0-0598-4DBA-8BD6-F4DD025CCEA3}"/>
          </ac:spMkLst>
        </pc:spChg>
        <pc:spChg chg="del">
          <ac:chgData name="Gonçalo Inácio Nunes" userId="bc46cb59-75e4-475e-9a82-b19dc708c81b" providerId="ADAL" clId="{A1A76AAE-E40B-4CB9-AFA8-77BA54D19FBD}" dt="2023-10-17T10:52:56.109" v="1760" actId="478"/>
          <ac:spMkLst>
            <pc:docMk/>
            <pc:sldMk cId="632305554" sldId="465"/>
            <ac:spMk id="17" creationId="{1D4EEBF0-0E2B-3D88-EEC1-CAB59D6FD189}"/>
          </ac:spMkLst>
        </pc:spChg>
        <pc:spChg chg="add del mod">
          <ac:chgData name="Gonçalo Inácio Nunes" userId="bc46cb59-75e4-475e-9a82-b19dc708c81b" providerId="ADAL" clId="{A1A76AAE-E40B-4CB9-AFA8-77BA54D19FBD}" dt="2023-10-17T10:56:37.279" v="1769" actId="478"/>
          <ac:spMkLst>
            <pc:docMk/>
            <pc:sldMk cId="632305554" sldId="465"/>
            <ac:spMk id="18" creationId="{A4C49CFF-8AF0-C9A6-298F-C6A442738E1A}"/>
          </ac:spMkLst>
        </pc:spChg>
        <pc:spChg chg="add del mod">
          <ac:chgData name="Gonçalo Inácio Nunes" userId="bc46cb59-75e4-475e-9a82-b19dc708c81b" providerId="ADAL" clId="{A1A76AAE-E40B-4CB9-AFA8-77BA54D19FBD}" dt="2023-10-17T10:56:47.642" v="1771" actId="478"/>
          <ac:spMkLst>
            <pc:docMk/>
            <pc:sldMk cId="632305554" sldId="465"/>
            <ac:spMk id="20" creationId="{F95E8EE4-79DA-1721-42C1-13699D802166}"/>
          </ac:spMkLst>
        </pc:spChg>
        <pc:spChg chg="del">
          <ac:chgData name="Gonçalo Inácio Nunes" userId="bc46cb59-75e4-475e-9a82-b19dc708c81b" providerId="ADAL" clId="{A1A76AAE-E40B-4CB9-AFA8-77BA54D19FBD}" dt="2023-10-17T11:04:30.544" v="1803" actId="478"/>
          <ac:spMkLst>
            <pc:docMk/>
            <pc:sldMk cId="632305554" sldId="465"/>
            <ac:spMk id="25" creationId="{B594ADA9-5FD5-78E1-E616-76A0E544A911}"/>
          </ac:spMkLst>
        </pc:spChg>
        <pc:spChg chg="mod">
          <ac:chgData name="Gonçalo Inácio Nunes" userId="bc46cb59-75e4-475e-9a82-b19dc708c81b" providerId="ADAL" clId="{A1A76AAE-E40B-4CB9-AFA8-77BA54D19FBD}" dt="2023-10-17T10:53:01.830" v="1762" actId="1076"/>
          <ac:spMkLst>
            <pc:docMk/>
            <pc:sldMk cId="632305554" sldId="465"/>
            <ac:spMk id="26" creationId="{FD2A8C15-319D-1175-8F48-E3D82D4FFA46}"/>
          </ac:spMkLst>
        </pc:spChg>
        <pc:spChg chg="add del mod">
          <ac:chgData name="Gonçalo Inácio Nunes" userId="bc46cb59-75e4-475e-9a82-b19dc708c81b" providerId="ADAL" clId="{A1A76AAE-E40B-4CB9-AFA8-77BA54D19FBD}" dt="2023-10-17T10:57:55.075" v="1776" actId="478"/>
          <ac:spMkLst>
            <pc:docMk/>
            <pc:sldMk cId="632305554" sldId="465"/>
            <ac:spMk id="27" creationId="{7D4957F6-8764-DB10-99A2-888495EE2B0F}"/>
          </ac:spMkLst>
        </pc:spChg>
        <pc:spChg chg="add del mod">
          <ac:chgData name="Gonçalo Inácio Nunes" userId="bc46cb59-75e4-475e-9a82-b19dc708c81b" providerId="ADAL" clId="{A1A76AAE-E40B-4CB9-AFA8-77BA54D19FBD}" dt="2023-10-17T10:58:03.337" v="1779" actId="478"/>
          <ac:spMkLst>
            <pc:docMk/>
            <pc:sldMk cId="632305554" sldId="465"/>
            <ac:spMk id="28" creationId="{D347F3F3-3567-A298-57FD-9E9080926D33}"/>
          </ac:spMkLst>
        </pc:spChg>
        <pc:spChg chg="add del mod">
          <ac:chgData name="Gonçalo Inácio Nunes" userId="bc46cb59-75e4-475e-9a82-b19dc708c81b" providerId="ADAL" clId="{A1A76AAE-E40B-4CB9-AFA8-77BA54D19FBD}" dt="2023-10-17T11:05:47.489" v="1808" actId="478"/>
          <ac:spMkLst>
            <pc:docMk/>
            <pc:sldMk cId="632305554" sldId="465"/>
            <ac:spMk id="29" creationId="{C698EAEF-AF4B-B824-C333-56A960884835}"/>
          </ac:spMkLst>
        </pc:spChg>
        <pc:spChg chg="add del mod">
          <ac:chgData name="Gonçalo Inácio Nunes" userId="bc46cb59-75e4-475e-9a82-b19dc708c81b" providerId="ADAL" clId="{A1A76AAE-E40B-4CB9-AFA8-77BA54D19FBD}" dt="2023-10-17T11:13:23.817" v="1894" actId="478"/>
          <ac:spMkLst>
            <pc:docMk/>
            <pc:sldMk cId="632305554" sldId="465"/>
            <ac:spMk id="30" creationId="{8BB9A367-EB44-CA40-D55A-2DE0B8242D73}"/>
          </ac:spMkLst>
        </pc:spChg>
        <pc:spChg chg="add del mod">
          <ac:chgData name="Gonçalo Inácio Nunes" userId="bc46cb59-75e4-475e-9a82-b19dc708c81b" providerId="ADAL" clId="{A1A76AAE-E40B-4CB9-AFA8-77BA54D19FBD}" dt="2023-10-17T11:13:08.478" v="1891" actId="478"/>
          <ac:spMkLst>
            <pc:docMk/>
            <pc:sldMk cId="632305554" sldId="465"/>
            <ac:spMk id="31" creationId="{0C288102-1F06-956E-0C24-C91EDD35209B}"/>
          </ac:spMkLst>
        </pc:spChg>
        <pc:spChg chg="add del mod">
          <ac:chgData name="Gonçalo Inácio Nunes" userId="bc46cb59-75e4-475e-9a82-b19dc708c81b" providerId="ADAL" clId="{A1A76AAE-E40B-4CB9-AFA8-77BA54D19FBD}" dt="2023-10-17T11:16:52.534" v="1913" actId="478"/>
          <ac:spMkLst>
            <pc:docMk/>
            <pc:sldMk cId="632305554" sldId="465"/>
            <ac:spMk id="32" creationId="{9DACE4B0-4745-90A4-B204-FC9C6E751DCC}"/>
          </ac:spMkLst>
        </pc:spChg>
        <pc:spChg chg="add del mod">
          <ac:chgData name="Gonçalo Inácio Nunes" userId="bc46cb59-75e4-475e-9a82-b19dc708c81b" providerId="ADAL" clId="{A1A76AAE-E40B-4CB9-AFA8-77BA54D19FBD}" dt="2023-10-17T11:16:58.185" v="1916" actId="478"/>
          <ac:spMkLst>
            <pc:docMk/>
            <pc:sldMk cId="632305554" sldId="465"/>
            <ac:spMk id="33" creationId="{B6E8E98F-1D51-1A81-BC55-6A43D2C168A8}"/>
          </ac:spMkLst>
        </pc:spChg>
        <pc:spChg chg="add mod">
          <ac:chgData name="Gonçalo Inácio Nunes" userId="bc46cb59-75e4-475e-9a82-b19dc708c81b" providerId="ADAL" clId="{A1A76AAE-E40B-4CB9-AFA8-77BA54D19FBD}" dt="2023-10-17T11:16:55.933" v="1915" actId="1076"/>
          <ac:spMkLst>
            <pc:docMk/>
            <pc:sldMk cId="632305554" sldId="465"/>
            <ac:spMk id="34" creationId="{1E24286C-2917-0283-0E2F-1D690B24A27E}"/>
          </ac:spMkLst>
        </pc:spChg>
        <pc:spChg chg="add mod">
          <ac:chgData name="Gonçalo Inácio Nunes" userId="bc46cb59-75e4-475e-9a82-b19dc708c81b" providerId="ADAL" clId="{A1A76AAE-E40B-4CB9-AFA8-77BA54D19FBD}" dt="2023-10-17T11:17:06.788" v="1919" actId="108"/>
          <ac:spMkLst>
            <pc:docMk/>
            <pc:sldMk cId="632305554" sldId="465"/>
            <ac:spMk id="35" creationId="{51B0EBCF-7C53-83C6-7CEF-E54480D41AF3}"/>
          </ac:spMkLst>
        </pc:spChg>
      </pc:sldChg>
      <pc:sldChg chg="add del">
        <pc:chgData name="Gonçalo Inácio Nunes" userId="bc46cb59-75e4-475e-9a82-b19dc708c81b" providerId="ADAL" clId="{A1A76AAE-E40B-4CB9-AFA8-77BA54D19FBD}" dt="2023-10-17T10:53:49.826" v="1767"/>
        <pc:sldMkLst>
          <pc:docMk/>
          <pc:sldMk cId="2885392897" sldId="466"/>
        </pc:sldMkLst>
      </pc:sldChg>
      <pc:sldChg chg="addSp delSp modSp add del mod modTransition">
        <pc:chgData name="Gonçalo Inácio Nunes" userId="bc46cb59-75e4-475e-9a82-b19dc708c81b" providerId="ADAL" clId="{A1A76AAE-E40B-4CB9-AFA8-77BA54D19FBD}" dt="2023-10-19T07:42:50.682" v="3254" actId="108"/>
        <pc:sldMkLst>
          <pc:docMk/>
          <pc:sldMk cId="2977455880" sldId="466"/>
        </pc:sldMkLst>
        <pc:spChg chg="mod">
          <ac:chgData name="Gonçalo Inácio Nunes" userId="bc46cb59-75e4-475e-9a82-b19dc708c81b" providerId="ADAL" clId="{A1A76AAE-E40B-4CB9-AFA8-77BA54D19FBD}" dt="2023-10-19T07:42:50.682" v="3254" actId="108"/>
          <ac:spMkLst>
            <pc:docMk/>
            <pc:sldMk cId="2977455880" sldId="466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0:52:32.189" v="1759" actId="1035"/>
          <ac:spMkLst>
            <pc:docMk/>
            <pc:sldMk cId="2977455880" sldId="466"/>
            <ac:spMk id="7" creationId="{0BBD2871-30CF-0108-C9F8-167E5E7EEE3E}"/>
          </ac:spMkLst>
        </pc:spChg>
        <pc:spChg chg="del">
          <ac:chgData name="Gonçalo Inácio Nunes" userId="bc46cb59-75e4-475e-9a82-b19dc708c81b" providerId="ADAL" clId="{A1A76AAE-E40B-4CB9-AFA8-77BA54D19FBD}" dt="2023-10-17T10:58:19.753" v="1781" actId="478"/>
          <ac:spMkLst>
            <pc:docMk/>
            <pc:sldMk cId="2977455880" sldId="466"/>
            <ac:spMk id="17" creationId="{1D4EEBF0-0E2B-3D88-EEC1-CAB59D6FD189}"/>
          </ac:spMkLst>
        </pc:spChg>
        <pc:spChg chg="add mod">
          <ac:chgData name="Gonçalo Inácio Nunes" userId="bc46cb59-75e4-475e-9a82-b19dc708c81b" providerId="ADAL" clId="{A1A76AAE-E40B-4CB9-AFA8-77BA54D19FBD}" dt="2023-10-17T10:57:09.258" v="1775" actId="1076"/>
          <ac:spMkLst>
            <pc:docMk/>
            <pc:sldMk cId="2977455880" sldId="466"/>
            <ac:spMk id="18" creationId="{9E648E6E-69CA-EC32-9374-20B1E761202D}"/>
          </ac:spMkLst>
        </pc:spChg>
        <pc:spChg chg="add mod">
          <ac:chgData name="Gonçalo Inácio Nunes" userId="bc46cb59-75e4-475e-9a82-b19dc708c81b" providerId="ADAL" clId="{A1A76AAE-E40B-4CB9-AFA8-77BA54D19FBD}" dt="2023-10-17T10:57:09.258" v="1775" actId="1076"/>
          <ac:spMkLst>
            <pc:docMk/>
            <pc:sldMk cId="2977455880" sldId="466"/>
            <ac:spMk id="20" creationId="{A5D6D553-3DCD-5D2E-0920-DD9B630657FB}"/>
          </ac:spMkLst>
        </pc:spChg>
        <pc:spChg chg="del">
          <ac:chgData name="Gonçalo Inácio Nunes" userId="bc46cb59-75e4-475e-9a82-b19dc708c81b" providerId="ADAL" clId="{A1A76AAE-E40B-4CB9-AFA8-77BA54D19FBD}" dt="2023-10-17T10:51:41.729" v="1754" actId="478"/>
          <ac:spMkLst>
            <pc:docMk/>
            <pc:sldMk cId="2977455880" sldId="466"/>
            <ac:spMk id="25" creationId="{B594ADA9-5FD5-78E1-E616-76A0E544A911}"/>
          </ac:spMkLst>
        </pc:spChg>
        <pc:spChg chg="add del mod">
          <ac:chgData name="Gonçalo Inácio Nunes" userId="bc46cb59-75e4-475e-9a82-b19dc708c81b" providerId="ADAL" clId="{A1A76AAE-E40B-4CB9-AFA8-77BA54D19FBD}" dt="2023-10-17T11:05:59.463" v="1811" actId="478"/>
          <ac:spMkLst>
            <pc:docMk/>
            <pc:sldMk cId="2977455880" sldId="466"/>
            <ac:spMk id="27" creationId="{5F00220F-3862-792A-78F1-F2578BB9D4C2}"/>
          </ac:spMkLst>
        </pc:spChg>
        <pc:spChg chg="add mod">
          <ac:chgData name="Gonçalo Inácio Nunes" userId="bc46cb59-75e4-475e-9a82-b19dc708c81b" providerId="ADAL" clId="{A1A76AAE-E40B-4CB9-AFA8-77BA54D19FBD}" dt="2023-10-17T10:58:37.894" v="1785" actId="1076"/>
          <ac:spMkLst>
            <pc:docMk/>
            <pc:sldMk cId="2977455880" sldId="466"/>
            <ac:spMk id="28" creationId="{DEA959A3-916A-0DA7-9A5D-695281E28793}"/>
          </ac:spMkLst>
        </pc:spChg>
        <pc:spChg chg="add mod">
          <ac:chgData name="Gonçalo Inácio Nunes" userId="bc46cb59-75e4-475e-9a82-b19dc708c81b" providerId="ADAL" clId="{A1A76AAE-E40B-4CB9-AFA8-77BA54D19FBD}" dt="2023-10-17T11:05:59.769" v="1812"/>
          <ac:spMkLst>
            <pc:docMk/>
            <pc:sldMk cId="2977455880" sldId="466"/>
            <ac:spMk id="29" creationId="{57AD68A2-03F0-1682-9767-F6273ACE59E3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2:54.834" v="3255" actId="108"/>
        <pc:sldMkLst>
          <pc:docMk/>
          <pc:sldMk cId="495150179" sldId="467"/>
        </pc:sldMkLst>
        <pc:spChg chg="mod">
          <ac:chgData name="Gonçalo Inácio Nunes" userId="bc46cb59-75e4-475e-9a82-b19dc708c81b" providerId="ADAL" clId="{A1A76AAE-E40B-4CB9-AFA8-77BA54D19FBD}" dt="2023-10-19T07:42:54.834" v="3255" actId="108"/>
          <ac:spMkLst>
            <pc:docMk/>
            <pc:sldMk cId="495150179" sldId="467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1:06:20.288" v="1815" actId="478"/>
          <ac:spMkLst>
            <pc:docMk/>
            <pc:sldMk cId="495150179" sldId="467"/>
            <ac:spMk id="7" creationId="{0BBD2871-30CF-0108-C9F8-167E5E7EEE3E}"/>
          </ac:spMkLst>
        </pc:spChg>
        <pc:spChg chg="mod">
          <ac:chgData name="Gonçalo Inácio Nunes" userId="bc46cb59-75e4-475e-9a82-b19dc708c81b" providerId="ADAL" clId="{A1A76AAE-E40B-4CB9-AFA8-77BA54D19FBD}" dt="2023-10-17T11:00:14.743" v="1797" actId="1076"/>
          <ac:spMkLst>
            <pc:docMk/>
            <pc:sldMk cId="495150179" sldId="467"/>
            <ac:spMk id="14" creationId="{89AE7AD1-BFB4-7E63-FF25-C521D8F3186D}"/>
          </ac:spMkLst>
        </pc:spChg>
        <pc:spChg chg="add del mod">
          <ac:chgData name="Gonçalo Inácio Nunes" userId="bc46cb59-75e4-475e-9a82-b19dc708c81b" providerId="ADAL" clId="{A1A76AAE-E40B-4CB9-AFA8-77BA54D19FBD}" dt="2023-10-17T11:00:09.861" v="1795"/>
          <ac:spMkLst>
            <pc:docMk/>
            <pc:sldMk cId="495150179" sldId="467"/>
            <ac:spMk id="17" creationId="{37C29402-A5A1-74FB-E82D-2096F6E5DD62}"/>
          </ac:spMkLst>
        </pc:spChg>
        <pc:spChg chg="mod">
          <ac:chgData name="Gonçalo Inácio Nunes" userId="bc46cb59-75e4-475e-9a82-b19dc708c81b" providerId="ADAL" clId="{A1A76AAE-E40B-4CB9-AFA8-77BA54D19FBD}" dt="2023-10-17T10:59:59.143" v="1790" actId="1076"/>
          <ac:spMkLst>
            <pc:docMk/>
            <pc:sldMk cId="495150179" sldId="467"/>
            <ac:spMk id="18" creationId="{9E648E6E-69CA-EC32-9374-20B1E761202D}"/>
          </ac:spMkLst>
        </pc:spChg>
        <pc:spChg chg="mod">
          <ac:chgData name="Gonçalo Inácio Nunes" userId="bc46cb59-75e4-475e-9a82-b19dc708c81b" providerId="ADAL" clId="{A1A76AAE-E40B-4CB9-AFA8-77BA54D19FBD}" dt="2023-10-17T10:59:59.143" v="1790" actId="1076"/>
          <ac:spMkLst>
            <pc:docMk/>
            <pc:sldMk cId="495150179" sldId="467"/>
            <ac:spMk id="20" creationId="{A5D6D553-3DCD-5D2E-0920-DD9B630657FB}"/>
          </ac:spMkLst>
        </pc:spChg>
        <pc:spChg chg="mod">
          <ac:chgData name="Gonçalo Inácio Nunes" userId="bc46cb59-75e4-475e-9a82-b19dc708c81b" providerId="ADAL" clId="{A1A76AAE-E40B-4CB9-AFA8-77BA54D19FBD}" dt="2023-10-17T11:00:11.774" v="1796" actId="1076"/>
          <ac:spMkLst>
            <pc:docMk/>
            <pc:sldMk cId="495150179" sldId="467"/>
            <ac:spMk id="21" creationId="{10D2897F-865F-91B7-3F50-1DFA5345CA4A}"/>
          </ac:spMkLst>
        </pc:spChg>
        <pc:spChg chg="del">
          <ac:chgData name="Gonçalo Inácio Nunes" userId="bc46cb59-75e4-475e-9a82-b19dc708c81b" providerId="ADAL" clId="{A1A76AAE-E40B-4CB9-AFA8-77BA54D19FBD}" dt="2023-10-17T11:00:05.086" v="1791" actId="478"/>
          <ac:spMkLst>
            <pc:docMk/>
            <pc:sldMk cId="495150179" sldId="467"/>
            <ac:spMk id="22" creationId="{DA5BAB29-C22C-632F-5F1F-AE48A8493294}"/>
          </ac:spMkLst>
        </pc:spChg>
        <pc:spChg chg="add mod">
          <ac:chgData name="Gonçalo Inácio Nunes" userId="bc46cb59-75e4-475e-9a82-b19dc708c81b" providerId="ADAL" clId="{A1A76AAE-E40B-4CB9-AFA8-77BA54D19FBD}" dt="2023-10-17T11:06:08.161" v="1814"/>
          <ac:spMkLst>
            <pc:docMk/>
            <pc:sldMk cId="495150179" sldId="467"/>
            <ac:spMk id="25" creationId="{A29BB2A1-E651-5606-93D3-9D0B43101661}"/>
          </ac:spMkLst>
        </pc:spChg>
        <pc:spChg chg="del">
          <ac:chgData name="Gonçalo Inácio Nunes" userId="bc46cb59-75e4-475e-9a82-b19dc708c81b" providerId="ADAL" clId="{A1A76AAE-E40B-4CB9-AFA8-77BA54D19FBD}" dt="2023-10-17T11:06:07.799" v="1813" actId="478"/>
          <ac:spMkLst>
            <pc:docMk/>
            <pc:sldMk cId="495150179" sldId="467"/>
            <ac:spMk id="27" creationId="{5F00220F-3862-792A-78F1-F2578BB9D4C2}"/>
          </ac:spMkLst>
        </pc:spChg>
        <pc:spChg chg="mod">
          <ac:chgData name="Gonçalo Inácio Nunes" userId="bc46cb59-75e4-475e-9a82-b19dc708c81b" providerId="ADAL" clId="{A1A76AAE-E40B-4CB9-AFA8-77BA54D19FBD}" dt="2023-10-17T10:59:37.465" v="1787" actId="1076"/>
          <ac:spMkLst>
            <pc:docMk/>
            <pc:sldMk cId="495150179" sldId="467"/>
            <ac:spMk id="28" creationId="{DEA959A3-916A-0DA7-9A5D-695281E28793}"/>
          </ac:spMkLst>
        </pc:spChg>
        <pc:spChg chg="add mod">
          <ac:chgData name="Gonçalo Inácio Nunes" userId="bc46cb59-75e4-475e-9a82-b19dc708c81b" providerId="ADAL" clId="{A1A76AAE-E40B-4CB9-AFA8-77BA54D19FBD}" dt="2023-10-17T11:06:23.705" v="1817" actId="1076"/>
          <ac:spMkLst>
            <pc:docMk/>
            <pc:sldMk cId="495150179" sldId="467"/>
            <ac:spMk id="29" creationId="{63C52080-BA58-7C70-B825-A36A26ABCA41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2:56.923" v="3256" actId="108"/>
        <pc:sldMkLst>
          <pc:docMk/>
          <pc:sldMk cId="3569352684" sldId="468"/>
        </pc:sldMkLst>
        <pc:spChg chg="mod">
          <ac:chgData name="Gonçalo Inácio Nunes" userId="bc46cb59-75e4-475e-9a82-b19dc708c81b" providerId="ADAL" clId="{A1A76AAE-E40B-4CB9-AFA8-77BA54D19FBD}" dt="2023-10-19T07:42:56.923" v="3256" actId="108"/>
          <ac:spMkLst>
            <pc:docMk/>
            <pc:sldMk cId="3569352684" sldId="468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1:06:31.345" v="1818" actId="478"/>
          <ac:spMkLst>
            <pc:docMk/>
            <pc:sldMk cId="3569352684" sldId="468"/>
            <ac:spMk id="7" creationId="{0BBD2871-30CF-0108-C9F8-167E5E7EEE3E}"/>
          </ac:spMkLst>
        </pc:spChg>
        <pc:spChg chg="mod">
          <ac:chgData name="Gonçalo Inácio Nunes" userId="bc46cb59-75e4-475e-9a82-b19dc708c81b" providerId="ADAL" clId="{A1A76AAE-E40B-4CB9-AFA8-77BA54D19FBD}" dt="2023-10-17T11:02:08.678" v="1801" actId="1076"/>
          <ac:spMkLst>
            <pc:docMk/>
            <pc:sldMk cId="3569352684" sldId="468"/>
            <ac:spMk id="13" creationId="{546F4089-F529-73B3-CD29-558BA142DDFB}"/>
          </ac:spMkLst>
        </pc:spChg>
        <pc:spChg chg="add mod">
          <ac:chgData name="Gonçalo Inácio Nunes" userId="bc46cb59-75e4-475e-9a82-b19dc708c81b" providerId="ADAL" clId="{A1A76AAE-E40B-4CB9-AFA8-77BA54D19FBD}" dt="2023-10-17T11:06:31.687" v="1819"/>
          <ac:spMkLst>
            <pc:docMk/>
            <pc:sldMk cId="3569352684" sldId="468"/>
            <ac:spMk id="17" creationId="{78B8EE39-886B-7AC9-29EF-10876000D24C}"/>
          </ac:spMkLst>
        </pc:spChg>
        <pc:spChg chg="mod">
          <ac:chgData name="Gonçalo Inácio Nunes" userId="bc46cb59-75e4-475e-9a82-b19dc708c81b" providerId="ADAL" clId="{A1A76AAE-E40B-4CB9-AFA8-77BA54D19FBD}" dt="2023-10-17T11:02:03.001" v="1799" actId="1076"/>
          <ac:spMkLst>
            <pc:docMk/>
            <pc:sldMk cId="3569352684" sldId="468"/>
            <ac:spMk id="18" creationId="{9E648E6E-69CA-EC32-9374-20B1E761202D}"/>
          </ac:spMkLst>
        </pc:spChg>
        <pc:spChg chg="mod">
          <ac:chgData name="Gonçalo Inácio Nunes" userId="bc46cb59-75e4-475e-9a82-b19dc708c81b" providerId="ADAL" clId="{A1A76AAE-E40B-4CB9-AFA8-77BA54D19FBD}" dt="2023-10-17T11:02:12.088" v="1802" actId="1076"/>
          <ac:spMkLst>
            <pc:docMk/>
            <pc:sldMk cId="3569352684" sldId="468"/>
            <ac:spMk id="19" creationId="{D75BD032-A796-E9B1-FFB4-9D4E64D39A03}"/>
          </ac:spMkLst>
        </pc:spChg>
        <pc:spChg chg="mod">
          <ac:chgData name="Gonçalo Inácio Nunes" userId="bc46cb59-75e4-475e-9a82-b19dc708c81b" providerId="ADAL" clId="{A1A76AAE-E40B-4CB9-AFA8-77BA54D19FBD}" dt="2023-10-17T11:02:03.001" v="1799" actId="1076"/>
          <ac:spMkLst>
            <pc:docMk/>
            <pc:sldMk cId="3569352684" sldId="468"/>
            <ac:spMk id="20" creationId="{A5D6D553-3DCD-5D2E-0920-DD9B630657FB}"/>
          </ac:spMkLst>
        </pc:spChg>
        <pc:spChg chg="add mod">
          <ac:chgData name="Gonçalo Inácio Nunes" userId="bc46cb59-75e4-475e-9a82-b19dc708c81b" providerId="ADAL" clId="{A1A76AAE-E40B-4CB9-AFA8-77BA54D19FBD}" dt="2023-10-17T11:06:47.533" v="1821"/>
          <ac:spMkLst>
            <pc:docMk/>
            <pc:sldMk cId="3569352684" sldId="468"/>
            <ac:spMk id="22" creationId="{F7BEEB49-E8EE-EC35-3E48-FDC588FB47A0}"/>
          </ac:spMkLst>
        </pc:spChg>
        <pc:spChg chg="del">
          <ac:chgData name="Gonçalo Inácio Nunes" userId="bc46cb59-75e4-475e-9a82-b19dc708c81b" providerId="ADAL" clId="{A1A76AAE-E40B-4CB9-AFA8-77BA54D19FBD}" dt="2023-10-17T11:02:05.599" v="1800" actId="478"/>
          <ac:spMkLst>
            <pc:docMk/>
            <pc:sldMk cId="3569352684" sldId="468"/>
            <ac:spMk id="24" creationId="{B3F91799-BB9D-4517-43C8-D0C8BC164E41}"/>
          </ac:spMkLst>
        </pc:spChg>
        <pc:spChg chg="del">
          <ac:chgData name="Gonçalo Inácio Nunes" userId="bc46cb59-75e4-475e-9a82-b19dc708c81b" providerId="ADAL" clId="{A1A76AAE-E40B-4CB9-AFA8-77BA54D19FBD}" dt="2023-10-17T11:06:47.270" v="1820" actId="478"/>
          <ac:spMkLst>
            <pc:docMk/>
            <pc:sldMk cId="3569352684" sldId="468"/>
            <ac:spMk id="27" creationId="{5F00220F-3862-792A-78F1-F2578BB9D4C2}"/>
          </ac:spMkLst>
        </pc:spChg>
      </pc:sldChg>
      <pc:sldChg chg="add del">
        <pc:chgData name="Gonçalo Inácio Nunes" userId="bc46cb59-75e4-475e-9a82-b19dc708c81b" providerId="ADAL" clId="{A1A76AAE-E40B-4CB9-AFA8-77BA54D19FBD}" dt="2023-10-17T11:04:32.376" v="1805"/>
        <pc:sldMkLst>
          <pc:docMk/>
          <pc:sldMk cId="1155806339" sldId="469"/>
        </pc:sldMkLst>
      </pc:sldChg>
      <pc:sldChg chg="addSp delSp modSp add mod modTransition">
        <pc:chgData name="Gonçalo Inácio Nunes" userId="bc46cb59-75e4-475e-9a82-b19dc708c81b" providerId="ADAL" clId="{A1A76AAE-E40B-4CB9-AFA8-77BA54D19FBD}" dt="2023-10-19T07:43:00.611" v="3257" actId="108"/>
        <pc:sldMkLst>
          <pc:docMk/>
          <pc:sldMk cId="1704652596" sldId="469"/>
        </pc:sldMkLst>
        <pc:spChg chg="mod">
          <ac:chgData name="Gonçalo Inácio Nunes" userId="bc46cb59-75e4-475e-9a82-b19dc708c81b" providerId="ADAL" clId="{A1A76AAE-E40B-4CB9-AFA8-77BA54D19FBD}" dt="2023-10-19T07:43:00.611" v="3257" actId="108"/>
          <ac:spMkLst>
            <pc:docMk/>
            <pc:sldMk cId="1704652596" sldId="469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1:08:25.139" v="1824" actId="1076"/>
          <ac:spMkLst>
            <pc:docMk/>
            <pc:sldMk cId="1704652596" sldId="469"/>
            <ac:spMk id="7" creationId="{950B60F2-1996-CBF1-C0EE-0EBD6E6AA017}"/>
          </ac:spMkLst>
        </pc:spChg>
        <pc:spChg chg="del">
          <ac:chgData name="Gonçalo Inácio Nunes" userId="bc46cb59-75e4-475e-9a82-b19dc708c81b" providerId="ADAL" clId="{A1A76AAE-E40B-4CB9-AFA8-77BA54D19FBD}" dt="2023-10-17T11:08:51.411" v="1825" actId="478"/>
          <ac:spMkLst>
            <pc:docMk/>
            <pc:sldMk cId="1704652596" sldId="469"/>
            <ac:spMk id="15" creationId="{A4AF8A64-E233-019C-6956-CB18A05529BC}"/>
          </ac:spMkLst>
        </pc:spChg>
        <pc:spChg chg="del mod">
          <ac:chgData name="Gonçalo Inácio Nunes" userId="bc46cb59-75e4-475e-9a82-b19dc708c81b" providerId="ADAL" clId="{A1A76AAE-E40B-4CB9-AFA8-77BA54D19FBD}" dt="2023-10-17T11:09:24.291" v="1843" actId="478"/>
          <ac:spMkLst>
            <pc:docMk/>
            <pc:sldMk cId="1704652596" sldId="469"/>
            <ac:spMk id="18" creationId="{9E648E6E-69CA-EC32-9374-20B1E761202D}"/>
          </ac:spMkLst>
        </pc:spChg>
        <pc:spChg chg="del">
          <ac:chgData name="Gonçalo Inácio Nunes" userId="bc46cb59-75e4-475e-9a82-b19dc708c81b" providerId="ADAL" clId="{A1A76AAE-E40B-4CB9-AFA8-77BA54D19FBD}" dt="2023-10-17T11:09:26.513" v="1844" actId="478"/>
          <ac:spMkLst>
            <pc:docMk/>
            <pc:sldMk cId="1704652596" sldId="469"/>
            <ac:spMk id="20" creationId="{A5D6D553-3DCD-5D2E-0920-DD9B630657FB}"/>
          </ac:spMkLst>
        </pc:spChg>
        <pc:spChg chg="add mod">
          <ac:chgData name="Gonçalo Inácio Nunes" userId="bc46cb59-75e4-475e-9a82-b19dc708c81b" providerId="ADAL" clId="{A1A76AAE-E40B-4CB9-AFA8-77BA54D19FBD}" dt="2023-10-17T11:08:25.139" v="1824" actId="1076"/>
          <ac:spMkLst>
            <pc:docMk/>
            <pc:sldMk cId="1704652596" sldId="469"/>
            <ac:spMk id="24" creationId="{067CDEEC-EDF9-A607-6432-A4929E949C13}"/>
          </ac:spMkLst>
        </pc:spChg>
        <pc:spChg chg="mod">
          <ac:chgData name="Gonçalo Inácio Nunes" userId="bc46cb59-75e4-475e-9a82-b19dc708c81b" providerId="ADAL" clId="{A1A76AAE-E40B-4CB9-AFA8-77BA54D19FBD}" dt="2023-10-17T11:08:56.014" v="1840" actId="1036"/>
          <ac:spMkLst>
            <pc:docMk/>
            <pc:sldMk cId="1704652596" sldId="469"/>
            <ac:spMk id="26" creationId="{FD2A8C15-319D-1175-8F48-E3D82D4FFA46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3:03.134" v="3258" actId="108"/>
        <pc:sldMkLst>
          <pc:docMk/>
          <pc:sldMk cId="2541642563" sldId="470"/>
        </pc:sldMkLst>
        <pc:spChg chg="mod">
          <ac:chgData name="Gonçalo Inácio Nunes" userId="bc46cb59-75e4-475e-9a82-b19dc708c81b" providerId="ADAL" clId="{A1A76AAE-E40B-4CB9-AFA8-77BA54D19FBD}" dt="2023-10-19T07:43:03.134" v="3258" actId="108"/>
          <ac:spMkLst>
            <pc:docMk/>
            <pc:sldMk cId="2541642563" sldId="470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1:09:51.956" v="1857" actId="478"/>
          <ac:spMkLst>
            <pc:docMk/>
            <pc:sldMk cId="2541642563" sldId="470"/>
            <ac:spMk id="7" creationId="{950B60F2-1996-CBF1-C0EE-0EBD6E6AA017}"/>
          </ac:spMkLst>
        </pc:spChg>
        <pc:spChg chg="del">
          <ac:chgData name="Gonçalo Inácio Nunes" userId="bc46cb59-75e4-475e-9a82-b19dc708c81b" providerId="ADAL" clId="{A1A76AAE-E40B-4CB9-AFA8-77BA54D19FBD}" dt="2023-10-17T11:09:41.269" v="1849" actId="478"/>
          <ac:spMkLst>
            <pc:docMk/>
            <pc:sldMk cId="2541642563" sldId="470"/>
            <ac:spMk id="9" creationId="{36E9A38E-4220-73A8-D1F7-BDD17AD36388}"/>
          </ac:spMkLst>
        </pc:spChg>
        <pc:spChg chg="del">
          <ac:chgData name="Gonçalo Inácio Nunes" userId="bc46cb59-75e4-475e-9a82-b19dc708c81b" providerId="ADAL" clId="{A1A76AAE-E40B-4CB9-AFA8-77BA54D19FBD}" dt="2023-10-17T11:09:43.525" v="1850" actId="478"/>
          <ac:spMkLst>
            <pc:docMk/>
            <pc:sldMk cId="2541642563" sldId="470"/>
            <ac:spMk id="12" creationId="{497BBA4C-6253-5132-E7E9-50C21C8C2EB3}"/>
          </ac:spMkLst>
        </pc:spChg>
        <pc:spChg chg="del">
          <ac:chgData name="Gonçalo Inácio Nunes" userId="bc46cb59-75e4-475e-9a82-b19dc708c81b" providerId="ADAL" clId="{A1A76AAE-E40B-4CB9-AFA8-77BA54D19FBD}" dt="2023-10-17T11:09:36.245" v="1847" actId="478"/>
          <ac:spMkLst>
            <pc:docMk/>
            <pc:sldMk cId="2541642563" sldId="470"/>
            <ac:spMk id="23" creationId="{9D890389-1F38-2C48-6F75-813202D57500}"/>
          </ac:spMkLst>
        </pc:spChg>
        <pc:spChg chg="del">
          <ac:chgData name="Gonçalo Inácio Nunes" userId="bc46cb59-75e4-475e-9a82-b19dc708c81b" providerId="ADAL" clId="{A1A76AAE-E40B-4CB9-AFA8-77BA54D19FBD}" dt="2023-10-17T11:09:51.956" v="1857" actId="478"/>
          <ac:spMkLst>
            <pc:docMk/>
            <pc:sldMk cId="2541642563" sldId="470"/>
            <ac:spMk id="24" creationId="{067CDEEC-EDF9-A607-6432-A4929E949C13}"/>
          </ac:spMkLst>
        </pc:spChg>
        <pc:spChg chg="add mod">
          <ac:chgData name="Gonçalo Inácio Nunes" userId="bc46cb59-75e4-475e-9a82-b19dc708c81b" providerId="ADAL" clId="{A1A76AAE-E40B-4CB9-AFA8-77BA54D19FBD}" dt="2023-10-17T11:10:58.906" v="1881" actId="108"/>
          <ac:spMkLst>
            <pc:docMk/>
            <pc:sldMk cId="2541642563" sldId="470"/>
            <ac:spMk id="27" creationId="{D705D0F6-AB69-DFA0-6091-B1D9C0FE94E9}"/>
          </ac:spMkLst>
        </pc:spChg>
        <pc:spChg chg="del mod">
          <ac:chgData name="Gonçalo Inácio Nunes" userId="bc46cb59-75e4-475e-9a82-b19dc708c81b" providerId="ADAL" clId="{A1A76AAE-E40B-4CB9-AFA8-77BA54D19FBD}" dt="2023-10-17T11:29:31.760" v="1936" actId="478"/>
          <ac:spMkLst>
            <pc:docMk/>
            <pc:sldMk cId="2541642563" sldId="470"/>
            <ac:spMk id="28" creationId="{DEA959A3-916A-0DA7-9A5D-695281E28793}"/>
          </ac:spMkLst>
        </pc:spChg>
        <pc:spChg chg="add mod">
          <ac:chgData name="Gonçalo Inácio Nunes" userId="bc46cb59-75e4-475e-9a82-b19dc708c81b" providerId="ADAL" clId="{A1A76AAE-E40B-4CB9-AFA8-77BA54D19FBD}" dt="2023-10-17T11:13:59.405" v="1898" actId="20577"/>
          <ac:spMkLst>
            <pc:docMk/>
            <pc:sldMk cId="2541642563" sldId="470"/>
            <ac:spMk id="29" creationId="{405F8865-D2A4-CF54-37DB-9347D0CAAD9D}"/>
          </ac:spMkLst>
        </pc:spChg>
        <pc:spChg chg="add mod">
          <ac:chgData name="Gonçalo Inácio Nunes" userId="bc46cb59-75e4-475e-9a82-b19dc708c81b" providerId="ADAL" clId="{A1A76AAE-E40B-4CB9-AFA8-77BA54D19FBD}" dt="2023-10-17T11:29:35.281" v="1938" actId="1076"/>
          <ac:spMkLst>
            <pc:docMk/>
            <pc:sldMk cId="2541642563" sldId="470"/>
            <ac:spMk id="30" creationId="{08493AFB-480A-0109-056D-78548F0281C4}"/>
          </ac:spMkLst>
        </pc:spChg>
        <pc:cxnChg chg="add mod">
          <ac:chgData name="Gonçalo Inácio Nunes" userId="bc46cb59-75e4-475e-9a82-b19dc708c81b" providerId="ADAL" clId="{A1A76AAE-E40B-4CB9-AFA8-77BA54D19FBD}" dt="2023-10-17T11:10:16.770" v="1864" actId="1076"/>
          <ac:cxnSpMkLst>
            <pc:docMk/>
            <pc:sldMk cId="2541642563" sldId="470"/>
            <ac:cxnSpMk id="15" creationId="{582A11C2-0D63-C758-0A27-D046331682AF}"/>
          </ac:cxnSpMkLst>
        </pc:cxnChg>
      </pc:sldChg>
      <pc:sldChg chg="add del">
        <pc:chgData name="Gonçalo Inácio Nunes" userId="bc46cb59-75e4-475e-9a82-b19dc708c81b" providerId="ADAL" clId="{A1A76AAE-E40B-4CB9-AFA8-77BA54D19FBD}" dt="2023-10-17T11:09:29.972" v="1845" actId="47"/>
        <pc:sldMkLst>
          <pc:docMk/>
          <pc:sldMk cId="3294777062" sldId="470"/>
        </pc:sldMkLst>
      </pc:sldChg>
      <pc:sldChg chg="modSp add mod modTransition">
        <pc:chgData name="Gonçalo Inácio Nunes" userId="bc46cb59-75e4-475e-9a82-b19dc708c81b" providerId="ADAL" clId="{A1A76AAE-E40B-4CB9-AFA8-77BA54D19FBD}" dt="2023-10-19T07:42:45.140" v="3252" actId="108"/>
        <pc:sldMkLst>
          <pc:docMk/>
          <pc:sldMk cId="2837175158" sldId="471"/>
        </pc:sldMkLst>
        <pc:spChg chg="mod">
          <ac:chgData name="Gonçalo Inácio Nunes" userId="bc46cb59-75e4-475e-9a82-b19dc708c81b" providerId="ADAL" clId="{A1A76AAE-E40B-4CB9-AFA8-77BA54D19FBD}" dt="2023-10-19T07:42:45.140" v="3252" actId="108"/>
          <ac:spMkLst>
            <pc:docMk/>
            <pc:sldMk cId="2837175158" sldId="471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11:18:28.850" v="1922" actId="1076"/>
          <ac:spMkLst>
            <pc:docMk/>
            <pc:sldMk cId="2837175158" sldId="471"/>
            <ac:spMk id="23" creationId="{9D890389-1F38-2C48-6F75-813202D57500}"/>
          </ac:spMkLst>
        </pc:spChg>
        <pc:spChg chg="mod">
          <ac:chgData name="Gonçalo Inácio Nunes" userId="bc46cb59-75e4-475e-9a82-b19dc708c81b" providerId="ADAL" clId="{A1A76AAE-E40B-4CB9-AFA8-77BA54D19FBD}" dt="2023-10-17T11:18:26.583" v="1921" actId="1076"/>
          <ac:spMkLst>
            <pc:docMk/>
            <pc:sldMk cId="2837175158" sldId="471"/>
            <ac:spMk id="26" creationId="{FD2A8C15-319D-1175-8F48-E3D82D4FFA46}"/>
          </ac:spMkLst>
        </pc:spChg>
      </pc:sldChg>
      <pc:sldChg chg="addSp delSp modSp add mod modTransition">
        <pc:chgData name="Gonçalo Inácio Nunes" userId="bc46cb59-75e4-475e-9a82-b19dc708c81b" providerId="ADAL" clId="{A1A76AAE-E40B-4CB9-AFA8-77BA54D19FBD}" dt="2023-10-19T07:42:47.275" v="3253" actId="108"/>
        <pc:sldMkLst>
          <pc:docMk/>
          <pc:sldMk cId="3475266168" sldId="472"/>
        </pc:sldMkLst>
        <pc:spChg chg="mod">
          <ac:chgData name="Gonçalo Inácio Nunes" userId="bc46cb59-75e4-475e-9a82-b19dc708c81b" providerId="ADAL" clId="{A1A76AAE-E40B-4CB9-AFA8-77BA54D19FBD}" dt="2023-10-19T07:42:47.275" v="3253" actId="108"/>
          <ac:spMkLst>
            <pc:docMk/>
            <pc:sldMk cId="3475266168" sldId="472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1:19:52.963" v="1929" actId="1076"/>
          <ac:spMkLst>
            <pc:docMk/>
            <pc:sldMk cId="3475266168" sldId="472"/>
            <ac:spMk id="7" creationId="{3FA64092-FE23-64B0-9E3D-B71B911E204E}"/>
          </ac:spMkLst>
        </pc:spChg>
        <pc:spChg chg="del mod">
          <ac:chgData name="Gonçalo Inácio Nunes" userId="bc46cb59-75e4-475e-9a82-b19dc708c81b" providerId="ADAL" clId="{A1A76AAE-E40B-4CB9-AFA8-77BA54D19FBD}" dt="2023-10-17T11:19:48.604" v="1927" actId="478"/>
          <ac:spMkLst>
            <pc:docMk/>
            <pc:sldMk cId="3475266168" sldId="472"/>
            <ac:spMk id="17" creationId="{1D4EEBF0-0E2B-3D88-EEC1-CAB59D6FD189}"/>
          </ac:spMkLst>
        </pc:spChg>
        <pc:spChg chg="add mod">
          <ac:chgData name="Gonçalo Inácio Nunes" userId="bc46cb59-75e4-475e-9a82-b19dc708c81b" providerId="ADAL" clId="{A1A76AAE-E40B-4CB9-AFA8-77BA54D19FBD}" dt="2023-10-17T11:20:00.196" v="1932" actId="1076"/>
          <ac:spMkLst>
            <pc:docMk/>
            <pc:sldMk cId="3475266168" sldId="472"/>
            <ac:spMk id="18" creationId="{EA751326-2943-6E6B-BD62-A068282491EA}"/>
          </ac:spMkLst>
        </pc:spChg>
        <pc:spChg chg="del mod">
          <ac:chgData name="Gonçalo Inácio Nunes" userId="bc46cb59-75e4-475e-9a82-b19dc708c81b" providerId="ADAL" clId="{A1A76AAE-E40B-4CB9-AFA8-77BA54D19FBD}" dt="2023-10-17T11:19:54.590" v="1930" actId="478"/>
          <ac:spMkLst>
            <pc:docMk/>
            <pc:sldMk cId="3475266168" sldId="472"/>
            <ac:spMk id="25" creationId="{B594ADA9-5FD5-78E1-E616-76A0E544A911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11:30:49.423" v="1941" actId="108"/>
        <pc:sldMkLst>
          <pc:docMk/>
          <pc:sldMk cId="3617529724" sldId="473"/>
        </pc:sldMkLst>
        <pc:spChg chg="mod">
          <ac:chgData name="Gonçalo Inácio Nunes" userId="bc46cb59-75e4-475e-9a82-b19dc708c81b" providerId="ADAL" clId="{A1A76AAE-E40B-4CB9-AFA8-77BA54D19FBD}" dt="2023-10-17T11:30:49.423" v="1941" actId="108"/>
          <ac:spMkLst>
            <pc:docMk/>
            <pc:sldMk cId="3617529724" sldId="473"/>
            <ac:spMk id="3" creationId="{4ABE211B-01E0-0F1F-370C-EF4C441DC269}"/>
          </ac:spMkLst>
        </pc:spChg>
      </pc:sldChg>
      <pc:sldChg chg="addSp delSp modSp add del mod modTransition">
        <pc:chgData name="Gonçalo Inácio Nunes" userId="bc46cb59-75e4-475e-9a82-b19dc708c81b" providerId="ADAL" clId="{A1A76AAE-E40B-4CB9-AFA8-77BA54D19FBD}" dt="2023-10-17T11:44:47.013" v="2043" actId="47"/>
        <pc:sldMkLst>
          <pc:docMk/>
          <pc:sldMk cId="2982942803" sldId="474"/>
        </pc:sldMkLst>
        <pc:spChg chg="mod">
          <ac:chgData name="Gonçalo Inácio Nunes" userId="bc46cb59-75e4-475e-9a82-b19dc708c81b" providerId="ADAL" clId="{A1A76AAE-E40B-4CB9-AFA8-77BA54D19FBD}" dt="2023-10-17T11:34:49.546" v="1965" actId="20577"/>
          <ac:spMkLst>
            <pc:docMk/>
            <pc:sldMk cId="2982942803" sldId="474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11:35:22.733" v="1967" actId="207"/>
          <ac:spMkLst>
            <pc:docMk/>
            <pc:sldMk cId="2982942803" sldId="474"/>
            <ac:spMk id="5" creationId="{9F60F942-4930-F5C3-D932-8AA2BF0A9892}"/>
          </ac:spMkLst>
        </pc:spChg>
        <pc:spChg chg="del">
          <ac:chgData name="Gonçalo Inácio Nunes" userId="bc46cb59-75e4-475e-9a82-b19dc708c81b" providerId="ADAL" clId="{A1A76AAE-E40B-4CB9-AFA8-77BA54D19FBD}" dt="2023-10-17T11:35:07.617" v="1966" actId="478"/>
          <ac:spMkLst>
            <pc:docMk/>
            <pc:sldMk cId="2982942803" sldId="474"/>
            <ac:spMk id="17" creationId="{1D4EEBF0-0E2B-3D88-EEC1-CAB59D6FD189}"/>
          </ac:spMkLst>
        </pc:spChg>
        <pc:spChg chg="add mod">
          <ac:chgData name="Gonçalo Inácio Nunes" userId="bc46cb59-75e4-475e-9a82-b19dc708c81b" providerId="ADAL" clId="{A1A76AAE-E40B-4CB9-AFA8-77BA54D19FBD}" dt="2023-10-17T11:36:55.280" v="1973" actId="207"/>
          <ac:spMkLst>
            <pc:docMk/>
            <pc:sldMk cId="2982942803" sldId="474"/>
            <ac:spMk id="18" creationId="{5152F3EA-8F47-77A1-430C-81FB46CD9021}"/>
          </ac:spMkLst>
        </pc:spChg>
        <pc:spChg chg="add mod">
          <ac:chgData name="Gonçalo Inácio Nunes" userId="bc46cb59-75e4-475e-9a82-b19dc708c81b" providerId="ADAL" clId="{A1A76AAE-E40B-4CB9-AFA8-77BA54D19FBD}" dt="2023-10-17T11:37:15.209" v="1988" actId="1076"/>
          <ac:spMkLst>
            <pc:docMk/>
            <pc:sldMk cId="2982942803" sldId="474"/>
            <ac:spMk id="19" creationId="{D04E785D-4EE7-11D1-C07C-C3A424EBEDF9}"/>
          </ac:spMkLst>
        </pc:spChg>
        <pc:spChg chg="add mod">
          <ac:chgData name="Gonçalo Inácio Nunes" userId="bc46cb59-75e4-475e-9a82-b19dc708c81b" providerId="ADAL" clId="{A1A76AAE-E40B-4CB9-AFA8-77BA54D19FBD}" dt="2023-10-17T11:44:43.024" v="2042"/>
          <ac:spMkLst>
            <pc:docMk/>
            <pc:sldMk cId="2982942803" sldId="474"/>
            <ac:spMk id="20" creationId="{8A618685-A2B5-80CD-B8F6-BE226D1E573D}"/>
          </ac:spMkLst>
        </pc:spChg>
        <pc:cxnChg chg="add del mod">
          <ac:chgData name="Gonçalo Inácio Nunes" userId="bc46cb59-75e4-475e-9a82-b19dc708c81b" providerId="ADAL" clId="{A1A76AAE-E40B-4CB9-AFA8-77BA54D19FBD}" dt="2023-10-17T11:36:09.286" v="1970" actId="478"/>
          <ac:cxnSpMkLst>
            <pc:docMk/>
            <pc:sldMk cId="2982942803" sldId="474"/>
            <ac:cxnSpMk id="12" creationId="{BB867366-31E0-2941-51F1-FFCD24378832}"/>
          </ac:cxnSpMkLst>
        </pc:cxnChg>
        <pc:cxnChg chg="add">
          <ac:chgData name="Gonçalo Inácio Nunes" userId="bc46cb59-75e4-475e-9a82-b19dc708c81b" providerId="ADAL" clId="{A1A76AAE-E40B-4CB9-AFA8-77BA54D19FBD}" dt="2023-10-17T11:36:07.287" v="1969" actId="11529"/>
          <ac:cxnSpMkLst>
            <pc:docMk/>
            <pc:sldMk cId="2982942803" sldId="474"/>
            <ac:cxnSpMk id="15" creationId="{4EC403BC-22F3-7E7A-A0D1-335C6E53BE49}"/>
          </ac:cxnSpMkLst>
        </pc:cxnChg>
      </pc:sldChg>
      <pc:sldChg chg="addSp modSp add mod modTransition modAnim">
        <pc:chgData name="Gonçalo Inácio Nunes" userId="bc46cb59-75e4-475e-9a82-b19dc708c81b" providerId="ADAL" clId="{A1A76AAE-E40B-4CB9-AFA8-77BA54D19FBD}" dt="2023-10-19T07:43:11.678" v="3260" actId="108"/>
        <pc:sldMkLst>
          <pc:docMk/>
          <pc:sldMk cId="1840566013" sldId="475"/>
        </pc:sldMkLst>
        <pc:spChg chg="mod">
          <ac:chgData name="Gonçalo Inácio Nunes" userId="bc46cb59-75e4-475e-9a82-b19dc708c81b" providerId="ADAL" clId="{A1A76AAE-E40B-4CB9-AFA8-77BA54D19FBD}" dt="2023-10-19T07:43:11.678" v="3260" actId="108"/>
          <ac:spMkLst>
            <pc:docMk/>
            <pc:sldMk cId="1840566013" sldId="475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1:39:12.998" v="2001"/>
          <ac:spMkLst>
            <pc:docMk/>
            <pc:sldMk cId="1840566013" sldId="475"/>
            <ac:spMk id="7" creationId="{22C9058A-18A1-D83B-F840-74C912549E9F}"/>
          </ac:spMkLst>
        </pc:spChg>
        <pc:spChg chg="add mod">
          <ac:chgData name="Gonçalo Inácio Nunes" userId="bc46cb59-75e4-475e-9a82-b19dc708c81b" providerId="ADAL" clId="{A1A76AAE-E40B-4CB9-AFA8-77BA54D19FBD}" dt="2023-10-17T11:39:16.433" v="2002"/>
          <ac:spMkLst>
            <pc:docMk/>
            <pc:sldMk cId="1840566013" sldId="475"/>
            <ac:spMk id="12" creationId="{9793FF63-DE9C-0802-C0A5-E66700BD8450}"/>
          </ac:spMkLst>
        </pc:spChg>
      </pc:sldChg>
      <pc:sldChg chg="addSp delSp modSp add mod ord modTransition">
        <pc:chgData name="Gonçalo Inácio Nunes" userId="bc46cb59-75e4-475e-9a82-b19dc708c81b" providerId="ADAL" clId="{A1A76AAE-E40B-4CB9-AFA8-77BA54D19FBD}" dt="2023-10-19T07:43:08.937" v="3259" actId="108"/>
        <pc:sldMkLst>
          <pc:docMk/>
          <pc:sldMk cId="4292647676" sldId="476"/>
        </pc:sldMkLst>
        <pc:spChg chg="add del mod">
          <ac:chgData name="Gonçalo Inácio Nunes" userId="bc46cb59-75e4-475e-9a82-b19dc708c81b" providerId="ADAL" clId="{A1A76AAE-E40B-4CB9-AFA8-77BA54D19FBD}" dt="2023-10-17T11:38:08.766" v="1997"/>
          <ac:spMkLst>
            <pc:docMk/>
            <pc:sldMk cId="4292647676" sldId="476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9T07:43:08.937" v="3259" actId="108"/>
          <ac:spMkLst>
            <pc:docMk/>
            <pc:sldMk cId="4292647676" sldId="476"/>
            <ac:spMk id="3" creationId="{34CCB566-D28C-1E78-8659-7D912376D735}"/>
          </ac:spMkLst>
        </pc:spChg>
        <pc:spChg chg="add del mod">
          <ac:chgData name="Gonçalo Inácio Nunes" userId="bc46cb59-75e4-475e-9a82-b19dc708c81b" providerId="ADAL" clId="{A1A76AAE-E40B-4CB9-AFA8-77BA54D19FBD}" dt="2023-10-17T11:38:05.799" v="1996" actId="478"/>
          <ac:spMkLst>
            <pc:docMk/>
            <pc:sldMk cId="4292647676" sldId="476"/>
            <ac:spMk id="12" creationId="{27D33914-5A2A-58D2-B2E4-2269D74A36A2}"/>
          </ac:spMkLst>
        </pc:spChg>
        <pc:spChg chg="add del mod">
          <ac:chgData name="Gonçalo Inácio Nunes" userId="bc46cb59-75e4-475e-9a82-b19dc708c81b" providerId="ADAL" clId="{A1A76AAE-E40B-4CB9-AFA8-77BA54D19FBD}" dt="2023-10-17T11:38:05.426" v="1995"/>
          <ac:spMkLst>
            <pc:docMk/>
            <pc:sldMk cId="4292647676" sldId="476"/>
            <ac:spMk id="14" creationId="{28F58765-F587-DF06-E3C6-5C1A7EE683C8}"/>
          </ac:spMkLst>
        </pc:spChg>
        <pc:spChg chg="add mod">
          <ac:chgData name="Gonçalo Inácio Nunes" userId="bc46cb59-75e4-475e-9a82-b19dc708c81b" providerId="ADAL" clId="{A1A76AAE-E40B-4CB9-AFA8-77BA54D19FBD}" dt="2023-10-17T11:38:58.665" v="1998"/>
          <ac:spMkLst>
            <pc:docMk/>
            <pc:sldMk cId="4292647676" sldId="476"/>
            <ac:spMk id="15" creationId="{CC056E98-F93A-0851-B9F4-E85336FE2C2C}"/>
          </ac:spMkLst>
        </pc:spChg>
        <pc:spChg chg="add mod">
          <ac:chgData name="Gonçalo Inácio Nunes" userId="bc46cb59-75e4-475e-9a82-b19dc708c81b" providerId="ADAL" clId="{A1A76AAE-E40B-4CB9-AFA8-77BA54D19FBD}" dt="2023-10-17T11:39:03.884" v="2000" actId="1076"/>
          <ac:spMkLst>
            <pc:docMk/>
            <pc:sldMk cId="4292647676" sldId="476"/>
            <ac:spMk id="18" creationId="{C41F9A36-1FF7-73EC-9491-68246927EA13}"/>
          </ac:spMkLst>
        </pc:spChg>
      </pc:sldChg>
      <pc:sldChg chg="delSp modSp add mod modTransition">
        <pc:chgData name="Gonçalo Inácio Nunes" userId="bc46cb59-75e4-475e-9a82-b19dc708c81b" providerId="ADAL" clId="{A1A76AAE-E40B-4CB9-AFA8-77BA54D19FBD}" dt="2023-10-19T07:43:15.543" v="3261" actId="108"/>
        <pc:sldMkLst>
          <pc:docMk/>
          <pc:sldMk cId="2122502707" sldId="477"/>
        </pc:sldMkLst>
        <pc:spChg chg="mod">
          <ac:chgData name="Gonçalo Inácio Nunes" userId="bc46cb59-75e4-475e-9a82-b19dc708c81b" providerId="ADAL" clId="{A1A76AAE-E40B-4CB9-AFA8-77BA54D19FBD}" dt="2023-10-19T07:43:15.543" v="3261" actId="108"/>
          <ac:spMkLst>
            <pc:docMk/>
            <pc:sldMk cId="2122502707" sldId="477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11:39:33.576" v="2006" actId="1076"/>
          <ac:spMkLst>
            <pc:docMk/>
            <pc:sldMk cId="2122502707" sldId="477"/>
            <ac:spMk id="18" creationId="{5152F3EA-8F47-77A1-430C-81FB46CD9021}"/>
          </ac:spMkLst>
        </pc:spChg>
        <pc:spChg chg="del">
          <ac:chgData name="Gonçalo Inácio Nunes" userId="bc46cb59-75e4-475e-9a82-b19dc708c81b" providerId="ADAL" clId="{A1A76AAE-E40B-4CB9-AFA8-77BA54D19FBD}" dt="2023-10-17T11:39:30.710" v="2005" actId="478"/>
          <ac:spMkLst>
            <pc:docMk/>
            <pc:sldMk cId="2122502707" sldId="477"/>
            <ac:spMk id="19" creationId="{D04E785D-4EE7-11D1-C07C-C3A424EBEDF9}"/>
          </ac:spMkLst>
        </pc:spChg>
        <pc:cxnChg chg="del mod">
          <ac:chgData name="Gonçalo Inácio Nunes" userId="bc46cb59-75e4-475e-9a82-b19dc708c81b" providerId="ADAL" clId="{A1A76AAE-E40B-4CB9-AFA8-77BA54D19FBD}" dt="2023-10-17T11:39:28.229" v="2004" actId="478"/>
          <ac:cxnSpMkLst>
            <pc:docMk/>
            <pc:sldMk cId="2122502707" sldId="477"/>
            <ac:cxnSpMk id="15" creationId="{4EC403BC-22F3-7E7A-A0D1-335C6E53BE49}"/>
          </ac:cxnSpMkLst>
        </pc:cxnChg>
      </pc:sldChg>
      <pc:sldChg chg="addSp modSp add mod modTransition">
        <pc:chgData name="Gonçalo Inácio Nunes" userId="bc46cb59-75e4-475e-9a82-b19dc708c81b" providerId="ADAL" clId="{A1A76AAE-E40B-4CB9-AFA8-77BA54D19FBD}" dt="2023-10-19T07:43:18.415" v="3262" actId="108"/>
        <pc:sldMkLst>
          <pc:docMk/>
          <pc:sldMk cId="2873603594" sldId="478"/>
        </pc:sldMkLst>
        <pc:spChg chg="mod">
          <ac:chgData name="Gonçalo Inácio Nunes" userId="bc46cb59-75e4-475e-9a82-b19dc708c81b" providerId="ADAL" clId="{A1A76AAE-E40B-4CB9-AFA8-77BA54D19FBD}" dt="2023-10-19T07:43:18.415" v="3262" actId="108"/>
          <ac:spMkLst>
            <pc:docMk/>
            <pc:sldMk cId="2873603594" sldId="478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1:40:07.917" v="2013"/>
          <ac:spMkLst>
            <pc:docMk/>
            <pc:sldMk cId="2873603594" sldId="478"/>
            <ac:spMk id="14" creationId="{CC02E218-452A-9C05-817C-4BDCD49F6B19}"/>
          </ac:spMkLst>
        </pc:spChg>
        <pc:spChg chg="mod">
          <ac:chgData name="Gonçalo Inácio Nunes" userId="bc46cb59-75e4-475e-9a82-b19dc708c81b" providerId="ADAL" clId="{A1A76AAE-E40B-4CB9-AFA8-77BA54D19FBD}" dt="2023-10-17T11:39:55.572" v="2010" actId="1076"/>
          <ac:spMkLst>
            <pc:docMk/>
            <pc:sldMk cId="2873603594" sldId="478"/>
            <ac:spMk id="18" creationId="{5152F3EA-8F47-77A1-430C-81FB46CD9021}"/>
          </ac:spMkLst>
        </pc:spChg>
      </pc:sldChg>
      <pc:sldChg chg="add del">
        <pc:chgData name="Gonçalo Inácio Nunes" userId="bc46cb59-75e4-475e-9a82-b19dc708c81b" providerId="ADAL" clId="{A1A76AAE-E40B-4CB9-AFA8-77BA54D19FBD}" dt="2023-10-17T11:39:46.120" v="2008" actId="47"/>
        <pc:sldMkLst>
          <pc:docMk/>
          <pc:sldMk cId="3205835824" sldId="478"/>
        </pc:sldMkLst>
      </pc:sldChg>
      <pc:sldChg chg="add del">
        <pc:chgData name="Gonçalo Inácio Nunes" userId="bc46cb59-75e4-475e-9a82-b19dc708c81b" providerId="ADAL" clId="{A1A76AAE-E40B-4CB9-AFA8-77BA54D19FBD}" dt="2023-10-17T11:40:01.042" v="2012"/>
        <pc:sldMkLst>
          <pc:docMk/>
          <pc:sldMk cId="1714931312" sldId="479"/>
        </pc:sldMkLst>
      </pc:sldChg>
      <pc:sldChg chg="addSp delSp modSp add mod">
        <pc:chgData name="Gonçalo Inácio Nunes" userId="bc46cb59-75e4-475e-9a82-b19dc708c81b" providerId="ADAL" clId="{A1A76AAE-E40B-4CB9-AFA8-77BA54D19FBD}" dt="2023-10-19T07:43:22.692" v="3264" actId="108"/>
        <pc:sldMkLst>
          <pc:docMk/>
          <pc:sldMk cId="3350098350" sldId="479"/>
        </pc:sldMkLst>
        <pc:spChg chg="mod">
          <ac:chgData name="Gonçalo Inácio Nunes" userId="bc46cb59-75e4-475e-9a82-b19dc708c81b" providerId="ADAL" clId="{A1A76AAE-E40B-4CB9-AFA8-77BA54D19FBD}" dt="2023-10-19T07:43:22.692" v="3264" actId="108"/>
          <ac:spMkLst>
            <pc:docMk/>
            <pc:sldMk cId="3350098350" sldId="479"/>
            <ac:spMk id="3" creationId="{34CCB566-D28C-1E78-8659-7D912376D735}"/>
          </ac:spMkLst>
        </pc:spChg>
        <pc:spChg chg="add mod">
          <ac:chgData name="Gonçalo Inácio Nunes" userId="bc46cb59-75e4-475e-9a82-b19dc708c81b" providerId="ADAL" clId="{A1A76AAE-E40B-4CB9-AFA8-77BA54D19FBD}" dt="2023-10-17T11:40:18.027" v="2016" actId="1076"/>
          <ac:spMkLst>
            <pc:docMk/>
            <pc:sldMk cId="3350098350" sldId="479"/>
            <ac:spMk id="15" creationId="{A51E708D-FD44-8700-DB6A-8E3BA07EBF7B}"/>
          </ac:spMkLst>
        </pc:spChg>
        <pc:spChg chg="del">
          <ac:chgData name="Gonçalo Inácio Nunes" userId="bc46cb59-75e4-475e-9a82-b19dc708c81b" providerId="ADAL" clId="{A1A76AAE-E40B-4CB9-AFA8-77BA54D19FBD}" dt="2023-10-17T11:40:19.478" v="2017" actId="478"/>
          <ac:spMkLst>
            <pc:docMk/>
            <pc:sldMk cId="3350098350" sldId="479"/>
            <ac:spMk id="18" creationId="{5152F3EA-8F47-77A1-430C-81FB46CD9021}"/>
          </ac:spMkLst>
        </pc:spChg>
        <pc:spChg chg="add mod">
          <ac:chgData name="Gonçalo Inácio Nunes" userId="bc46cb59-75e4-475e-9a82-b19dc708c81b" providerId="ADAL" clId="{A1A76AAE-E40B-4CB9-AFA8-77BA54D19FBD}" dt="2023-10-17T11:42:18.019" v="2022" actId="1076"/>
          <ac:spMkLst>
            <pc:docMk/>
            <pc:sldMk cId="3350098350" sldId="479"/>
            <ac:spMk id="22" creationId="{51FD4095-9913-A09E-BA3D-2AC166D66234}"/>
          </ac:spMkLst>
        </pc:spChg>
        <pc:cxnChg chg="add mod">
          <ac:chgData name="Gonçalo Inácio Nunes" userId="bc46cb59-75e4-475e-9a82-b19dc708c81b" providerId="ADAL" clId="{A1A76AAE-E40B-4CB9-AFA8-77BA54D19FBD}" dt="2023-10-17T11:42:03.843" v="2020" actId="14100"/>
          <ac:cxnSpMkLst>
            <pc:docMk/>
            <pc:sldMk cId="3350098350" sldId="479"/>
            <ac:cxnSpMk id="17" creationId="{111319FD-E786-EF26-A19B-B1BEBAA9F784}"/>
          </ac:cxnSpMkLst>
        </pc:cxnChg>
      </pc:sldChg>
      <pc:sldChg chg="addSp delSp modSp add mod modTransition">
        <pc:chgData name="Gonçalo Inácio Nunes" userId="bc46cb59-75e4-475e-9a82-b19dc708c81b" providerId="ADAL" clId="{A1A76AAE-E40B-4CB9-AFA8-77BA54D19FBD}" dt="2023-10-19T07:43:26.179" v="3265" actId="108"/>
        <pc:sldMkLst>
          <pc:docMk/>
          <pc:sldMk cId="4229082006" sldId="480"/>
        </pc:sldMkLst>
        <pc:spChg chg="mod">
          <ac:chgData name="Gonçalo Inácio Nunes" userId="bc46cb59-75e4-475e-9a82-b19dc708c81b" providerId="ADAL" clId="{A1A76AAE-E40B-4CB9-AFA8-77BA54D19FBD}" dt="2023-10-19T07:43:26.179" v="3265" actId="108"/>
          <ac:spMkLst>
            <pc:docMk/>
            <pc:sldMk cId="4229082006" sldId="480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1:42:50.633" v="2028" actId="478"/>
          <ac:spMkLst>
            <pc:docMk/>
            <pc:sldMk cId="4229082006" sldId="480"/>
            <ac:spMk id="9" creationId="{199F69C4-D5C0-C72D-186D-F002CE8306D1}"/>
          </ac:spMkLst>
        </pc:spChg>
        <pc:spChg chg="add mod">
          <ac:chgData name="Gonçalo Inácio Nunes" userId="bc46cb59-75e4-475e-9a82-b19dc708c81b" providerId="ADAL" clId="{A1A76AAE-E40B-4CB9-AFA8-77BA54D19FBD}" dt="2023-10-17T11:42:42.676" v="2025" actId="1076"/>
          <ac:spMkLst>
            <pc:docMk/>
            <pc:sldMk cId="4229082006" sldId="480"/>
            <ac:spMk id="18" creationId="{6EC625D1-9D4D-7549-D37E-47CAC33CE589}"/>
          </ac:spMkLst>
        </pc:spChg>
        <pc:spChg chg="add mod">
          <ac:chgData name="Gonçalo Inácio Nunes" userId="bc46cb59-75e4-475e-9a82-b19dc708c81b" providerId="ADAL" clId="{A1A76AAE-E40B-4CB9-AFA8-77BA54D19FBD}" dt="2023-10-17T11:42:53.168" v="2030" actId="1076"/>
          <ac:spMkLst>
            <pc:docMk/>
            <pc:sldMk cId="4229082006" sldId="480"/>
            <ac:spMk id="19" creationId="{FDA930FB-7F1B-489C-1ACD-DE8B4B3BB0A2}"/>
          </ac:spMkLst>
        </pc:spChg>
        <pc:spChg chg="add del mod">
          <ac:chgData name="Gonçalo Inácio Nunes" userId="bc46cb59-75e4-475e-9a82-b19dc708c81b" providerId="ADAL" clId="{A1A76AAE-E40B-4CB9-AFA8-77BA54D19FBD}" dt="2023-10-17T11:43:15.835" v="2032" actId="478"/>
          <ac:spMkLst>
            <pc:docMk/>
            <pc:sldMk cId="4229082006" sldId="480"/>
            <ac:spMk id="20" creationId="{4A14BF4B-14E2-35F8-C157-413E278A28F1}"/>
          </ac:spMkLst>
        </pc:spChg>
        <pc:spChg chg="del">
          <ac:chgData name="Gonçalo Inácio Nunes" userId="bc46cb59-75e4-475e-9a82-b19dc708c81b" providerId="ADAL" clId="{A1A76AAE-E40B-4CB9-AFA8-77BA54D19FBD}" dt="2023-10-17T11:42:45.494" v="2027" actId="478"/>
          <ac:spMkLst>
            <pc:docMk/>
            <pc:sldMk cId="4229082006" sldId="480"/>
            <ac:spMk id="22" creationId="{51FD4095-9913-A09E-BA3D-2AC166D66234}"/>
          </ac:spMkLst>
        </pc:spChg>
        <pc:cxnChg chg="del mod">
          <ac:chgData name="Gonçalo Inácio Nunes" userId="bc46cb59-75e4-475e-9a82-b19dc708c81b" providerId="ADAL" clId="{A1A76AAE-E40B-4CB9-AFA8-77BA54D19FBD}" dt="2023-10-17T11:42:43.918" v="2026" actId="478"/>
          <ac:cxnSpMkLst>
            <pc:docMk/>
            <pc:sldMk cId="4229082006" sldId="480"/>
            <ac:cxnSpMk id="17" creationId="{111319FD-E786-EF26-A19B-B1BEBAA9F784}"/>
          </ac:cxnSpMkLst>
        </pc:cxnChg>
      </pc:sldChg>
      <pc:sldChg chg="delSp modSp add mod">
        <pc:chgData name="Gonçalo Inácio Nunes" userId="bc46cb59-75e4-475e-9a82-b19dc708c81b" providerId="ADAL" clId="{A1A76AAE-E40B-4CB9-AFA8-77BA54D19FBD}" dt="2023-10-19T07:45:13.196" v="3272" actId="108"/>
        <pc:sldMkLst>
          <pc:docMk/>
          <pc:sldMk cId="2297157569" sldId="481"/>
        </pc:sldMkLst>
        <pc:spChg chg="mod">
          <ac:chgData name="Gonçalo Inácio Nunes" userId="bc46cb59-75e4-475e-9a82-b19dc708c81b" providerId="ADAL" clId="{A1A76AAE-E40B-4CB9-AFA8-77BA54D19FBD}" dt="2023-10-19T07:45:13.196" v="3272" actId="108"/>
          <ac:spMkLst>
            <pc:docMk/>
            <pc:sldMk cId="2297157569" sldId="481"/>
            <ac:spMk id="3" creationId="{34CCB566-D28C-1E78-8659-7D912376D735}"/>
          </ac:spMkLst>
        </pc:spChg>
        <pc:spChg chg="del">
          <ac:chgData name="Gonçalo Inácio Nunes" userId="bc46cb59-75e4-475e-9a82-b19dc708c81b" providerId="ADAL" clId="{A1A76AAE-E40B-4CB9-AFA8-77BA54D19FBD}" dt="2023-10-17T11:43:20.727" v="2034" actId="478"/>
          <ac:spMkLst>
            <pc:docMk/>
            <pc:sldMk cId="2297157569" sldId="481"/>
            <ac:spMk id="5" creationId="{9F60F942-4930-F5C3-D932-8AA2BF0A9892}"/>
          </ac:spMkLst>
        </pc:spChg>
        <pc:spChg chg="mod">
          <ac:chgData name="Gonçalo Inácio Nunes" userId="bc46cb59-75e4-475e-9a82-b19dc708c81b" providerId="ADAL" clId="{A1A76AAE-E40B-4CB9-AFA8-77BA54D19FBD}" dt="2023-10-17T11:43:37.521" v="2038" actId="1076"/>
          <ac:spMkLst>
            <pc:docMk/>
            <pc:sldMk cId="2297157569" sldId="481"/>
            <ac:spMk id="6" creationId="{23D04ED3-EAB0-1B1A-893A-81BB2F06D400}"/>
          </ac:spMkLst>
        </pc:spChg>
        <pc:spChg chg="mod">
          <ac:chgData name="Gonçalo Inácio Nunes" userId="bc46cb59-75e4-475e-9a82-b19dc708c81b" providerId="ADAL" clId="{A1A76AAE-E40B-4CB9-AFA8-77BA54D19FBD}" dt="2023-10-17T11:43:37.521" v="2038" actId="1076"/>
          <ac:spMkLst>
            <pc:docMk/>
            <pc:sldMk cId="2297157569" sldId="481"/>
            <ac:spMk id="18" creationId="{6EC625D1-9D4D-7549-D37E-47CAC33CE589}"/>
          </ac:spMkLst>
        </pc:spChg>
        <pc:spChg chg="mod">
          <ac:chgData name="Gonçalo Inácio Nunes" userId="bc46cb59-75e4-475e-9a82-b19dc708c81b" providerId="ADAL" clId="{A1A76AAE-E40B-4CB9-AFA8-77BA54D19FBD}" dt="2023-10-17T11:43:37.521" v="2038" actId="1076"/>
          <ac:spMkLst>
            <pc:docMk/>
            <pc:sldMk cId="2297157569" sldId="481"/>
            <ac:spMk id="19" creationId="{FDA930FB-7F1B-489C-1ACD-DE8B4B3BB0A2}"/>
          </ac:spMkLst>
        </pc:spChg>
        <pc:cxnChg chg="mod">
          <ac:chgData name="Gonçalo Inácio Nunes" userId="bc46cb59-75e4-475e-9a82-b19dc708c81b" providerId="ADAL" clId="{A1A76AAE-E40B-4CB9-AFA8-77BA54D19FBD}" dt="2023-10-17T11:43:28.043" v="2037" actId="14100"/>
          <ac:cxnSpMkLst>
            <pc:docMk/>
            <pc:sldMk cId="2297157569" sldId="481"/>
            <ac:cxnSpMk id="8" creationId="{3565346B-D5B9-EDCF-69C7-779D9B393CB6}"/>
          </ac:cxnSpMkLst>
        </pc:cxnChg>
        <pc:cxnChg chg="del">
          <ac:chgData name="Gonçalo Inácio Nunes" userId="bc46cb59-75e4-475e-9a82-b19dc708c81b" providerId="ADAL" clId="{A1A76AAE-E40B-4CB9-AFA8-77BA54D19FBD}" dt="2023-10-17T11:43:22.132" v="2035" actId="478"/>
          <ac:cxnSpMkLst>
            <pc:docMk/>
            <pc:sldMk cId="2297157569" sldId="481"/>
            <ac:cxnSpMk id="10" creationId="{F65F8B1C-16BA-98CB-E32A-8DE54A1CA163}"/>
          </ac:cxnSpMkLst>
        </pc:cxnChg>
        <pc:cxnChg chg="mod">
          <ac:chgData name="Gonçalo Inácio Nunes" userId="bc46cb59-75e4-475e-9a82-b19dc708c81b" providerId="ADAL" clId="{A1A76AAE-E40B-4CB9-AFA8-77BA54D19FBD}" dt="2023-10-17T11:43:37.521" v="2038" actId="1076"/>
          <ac:cxnSpMkLst>
            <pc:docMk/>
            <pc:sldMk cId="2297157569" sldId="481"/>
            <ac:cxnSpMk id="16" creationId="{F2ADB0A1-4167-9D31-7442-8BC53B5E6682}"/>
          </ac:cxnSpMkLst>
        </pc:cxnChg>
      </pc:sldChg>
      <pc:sldChg chg="modSp add mod modTransition">
        <pc:chgData name="Gonçalo Inácio Nunes" userId="bc46cb59-75e4-475e-9a82-b19dc708c81b" providerId="ADAL" clId="{A1A76AAE-E40B-4CB9-AFA8-77BA54D19FBD}" dt="2023-10-19T07:43:20.350" v="3263" actId="108"/>
        <pc:sldMkLst>
          <pc:docMk/>
          <pc:sldMk cId="2590843666" sldId="482"/>
        </pc:sldMkLst>
        <pc:spChg chg="mod">
          <ac:chgData name="Gonçalo Inácio Nunes" userId="bc46cb59-75e4-475e-9a82-b19dc708c81b" providerId="ADAL" clId="{A1A76AAE-E40B-4CB9-AFA8-77BA54D19FBD}" dt="2023-10-19T07:43:20.350" v="3263" actId="108"/>
          <ac:spMkLst>
            <pc:docMk/>
            <pc:sldMk cId="2590843666" sldId="482"/>
            <ac:spMk id="3" creationId="{34CCB566-D28C-1E78-8659-7D912376D735}"/>
          </ac:spMkLst>
        </pc:spChg>
        <pc:spChg chg="mod">
          <ac:chgData name="Gonçalo Inácio Nunes" userId="bc46cb59-75e4-475e-9a82-b19dc708c81b" providerId="ADAL" clId="{A1A76AAE-E40B-4CB9-AFA8-77BA54D19FBD}" dt="2023-10-17T11:45:48.252" v="2047" actId="1076"/>
          <ac:spMkLst>
            <pc:docMk/>
            <pc:sldMk cId="2590843666" sldId="482"/>
            <ac:spMk id="18" creationId="{5152F3EA-8F47-77A1-430C-81FB46CD9021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11:52:28.153" v="2055" actId="108"/>
        <pc:sldMkLst>
          <pc:docMk/>
          <pc:sldMk cId="168356743" sldId="483"/>
        </pc:sldMkLst>
        <pc:spChg chg="mod">
          <ac:chgData name="Gonçalo Inácio Nunes" userId="bc46cb59-75e4-475e-9a82-b19dc708c81b" providerId="ADAL" clId="{A1A76AAE-E40B-4CB9-AFA8-77BA54D19FBD}" dt="2023-10-17T11:52:28.153" v="2055" actId="108"/>
          <ac:spMkLst>
            <pc:docMk/>
            <pc:sldMk cId="168356743" sldId="483"/>
            <ac:spMk id="3" creationId="{4ABE211B-01E0-0F1F-370C-EF4C441DC269}"/>
          </ac:spMkLst>
        </pc:spChg>
      </pc:sldChg>
      <pc:sldChg chg="modSp add mod">
        <pc:chgData name="Gonçalo Inácio Nunes" userId="bc46cb59-75e4-475e-9a82-b19dc708c81b" providerId="ADAL" clId="{A1A76AAE-E40B-4CB9-AFA8-77BA54D19FBD}" dt="2023-10-19T07:45:06.062" v="3270" actId="108"/>
        <pc:sldMkLst>
          <pc:docMk/>
          <pc:sldMk cId="3456201189" sldId="484"/>
        </pc:sldMkLst>
        <pc:spChg chg="mod">
          <ac:chgData name="Gonçalo Inácio Nunes" userId="bc46cb59-75e4-475e-9a82-b19dc708c81b" providerId="ADAL" clId="{A1A76AAE-E40B-4CB9-AFA8-77BA54D19FBD}" dt="2023-10-17T15:25:17.758" v="2356" actId="20577"/>
          <ac:spMkLst>
            <pc:docMk/>
            <pc:sldMk cId="3456201189" sldId="484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16:06:46.531" v="3188" actId="20577"/>
          <ac:spMkLst>
            <pc:docMk/>
            <pc:sldMk cId="3456201189" sldId="484"/>
            <ac:spMk id="3" creationId="{4ABE211B-01E0-0F1F-370C-EF4C441DC269}"/>
          </ac:spMkLst>
        </pc:spChg>
        <pc:spChg chg="mod">
          <ac:chgData name="Gonçalo Inácio Nunes" userId="bc46cb59-75e4-475e-9a82-b19dc708c81b" providerId="ADAL" clId="{A1A76AAE-E40B-4CB9-AFA8-77BA54D19FBD}" dt="2023-10-19T07:45:06.062" v="3270" actId="108"/>
          <ac:spMkLst>
            <pc:docMk/>
            <pc:sldMk cId="3456201189" sldId="484"/>
            <ac:spMk id="4" creationId="{A8C9458D-C438-91E2-B7E1-327A51863147}"/>
          </ac:spMkLst>
        </pc:spChg>
      </pc:sldChg>
      <pc:sldChg chg="modSp add mod">
        <pc:chgData name="Gonçalo Inácio Nunes" userId="bc46cb59-75e4-475e-9a82-b19dc708c81b" providerId="ADAL" clId="{A1A76AAE-E40B-4CB9-AFA8-77BA54D19FBD}" dt="2023-10-17T15:28:07.875" v="2530" actId="20577"/>
        <pc:sldMkLst>
          <pc:docMk/>
          <pc:sldMk cId="1816886789" sldId="485"/>
        </pc:sldMkLst>
        <pc:spChg chg="mod">
          <ac:chgData name="Gonçalo Inácio Nunes" userId="bc46cb59-75e4-475e-9a82-b19dc708c81b" providerId="ADAL" clId="{A1A76AAE-E40B-4CB9-AFA8-77BA54D19FBD}" dt="2023-10-17T15:25:50.765" v="2369" actId="20577"/>
          <ac:spMkLst>
            <pc:docMk/>
            <pc:sldMk cId="1816886789" sldId="485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15:28:07.875" v="2530" actId="20577"/>
          <ac:spMkLst>
            <pc:docMk/>
            <pc:sldMk cId="1816886789" sldId="485"/>
            <ac:spMk id="3" creationId="{4ABE211B-01E0-0F1F-370C-EF4C441DC269}"/>
          </ac:spMkLst>
        </pc:spChg>
      </pc:sldChg>
      <pc:sldChg chg="add del">
        <pc:chgData name="Gonçalo Inácio Nunes" userId="bc46cb59-75e4-475e-9a82-b19dc708c81b" providerId="ADAL" clId="{A1A76AAE-E40B-4CB9-AFA8-77BA54D19FBD}" dt="2023-10-17T15:25:40.848" v="2358" actId="47"/>
        <pc:sldMkLst>
          <pc:docMk/>
          <pc:sldMk cId="1939794360" sldId="485"/>
        </pc:sldMkLst>
      </pc:sldChg>
      <pc:sldChg chg="modSp add mod">
        <pc:chgData name="Gonçalo Inácio Nunes" userId="bc46cb59-75e4-475e-9a82-b19dc708c81b" providerId="ADAL" clId="{A1A76AAE-E40B-4CB9-AFA8-77BA54D19FBD}" dt="2023-10-17T15:31:40.550" v="2705" actId="20577"/>
        <pc:sldMkLst>
          <pc:docMk/>
          <pc:sldMk cId="2110916297" sldId="486"/>
        </pc:sldMkLst>
        <pc:spChg chg="mod">
          <ac:chgData name="Gonçalo Inácio Nunes" userId="bc46cb59-75e4-475e-9a82-b19dc708c81b" providerId="ADAL" clId="{A1A76AAE-E40B-4CB9-AFA8-77BA54D19FBD}" dt="2023-10-17T15:30:13.516" v="2547" actId="20577"/>
          <ac:spMkLst>
            <pc:docMk/>
            <pc:sldMk cId="2110916297" sldId="486"/>
            <ac:spMk id="2" creationId="{17BF6AA8-25E4-1C44-3D42-7D48B53E55FD}"/>
          </ac:spMkLst>
        </pc:spChg>
        <pc:spChg chg="mod">
          <ac:chgData name="Gonçalo Inácio Nunes" userId="bc46cb59-75e4-475e-9a82-b19dc708c81b" providerId="ADAL" clId="{A1A76AAE-E40B-4CB9-AFA8-77BA54D19FBD}" dt="2023-10-17T15:31:40.550" v="2705" actId="20577"/>
          <ac:spMkLst>
            <pc:docMk/>
            <pc:sldMk cId="2110916297" sldId="486"/>
            <ac:spMk id="3" creationId="{4ABE211B-01E0-0F1F-370C-EF4C441DC269}"/>
          </ac:spMkLst>
        </pc:spChg>
      </pc:sldChg>
      <pc:sldChg chg="addSp delSp modSp add mod modNotesTx">
        <pc:chgData name="Gonçalo Inácio Nunes" userId="bc46cb59-75e4-475e-9a82-b19dc708c81b" providerId="ADAL" clId="{A1A76AAE-E40B-4CB9-AFA8-77BA54D19FBD}" dt="2023-10-19T07:46:03.773" v="3273"/>
        <pc:sldMkLst>
          <pc:docMk/>
          <pc:sldMk cId="3427109479" sldId="487"/>
        </pc:sldMkLst>
        <pc:spChg chg="mod">
          <ac:chgData name="Gonçalo Inácio Nunes" userId="bc46cb59-75e4-475e-9a82-b19dc708c81b" providerId="ADAL" clId="{A1A76AAE-E40B-4CB9-AFA8-77BA54D19FBD}" dt="2023-10-17T15:32:01.533" v="2718" actId="20577"/>
          <ac:spMkLst>
            <pc:docMk/>
            <pc:sldMk cId="3427109479" sldId="487"/>
            <ac:spMk id="2" creationId="{17BF6AA8-25E4-1C44-3D42-7D48B53E55FD}"/>
          </ac:spMkLst>
        </pc:spChg>
        <pc:spChg chg="del mod">
          <ac:chgData name="Gonçalo Inácio Nunes" userId="bc46cb59-75e4-475e-9a82-b19dc708c81b" providerId="ADAL" clId="{A1A76AAE-E40B-4CB9-AFA8-77BA54D19FBD}" dt="2023-10-17T15:34:36.165" v="2721" actId="478"/>
          <ac:spMkLst>
            <pc:docMk/>
            <pc:sldMk cId="3427109479" sldId="487"/>
            <ac:spMk id="3" creationId="{4ABE211B-01E0-0F1F-370C-EF4C441DC269}"/>
          </ac:spMkLst>
        </pc:spChg>
        <pc:spChg chg="add mod">
          <ac:chgData name="Gonçalo Inácio Nunes" userId="bc46cb59-75e4-475e-9a82-b19dc708c81b" providerId="ADAL" clId="{A1A76AAE-E40B-4CB9-AFA8-77BA54D19FBD}" dt="2023-10-18T15:50:56.014" v="3195" actId="255"/>
          <ac:spMkLst>
            <pc:docMk/>
            <pc:sldMk cId="3427109479" sldId="487"/>
            <ac:spMk id="5" creationId="{61C08A8F-4122-3A82-A0C2-C5B0041DC58D}"/>
          </ac:spMkLst>
        </pc:spChg>
        <pc:picChg chg="add mod">
          <ac:chgData name="Gonçalo Inácio Nunes" userId="bc46cb59-75e4-475e-9a82-b19dc708c81b" providerId="ADAL" clId="{A1A76AAE-E40B-4CB9-AFA8-77BA54D19FBD}" dt="2023-10-17T15:41:13.222" v="2755" actId="1076"/>
          <ac:picMkLst>
            <pc:docMk/>
            <pc:sldMk cId="3427109479" sldId="487"/>
            <ac:picMk id="4" creationId="{C3DF8B22-A4EE-613F-E7C1-B021CEA2E7CC}"/>
          </ac:picMkLst>
        </pc:picChg>
      </pc:sldChg>
      <pc:sldChg chg="addSp delSp modSp add mod modNotesTx">
        <pc:chgData name="Gonçalo Inácio Nunes" userId="bc46cb59-75e4-475e-9a82-b19dc708c81b" providerId="ADAL" clId="{A1A76AAE-E40B-4CB9-AFA8-77BA54D19FBD}" dt="2023-10-19T07:46:21.552" v="3275" actId="20577"/>
        <pc:sldMkLst>
          <pc:docMk/>
          <pc:sldMk cId="1963181142" sldId="488"/>
        </pc:sldMkLst>
        <pc:spChg chg="add mod">
          <ac:chgData name="Gonçalo Inácio Nunes" userId="bc46cb59-75e4-475e-9a82-b19dc708c81b" providerId="ADAL" clId="{A1A76AAE-E40B-4CB9-AFA8-77BA54D19FBD}" dt="2023-10-18T15:51:01.592" v="3196" actId="255"/>
          <ac:spMkLst>
            <pc:docMk/>
            <pc:sldMk cId="1963181142" sldId="488"/>
            <ac:spMk id="5" creationId="{674DC1B0-0DBC-910F-FA97-4F9ADE355683}"/>
          </ac:spMkLst>
        </pc:spChg>
        <pc:picChg chg="add mod">
          <ac:chgData name="Gonçalo Inácio Nunes" userId="bc46cb59-75e4-475e-9a82-b19dc708c81b" providerId="ADAL" clId="{A1A76AAE-E40B-4CB9-AFA8-77BA54D19FBD}" dt="2023-10-17T15:42:38.689" v="2849" actId="1037"/>
          <ac:picMkLst>
            <pc:docMk/>
            <pc:sldMk cId="1963181142" sldId="488"/>
            <ac:picMk id="3" creationId="{DF019BB6-0F95-FF8F-DF63-6FD7CF499B4A}"/>
          </ac:picMkLst>
        </pc:picChg>
        <pc:picChg chg="del">
          <ac:chgData name="Gonçalo Inácio Nunes" userId="bc46cb59-75e4-475e-9a82-b19dc708c81b" providerId="ADAL" clId="{A1A76AAE-E40B-4CB9-AFA8-77BA54D19FBD}" dt="2023-10-17T15:35:38.455" v="2731" actId="478"/>
          <ac:picMkLst>
            <pc:docMk/>
            <pc:sldMk cId="1963181142" sldId="488"/>
            <ac:picMk id="4" creationId="{C3DF8B22-A4EE-613F-E7C1-B021CEA2E7CC}"/>
          </ac:picMkLst>
        </pc:picChg>
      </pc:sldChg>
      <pc:sldChg chg="add del">
        <pc:chgData name="Gonçalo Inácio Nunes" userId="bc46cb59-75e4-475e-9a82-b19dc708c81b" providerId="ADAL" clId="{A1A76AAE-E40B-4CB9-AFA8-77BA54D19FBD}" dt="2023-10-17T15:34:37.634" v="2723"/>
        <pc:sldMkLst>
          <pc:docMk/>
          <pc:sldMk cId="2764393857" sldId="488"/>
        </pc:sldMkLst>
      </pc:sldChg>
      <pc:sldChg chg="addSp delSp modSp add del mod">
        <pc:chgData name="Gonçalo Inácio Nunes" userId="bc46cb59-75e4-475e-9a82-b19dc708c81b" providerId="ADAL" clId="{A1A76AAE-E40B-4CB9-AFA8-77BA54D19FBD}" dt="2023-10-17T15:43:28.634" v="2902" actId="47"/>
        <pc:sldMkLst>
          <pc:docMk/>
          <pc:sldMk cId="2620952072" sldId="489"/>
        </pc:sldMkLst>
        <pc:graphicFrameChg chg="add del modGraphic">
          <ac:chgData name="Gonçalo Inácio Nunes" userId="bc46cb59-75e4-475e-9a82-b19dc708c81b" providerId="ADAL" clId="{A1A76AAE-E40B-4CB9-AFA8-77BA54D19FBD}" dt="2023-10-17T15:43:19.602" v="2901" actId="27309"/>
          <ac:graphicFrameMkLst>
            <pc:docMk/>
            <pc:sldMk cId="2620952072" sldId="489"/>
            <ac:graphicFrameMk id="5" creationId="{F9867C29-C293-F59F-03DE-D27F5CACF803}"/>
          </ac:graphicFrameMkLst>
        </pc:graphicFrameChg>
      </pc:sldChg>
      <pc:sldChg chg="addSp delSp modSp add mod modNotesTx">
        <pc:chgData name="Gonçalo Inácio Nunes" userId="bc46cb59-75e4-475e-9a82-b19dc708c81b" providerId="ADAL" clId="{A1A76AAE-E40B-4CB9-AFA8-77BA54D19FBD}" dt="2023-10-19T07:46:46.268" v="3276"/>
        <pc:sldMkLst>
          <pc:docMk/>
          <pc:sldMk cId="4168112375" sldId="490"/>
        </pc:sldMkLst>
        <pc:spChg chg="mod">
          <ac:chgData name="Gonçalo Inácio Nunes" userId="bc46cb59-75e4-475e-9a82-b19dc708c81b" providerId="ADAL" clId="{A1A76AAE-E40B-4CB9-AFA8-77BA54D19FBD}" dt="2023-10-17T15:37:48.608" v="2741"/>
          <ac:spMkLst>
            <pc:docMk/>
            <pc:sldMk cId="4168112375" sldId="490"/>
            <ac:spMk id="5" creationId="{E34EF7B8-2C3D-394B-2B78-0CDC33AFE853}"/>
          </ac:spMkLst>
        </pc:spChg>
        <pc:spChg chg="del mod topLvl">
          <ac:chgData name="Gonçalo Inácio Nunes" userId="bc46cb59-75e4-475e-9a82-b19dc708c81b" providerId="ADAL" clId="{A1A76AAE-E40B-4CB9-AFA8-77BA54D19FBD}" dt="2023-10-17T15:39:38.711" v="2747" actId="478"/>
          <ac:spMkLst>
            <pc:docMk/>
            <pc:sldMk cId="4168112375" sldId="490"/>
            <ac:spMk id="8" creationId="{0181C848-F056-8D22-4285-BD2EEA9C8577}"/>
          </ac:spMkLst>
        </pc:spChg>
        <pc:spChg chg="add mod">
          <ac:chgData name="Gonçalo Inácio Nunes" userId="bc46cb59-75e4-475e-9a82-b19dc708c81b" providerId="ADAL" clId="{A1A76AAE-E40B-4CB9-AFA8-77BA54D19FBD}" dt="2023-10-18T15:51:14.413" v="3198" actId="1076"/>
          <ac:spMkLst>
            <pc:docMk/>
            <pc:sldMk cId="4168112375" sldId="490"/>
            <ac:spMk id="10" creationId="{B4A7CEE7-EDDC-27E2-0584-FA13765DACCE}"/>
          </ac:spMkLst>
        </pc:spChg>
        <pc:spChg chg="add del mod">
          <ac:chgData name="Gonçalo Inácio Nunes" userId="bc46cb59-75e4-475e-9a82-b19dc708c81b" providerId="ADAL" clId="{A1A76AAE-E40B-4CB9-AFA8-77BA54D19FBD}" dt="2023-10-17T15:48:38.748" v="3039" actId="478"/>
          <ac:spMkLst>
            <pc:docMk/>
            <pc:sldMk cId="4168112375" sldId="490"/>
            <ac:spMk id="11" creationId="{7F033FEA-F2EC-F6CE-5B82-996AC8B54503}"/>
          </ac:spMkLst>
        </pc:spChg>
        <pc:grpChg chg="add mod">
          <ac:chgData name="Gonçalo Inácio Nunes" userId="bc46cb59-75e4-475e-9a82-b19dc708c81b" providerId="ADAL" clId="{A1A76AAE-E40B-4CB9-AFA8-77BA54D19FBD}" dt="2023-10-17T15:44:03.790" v="2903" actId="1076"/>
          <ac:grpSpMkLst>
            <pc:docMk/>
            <pc:sldMk cId="4168112375" sldId="490"/>
            <ac:grpSpMk id="4" creationId="{763419F8-FA1A-902D-3366-9724C7CA1D99}"/>
          </ac:grpSpMkLst>
        </pc:grpChg>
        <pc:grpChg chg="add del mod">
          <ac:chgData name="Gonçalo Inácio Nunes" userId="bc46cb59-75e4-475e-9a82-b19dc708c81b" providerId="ADAL" clId="{A1A76AAE-E40B-4CB9-AFA8-77BA54D19FBD}" dt="2023-10-17T15:38:59.984" v="2746" actId="478"/>
          <ac:grpSpMkLst>
            <pc:docMk/>
            <pc:sldMk cId="4168112375" sldId="490"/>
            <ac:grpSpMk id="7" creationId="{AB92C3C1-F2D9-9599-E031-E5A37078AF75}"/>
          </ac:grpSpMkLst>
        </pc:grpChg>
        <pc:picChg chg="del">
          <ac:chgData name="Gonçalo Inácio Nunes" userId="bc46cb59-75e4-475e-9a82-b19dc708c81b" providerId="ADAL" clId="{A1A76AAE-E40B-4CB9-AFA8-77BA54D19FBD}" dt="2023-10-17T15:37:37.994" v="2740" actId="478"/>
          <ac:picMkLst>
            <pc:docMk/>
            <pc:sldMk cId="4168112375" sldId="490"/>
            <ac:picMk id="3" creationId="{DF019BB6-0F95-FF8F-DF63-6FD7CF499B4A}"/>
          </ac:picMkLst>
        </pc:picChg>
        <pc:picChg chg="mod">
          <ac:chgData name="Gonçalo Inácio Nunes" userId="bc46cb59-75e4-475e-9a82-b19dc708c81b" providerId="ADAL" clId="{A1A76AAE-E40B-4CB9-AFA8-77BA54D19FBD}" dt="2023-10-17T15:37:48.608" v="2741"/>
          <ac:picMkLst>
            <pc:docMk/>
            <pc:sldMk cId="4168112375" sldId="490"/>
            <ac:picMk id="6" creationId="{B2FED05F-AED8-A3BA-73C1-8F765FA2363B}"/>
          </ac:picMkLst>
        </pc:picChg>
        <pc:picChg chg="del mod topLvl">
          <ac:chgData name="Gonçalo Inácio Nunes" userId="bc46cb59-75e4-475e-9a82-b19dc708c81b" providerId="ADAL" clId="{A1A76AAE-E40B-4CB9-AFA8-77BA54D19FBD}" dt="2023-10-17T15:38:59.984" v="2746" actId="478"/>
          <ac:picMkLst>
            <pc:docMk/>
            <pc:sldMk cId="4168112375" sldId="490"/>
            <ac:picMk id="9" creationId="{8D5CAEB8-19DF-137B-53A2-B471FCB5444E}"/>
          </ac:picMkLst>
        </pc:picChg>
      </pc:sldChg>
      <pc:sldChg chg="addSp delSp modSp add mod modNotesTx">
        <pc:chgData name="Gonçalo Inácio Nunes" userId="bc46cb59-75e4-475e-9a82-b19dc708c81b" providerId="ADAL" clId="{A1A76AAE-E40B-4CB9-AFA8-77BA54D19FBD}" dt="2023-10-19T07:47:12.476" v="3278" actId="20577"/>
        <pc:sldMkLst>
          <pc:docMk/>
          <pc:sldMk cId="1497460592" sldId="491"/>
        </pc:sldMkLst>
        <pc:spChg chg="add mod">
          <ac:chgData name="Gonçalo Inácio Nunes" userId="bc46cb59-75e4-475e-9a82-b19dc708c81b" providerId="ADAL" clId="{A1A76AAE-E40B-4CB9-AFA8-77BA54D19FBD}" dt="2023-10-18T15:57:06.254" v="3203" actId="255"/>
          <ac:spMkLst>
            <pc:docMk/>
            <pc:sldMk cId="1497460592" sldId="491"/>
            <ac:spMk id="7" creationId="{6F91BC72-85A1-1F46-5FD8-D6DF5C8A9DCF}"/>
          </ac:spMkLst>
        </pc:spChg>
        <pc:grpChg chg="del">
          <ac:chgData name="Gonçalo Inácio Nunes" userId="bc46cb59-75e4-475e-9a82-b19dc708c81b" providerId="ADAL" clId="{A1A76AAE-E40B-4CB9-AFA8-77BA54D19FBD}" dt="2023-10-17T15:39:46.737" v="2749" actId="478"/>
          <ac:grpSpMkLst>
            <pc:docMk/>
            <pc:sldMk cId="1497460592" sldId="491"/>
            <ac:grpSpMk id="4" creationId="{763419F8-FA1A-902D-3366-9724C7CA1D99}"/>
          </ac:grpSpMkLst>
        </pc:grpChg>
        <pc:picChg chg="add mod">
          <ac:chgData name="Gonçalo Inácio Nunes" userId="bc46cb59-75e4-475e-9a82-b19dc708c81b" providerId="ADAL" clId="{A1A76AAE-E40B-4CB9-AFA8-77BA54D19FBD}" dt="2023-10-17T15:50:40.935" v="3101" actId="1076"/>
          <ac:picMkLst>
            <pc:docMk/>
            <pc:sldMk cId="1497460592" sldId="491"/>
            <ac:picMk id="3" creationId="{FA837768-146F-7794-CC5B-14BE5E1312D8}"/>
          </ac:picMkLst>
        </pc:picChg>
      </pc:sldChg>
      <pc:sldChg chg="addSp delSp modSp add mod">
        <pc:chgData name="Gonçalo Inácio Nunes" userId="bc46cb59-75e4-475e-9a82-b19dc708c81b" providerId="ADAL" clId="{A1A76AAE-E40B-4CB9-AFA8-77BA54D19FBD}" dt="2023-10-18T15:51:20.229" v="3199" actId="255"/>
        <pc:sldMkLst>
          <pc:docMk/>
          <pc:sldMk cId="1495171043" sldId="492"/>
        </pc:sldMkLst>
        <pc:spChg chg="mod">
          <ac:chgData name="Gonçalo Inácio Nunes" userId="bc46cb59-75e4-475e-9a82-b19dc708c81b" providerId="ADAL" clId="{A1A76AAE-E40B-4CB9-AFA8-77BA54D19FBD}" dt="2023-10-17T15:49:21.519" v="3042"/>
          <ac:spMkLst>
            <pc:docMk/>
            <pc:sldMk cId="1495171043" sldId="492"/>
            <ac:spMk id="9" creationId="{0C83F949-B9DA-1B12-F0E7-176B4E3A62CC}"/>
          </ac:spMkLst>
        </pc:spChg>
        <pc:spChg chg="mod">
          <ac:chgData name="Gonçalo Inácio Nunes" userId="bc46cb59-75e4-475e-9a82-b19dc708c81b" providerId="ADAL" clId="{A1A76AAE-E40B-4CB9-AFA8-77BA54D19FBD}" dt="2023-10-18T15:51:20.229" v="3199" actId="255"/>
          <ac:spMkLst>
            <pc:docMk/>
            <pc:sldMk cId="1495171043" sldId="492"/>
            <ac:spMk id="10" creationId="{B4A7CEE7-EDDC-27E2-0584-FA13765DACCE}"/>
          </ac:spMkLst>
        </pc:spChg>
        <pc:grpChg chg="add del mod">
          <ac:chgData name="Gonçalo Inácio Nunes" userId="bc46cb59-75e4-475e-9a82-b19dc708c81b" providerId="ADAL" clId="{A1A76AAE-E40B-4CB9-AFA8-77BA54D19FBD}" dt="2023-10-17T15:49:25.666" v="3043"/>
          <ac:grpSpMkLst>
            <pc:docMk/>
            <pc:sldMk cId="1495171043" sldId="492"/>
            <ac:grpSpMk id="3" creationId="{4909076A-A166-80B9-D898-7C567E431404}"/>
          </ac:grpSpMkLst>
        </pc:grpChg>
        <pc:grpChg chg="del">
          <ac:chgData name="Gonçalo Inácio Nunes" userId="bc46cb59-75e4-475e-9a82-b19dc708c81b" providerId="ADAL" clId="{A1A76AAE-E40B-4CB9-AFA8-77BA54D19FBD}" dt="2023-10-17T15:49:20.861" v="3041" actId="478"/>
          <ac:grpSpMkLst>
            <pc:docMk/>
            <pc:sldMk cId="1495171043" sldId="492"/>
            <ac:grpSpMk id="4" creationId="{763419F8-FA1A-902D-3366-9724C7CA1D99}"/>
          </ac:grpSpMkLst>
        </pc:grpChg>
        <pc:picChg chg="mod">
          <ac:chgData name="Gonçalo Inácio Nunes" userId="bc46cb59-75e4-475e-9a82-b19dc708c81b" providerId="ADAL" clId="{A1A76AAE-E40B-4CB9-AFA8-77BA54D19FBD}" dt="2023-10-17T15:49:21.519" v="3042"/>
          <ac:picMkLst>
            <pc:docMk/>
            <pc:sldMk cId="1495171043" sldId="492"/>
            <ac:picMk id="7" creationId="{5960FE86-7652-3FCF-4D27-73817CFF2E66}"/>
          </ac:picMkLst>
        </pc:picChg>
        <pc:picChg chg="mod">
          <ac:chgData name="Gonçalo Inácio Nunes" userId="bc46cb59-75e4-475e-9a82-b19dc708c81b" providerId="ADAL" clId="{A1A76AAE-E40B-4CB9-AFA8-77BA54D19FBD}" dt="2023-10-17T15:49:21.519" v="3042"/>
          <ac:picMkLst>
            <pc:docMk/>
            <pc:sldMk cId="1495171043" sldId="492"/>
            <ac:picMk id="8" creationId="{8327A398-7C06-0351-31D1-39BF27710FAF}"/>
          </ac:picMkLst>
        </pc:picChg>
        <pc:picChg chg="mod">
          <ac:chgData name="Gonçalo Inácio Nunes" userId="bc46cb59-75e4-475e-9a82-b19dc708c81b" providerId="ADAL" clId="{A1A76AAE-E40B-4CB9-AFA8-77BA54D19FBD}" dt="2023-10-17T15:49:21.519" v="3042"/>
          <ac:picMkLst>
            <pc:docMk/>
            <pc:sldMk cId="1495171043" sldId="492"/>
            <ac:picMk id="11" creationId="{9E2EE5D9-DE9B-823A-973C-2B2CECB65091}"/>
          </ac:picMkLst>
        </pc:picChg>
        <pc:picChg chg="add mod">
          <ac:chgData name="Gonçalo Inácio Nunes" userId="bc46cb59-75e4-475e-9a82-b19dc708c81b" providerId="ADAL" clId="{A1A76AAE-E40B-4CB9-AFA8-77BA54D19FBD}" dt="2023-10-17T15:49:34.209" v="3046" actId="14100"/>
          <ac:picMkLst>
            <pc:docMk/>
            <pc:sldMk cId="1495171043" sldId="492"/>
            <ac:picMk id="12" creationId="{D466EE17-9BDD-DDD0-BFA7-C2806CAACF83}"/>
          </ac:picMkLst>
        </pc:picChg>
      </pc:sldChg>
      <pc:sldMasterChg chg="del delSldLayout">
        <pc:chgData name="Gonçalo Inácio Nunes" userId="bc46cb59-75e4-475e-9a82-b19dc708c81b" providerId="ADAL" clId="{A1A76AAE-E40B-4CB9-AFA8-77BA54D19FBD}" dt="2023-10-17T15:34:21.224" v="2719" actId="47"/>
        <pc:sldMasterMkLst>
          <pc:docMk/>
          <pc:sldMasterMk cId="2972545831" sldId="2147483672"/>
        </pc:sldMasterMkLst>
        <pc:sldLayoutChg chg="del">
          <pc:chgData name="Gonçalo Inácio Nunes" userId="bc46cb59-75e4-475e-9a82-b19dc708c81b" providerId="ADAL" clId="{A1A76AAE-E40B-4CB9-AFA8-77BA54D19FBD}" dt="2023-10-17T15:34:21.224" v="2719" actId="47"/>
          <pc:sldLayoutMkLst>
            <pc:docMk/>
            <pc:sldMasterMk cId="2972545831" sldId="2147483672"/>
            <pc:sldLayoutMk cId="2775917023" sldId="2147483673"/>
          </pc:sldLayoutMkLst>
        </pc:sldLayoutChg>
        <pc:sldLayoutChg chg="del">
          <pc:chgData name="Gonçalo Inácio Nunes" userId="bc46cb59-75e4-475e-9a82-b19dc708c81b" providerId="ADAL" clId="{A1A76AAE-E40B-4CB9-AFA8-77BA54D19FBD}" dt="2023-10-17T15:34:21.224" v="2719" actId="47"/>
          <pc:sldLayoutMkLst>
            <pc:docMk/>
            <pc:sldMasterMk cId="2972545831" sldId="2147483672"/>
            <pc:sldLayoutMk cId="4136771532" sldId="2147483674"/>
          </pc:sldLayoutMkLst>
        </pc:sldLayoutChg>
        <pc:sldLayoutChg chg="del">
          <pc:chgData name="Gonçalo Inácio Nunes" userId="bc46cb59-75e4-475e-9a82-b19dc708c81b" providerId="ADAL" clId="{A1A76AAE-E40B-4CB9-AFA8-77BA54D19FBD}" dt="2023-10-17T15:34:21.224" v="2719" actId="47"/>
          <pc:sldLayoutMkLst>
            <pc:docMk/>
            <pc:sldMasterMk cId="2972545831" sldId="2147483672"/>
            <pc:sldLayoutMk cId="2628518300" sldId="2147483675"/>
          </pc:sldLayoutMkLst>
        </pc:sldLayoutChg>
        <pc:sldLayoutChg chg="del">
          <pc:chgData name="Gonçalo Inácio Nunes" userId="bc46cb59-75e4-475e-9a82-b19dc708c81b" providerId="ADAL" clId="{A1A76AAE-E40B-4CB9-AFA8-77BA54D19FBD}" dt="2023-10-17T15:34:21.224" v="2719" actId="47"/>
          <pc:sldLayoutMkLst>
            <pc:docMk/>
            <pc:sldMasterMk cId="2972545831" sldId="2147483672"/>
            <pc:sldLayoutMk cId="3744944645" sldId="2147483676"/>
          </pc:sldLayoutMkLst>
        </pc:sldLayoutChg>
        <pc:sldLayoutChg chg="del">
          <pc:chgData name="Gonçalo Inácio Nunes" userId="bc46cb59-75e4-475e-9a82-b19dc708c81b" providerId="ADAL" clId="{A1A76AAE-E40B-4CB9-AFA8-77BA54D19FBD}" dt="2023-10-17T15:34:21.224" v="2719" actId="47"/>
          <pc:sldLayoutMkLst>
            <pc:docMk/>
            <pc:sldMasterMk cId="2972545831" sldId="2147483672"/>
            <pc:sldLayoutMk cId="1573495810" sldId="2147483677"/>
          </pc:sldLayoutMkLst>
        </pc:sldLayoutChg>
      </pc:sldMasterChg>
      <pc:sldMasterChg chg="modSp">
        <pc:chgData name="Gonçalo Inácio Nunes" userId="bc46cb59-75e4-475e-9a82-b19dc708c81b" providerId="ADAL" clId="{A1A76AAE-E40B-4CB9-AFA8-77BA54D19FBD}" dt="2023-10-18T15:57:04.482" v="3202" actId="255"/>
        <pc:sldMasterMkLst>
          <pc:docMk/>
          <pc:sldMasterMk cId="1205506766" sldId="2147483681"/>
        </pc:sldMasterMkLst>
        <pc:spChg chg="mod">
          <ac:chgData name="Gonçalo Inácio Nunes" userId="bc46cb59-75e4-475e-9a82-b19dc708c81b" providerId="ADAL" clId="{A1A76AAE-E40B-4CB9-AFA8-77BA54D19FBD}" dt="2023-10-18T15:57:04.482" v="3202" actId="255"/>
          <ac:spMkLst>
            <pc:docMk/>
            <pc:sldMasterMk cId="1205506766" sldId="2147483681"/>
            <ac:spMk id="3" creationId="{00000000-0000-0000-0000-000000000000}"/>
          </ac:spMkLst>
        </pc:spChg>
      </pc:sldMasterChg>
    </pc:docChg>
  </pc:docChgLst>
  <pc:docChgLst>
    <pc:chgData name="Gonçalo Inácio Nunes" userId="S::ist199074@tecnico.ulisboa.pt::bc46cb59-75e4-475e-9a82-b19dc708c81b" providerId="AD" clId="Web-{BDF4F2DC-E2AF-5181-37E9-4A05EB8C532A}"/>
    <pc:docChg chg="modSld">
      <pc:chgData name="Gonçalo Inácio Nunes" userId="S::ist199074@tecnico.ulisboa.pt::bc46cb59-75e4-475e-9a82-b19dc708c81b" providerId="AD" clId="Web-{BDF4F2DC-E2AF-5181-37E9-4A05EB8C532A}" dt="2023-10-16T08:44:49.637" v="105" actId="20577"/>
      <pc:docMkLst>
        <pc:docMk/>
      </pc:docMkLst>
      <pc:sldChg chg="modSp">
        <pc:chgData name="Gonçalo Inácio Nunes" userId="S::ist199074@tecnico.ulisboa.pt::bc46cb59-75e4-475e-9a82-b19dc708c81b" providerId="AD" clId="Web-{BDF4F2DC-E2AF-5181-37E9-4A05EB8C532A}" dt="2023-10-16T08:44:49.637" v="105" actId="20577"/>
        <pc:sldMkLst>
          <pc:docMk/>
          <pc:sldMk cId="612484682" sldId="256"/>
        </pc:sldMkLst>
        <pc:spChg chg="mod">
          <ac:chgData name="Gonçalo Inácio Nunes" userId="S::ist199074@tecnico.ulisboa.pt::bc46cb59-75e4-475e-9a82-b19dc708c81b" providerId="AD" clId="Web-{BDF4F2DC-E2AF-5181-37E9-4A05EB8C532A}" dt="2023-10-16T08:44:07.104" v="60" actId="20577"/>
          <ac:spMkLst>
            <pc:docMk/>
            <pc:sldMk cId="612484682" sldId="256"/>
            <ac:spMk id="2" creationId="{79A95B44-0C8D-7C62-578A-24169BE33CFA}"/>
          </ac:spMkLst>
        </pc:spChg>
        <pc:spChg chg="mod">
          <ac:chgData name="Gonçalo Inácio Nunes" userId="S::ist199074@tecnico.ulisboa.pt::bc46cb59-75e4-475e-9a82-b19dc708c81b" providerId="AD" clId="Web-{BDF4F2DC-E2AF-5181-37E9-4A05EB8C532A}" dt="2023-10-16T08:44:49.637" v="105" actId="20577"/>
          <ac:spMkLst>
            <pc:docMk/>
            <pc:sldMk cId="612484682" sldId="256"/>
            <ac:spMk id="3" creationId="{7817302F-5C3F-AD1C-8B01-B799C6612C55}"/>
          </ac:spMkLst>
        </pc:spChg>
      </pc:sldChg>
    </pc:docChg>
  </pc:docChgLst>
  <pc:docChgLst>
    <pc:chgData name="André Torres" userId="S::ist199053@tecnico.ulisboa.pt::4464f78a-be05-4313-b558-6a7ff75a93fb" providerId="AD" clId="Web-{7C5E532B-0BB9-F2FF-787B-3AB08B9122C3}"/>
    <pc:docChg chg="mod modSld sldOrd modMainMaster">
      <pc:chgData name="André Torres" userId="S::ist199053@tecnico.ulisboa.pt::4464f78a-be05-4313-b558-6a7ff75a93fb" providerId="AD" clId="Web-{7C5E532B-0BB9-F2FF-787B-3AB08B9122C3}" dt="2024-01-04T22:36:56.444" v="15"/>
      <pc:docMkLst>
        <pc:docMk/>
      </pc:docMkLst>
      <pc:sldChg chg="ord">
        <pc:chgData name="André Torres" userId="S::ist199053@tecnico.ulisboa.pt::4464f78a-be05-4313-b558-6a7ff75a93fb" providerId="AD" clId="Web-{7C5E532B-0BB9-F2FF-787B-3AB08B9122C3}" dt="2024-01-04T22:31:16.403" v="0"/>
        <pc:sldMkLst>
          <pc:docMk/>
          <pc:sldMk cId="1380889088" sldId="506"/>
        </pc:sldMkLst>
      </pc:sldChg>
      <pc:sldMasterChg chg="mod modSldLayout">
        <pc:chgData name="André Torres" userId="S::ist199053@tecnico.ulisboa.pt::4464f78a-be05-4313-b558-6a7ff75a93fb" providerId="AD" clId="Web-{7C5E532B-0BB9-F2FF-787B-3AB08B9122C3}" dt="2024-01-04T22:36:56.444" v="15"/>
        <pc:sldMasterMkLst>
          <pc:docMk/>
          <pc:sldMasterMk cId="1205506766" sldId="2147483673"/>
        </pc:sldMasterMkLst>
        <pc:sldLayoutChg chg="mod">
          <pc:chgData name="André Torres" userId="S::ist199053@tecnico.ulisboa.pt::4464f78a-be05-4313-b558-6a7ff75a93fb" providerId="AD" clId="Web-{7C5E532B-0BB9-F2FF-787B-3AB08B9122C3}" dt="2024-01-04T22:36:56.444" v="15"/>
          <pc:sldLayoutMkLst>
            <pc:docMk/>
            <pc:sldMasterMk cId="1205506766" sldId="2147483673"/>
            <pc:sldLayoutMk cId="2083590014" sldId="2147483675"/>
          </pc:sldLayoutMkLst>
        </pc:sldLayoutChg>
        <pc:sldLayoutChg chg="mod">
          <pc:chgData name="André Torres" userId="S::ist199053@tecnico.ulisboa.pt::4464f78a-be05-4313-b558-6a7ff75a93fb" providerId="AD" clId="Web-{7C5E532B-0BB9-F2FF-787B-3AB08B9122C3}" dt="2024-01-04T22:36:56.444" v="15"/>
          <pc:sldLayoutMkLst>
            <pc:docMk/>
            <pc:sldMasterMk cId="1205506766" sldId="2147483673"/>
            <pc:sldLayoutMk cId="900012186" sldId="2147483679"/>
          </pc:sldLayoutMkLst>
        </pc:sldLayoutChg>
        <pc:sldLayoutChg chg="mod">
          <pc:chgData name="André Torres" userId="S::ist199053@tecnico.ulisboa.pt::4464f78a-be05-4313-b558-6a7ff75a93fb" providerId="AD" clId="Web-{7C5E532B-0BB9-F2FF-787B-3AB08B9122C3}" dt="2024-01-04T22:36:56.444" v="15"/>
          <pc:sldLayoutMkLst>
            <pc:docMk/>
            <pc:sldMasterMk cId="1205506766" sldId="2147483673"/>
            <pc:sldLayoutMk cId="2702490842" sldId="2147483680"/>
          </pc:sldLayoutMkLst>
        </pc:sldLayoutChg>
      </pc:sldMasterChg>
    </pc:docChg>
  </pc:docChgLst>
  <pc:docChgLst>
    <pc:chgData name="André Torres" userId="4464f78a-be05-4313-b558-6a7ff75a93fb" providerId="ADAL" clId="{CB707A33-18DD-4AD4-AC1D-F6CB54A33685}"/>
    <pc:docChg chg="undo custSel delSld modSld">
      <pc:chgData name="André Torres" userId="4464f78a-be05-4313-b558-6a7ff75a93fb" providerId="ADAL" clId="{CB707A33-18DD-4AD4-AC1D-F6CB54A33685}" dt="2024-01-05T06:47:45.926" v="356" actId="113"/>
      <pc:docMkLst>
        <pc:docMk/>
      </pc:docMkLst>
      <pc:sldChg chg="del">
        <pc:chgData name="André Torres" userId="4464f78a-be05-4313-b558-6a7ff75a93fb" providerId="ADAL" clId="{CB707A33-18DD-4AD4-AC1D-F6CB54A33685}" dt="2024-01-05T01:12:40.653" v="93" actId="47"/>
        <pc:sldMkLst>
          <pc:docMk/>
          <pc:sldMk cId="3500881092" sldId="258"/>
        </pc:sldMkLst>
      </pc:sldChg>
      <pc:sldChg chg="modSp mod">
        <pc:chgData name="André Torres" userId="4464f78a-be05-4313-b558-6a7ff75a93fb" providerId="ADAL" clId="{CB707A33-18DD-4AD4-AC1D-F6CB54A33685}" dt="2024-01-05T05:48:01.754" v="340"/>
        <pc:sldMkLst>
          <pc:docMk/>
          <pc:sldMk cId="1375626493" sldId="274"/>
        </pc:sldMkLst>
        <pc:spChg chg="mod">
          <ac:chgData name="André Torres" userId="4464f78a-be05-4313-b558-6a7ff75a93fb" providerId="ADAL" clId="{CB707A33-18DD-4AD4-AC1D-F6CB54A33685}" dt="2024-01-05T05:48:01.754" v="340"/>
          <ac:spMkLst>
            <pc:docMk/>
            <pc:sldMk cId="1375626493" sldId="274"/>
            <ac:spMk id="4" creationId="{D3908660-87DF-31DF-EF44-030AE2ED1A8D}"/>
          </ac:spMkLst>
        </pc:spChg>
      </pc:sldChg>
      <pc:sldChg chg="addSp modSp mod">
        <pc:chgData name="André Torres" userId="4464f78a-be05-4313-b558-6a7ff75a93fb" providerId="ADAL" clId="{CB707A33-18DD-4AD4-AC1D-F6CB54A33685}" dt="2024-01-05T01:30:04.736" v="234" actId="368"/>
        <pc:sldMkLst>
          <pc:docMk/>
          <pc:sldMk cId="247347709" sldId="495"/>
        </pc:sldMkLst>
        <pc:spChg chg="mod">
          <ac:chgData name="André Torres" userId="4464f78a-be05-4313-b558-6a7ff75a93fb" providerId="ADAL" clId="{CB707A33-18DD-4AD4-AC1D-F6CB54A33685}" dt="2024-01-05T01:11:30.806" v="91" actId="120"/>
          <ac:spMkLst>
            <pc:docMk/>
            <pc:sldMk cId="247347709" sldId="495"/>
            <ac:spMk id="4" creationId="{D4FA9174-2C92-5E94-EC35-45F96C179198}"/>
          </ac:spMkLst>
        </pc:spChg>
        <pc:spChg chg="mod">
          <ac:chgData name="André Torres" userId="4464f78a-be05-4313-b558-6a7ff75a93fb" providerId="ADAL" clId="{CB707A33-18DD-4AD4-AC1D-F6CB54A33685}" dt="2024-01-05T01:30:04.736" v="234" actId="368"/>
          <ac:spMkLst>
            <pc:docMk/>
            <pc:sldMk cId="247347709" sldId="495"/>
            <ac:spMk id="5" creationId="{C05F3106-2760-CBA9-B027-3C27E39A50C3}"/>
          </ac:spMkLst>
        </pc:spChg>
        <pc:picChg chg="add mod">
          <ac:chgData name="André Torres" userId="4464f78a-be05-4313-b558-6a7ff75a93fb" providerId="ADAL" clId="{CB707A33-18DD-4AD4-AC1D-F6CB54A33685}" dt="2024-01-05T01:11:13.374" v="90" actId="1076"/>
          <ac:picMkLst>
            <pc:docMk/>
            <pc:sldMk cId="247347709" sldId="495"/>
            <ac:picMk id="2050" creationId="{08CFB78F-7DED-2EDB-33F1-A5BB6BF75775}"/>
          </ac:picMkLst>
        </pc:picChg>
      </pc:sldChg>
      <pc:sldChg chg="modSp mod">
        <pc:chgData name="André Torres" userId="4464f78a-be05-4313-b558-6a7ff75a93fb" providerId="ADAL" clId="{CB707A33-18DD-4AD4-AC1D-F6CB54A33685}" dt="2024-01-05T05:48:15.044" v="342" actId="108"/>
        <pc:sldMkLst>
          <pc:docMk/>
          <pc:sldMk cId="1134284030" sldId="496"/>
        </pc:sldMkLst>
        <pc:spChg chg="mod">
          <ac:chgData name="André Torres" userId="4464f78a-be05-4313-b558-6a7ff75a93fb" providerId="ADAL" clId="{CB707A33-18DD-4AD4-AC1D-F6CB54A33685}" dt="2024-01-05T05:48:15.044" v="342" actId="108"/>
          <ac:spMkLst>
            <pc:docMk/>
            <pc:sldMk cId="1134284030" sldId="496"/>
            <ac:spMk id="4" creationId="{D3908660-87DF-31DF-EF44-030AE2ED1A8D}"/>
          </ac:spMkLst>
        </pc:spChg>
      </pc:sldChg>
      <pc:sldChg chg="modSp mod">
        <pc:chgData name="André Torres" userId="4464f78a-be05-4313-b558-6a7ff75a93fb" providerId="ADAL" clId="{CB707A33-18DD-4AD4-AC1D-F6CB54A33685}" dt="2024-01-05T05:44:11.873" v="331" actId="20577"/>
        <pc:sldMkLst>
          <pc:docMk/>
          <pc:sldMk cId="4233566473" sldId="497"/>
        </pc:sldMkLst>
        <pc:spChg chg="mod">
          <ac:chgData name="André Torres" userId="4464f78a-be05-4313-b558-6a7ff75a93fb" providerId="ADAL" clId="{CB707A33-18DD-4AD4-AC1D-F6CB54A33685}" dt="2024-01-05T01:20:00.132" v="139" actId="5793"/>
          <ac:spMkLst>
            <pc:docMk/>
            <pc:sldMk cId="4233566473" sldId="497"/>
            <ac:spMk id="2" creationId="{17BF6AA8-25E4-1C44-3D42-7D48B53E55FD}"/>
          </ac:spMkLst>
        </pc:spChg>
        <pc:spChg chg="mod">
          <ac:chgData name="André Torres" userId="4464f78a-be05-4313-b558-6a7ff75a93fb" providerId="ADAL" clId="{CB707A33-18DD-4AD4-AC1D-F6CB54A33685}" dt="2024-01-05T05:44:11.873" v="331" actId="20577"/>
          <ac:spMkLst>
            <pc:docMk/>
            <pc:sldMk cId="4233566473" sldId="497"/>
            <ac:spMk id="4" creationId="{F926D4F0-8E76-E9FC-B316-F35E1F64EE98}"/>
          </ac:spMkLst>
        </pc:spChg>
        <pc:picChg chg="mod modCrop">
          <ac:chgData name="André Torres" userId="4464f78a-be05-4313-b558-6a7ff75a93fb" providerId="ADAL" clId="{CB707A33-18DD-4AD4-AC1D-F6CB54A33685}" dt="2024-01-05T01:17:59.077" v="129" actId="1076"/>
          <ac:picMkLst>
            <pc:docMk/>
            <pc:sldMk cId="4233566473" sldId="497"/>
            <ac:picMk id="5" creationId="{E54E7371-B79E-6ECF-95D6-B48ABA8F07AF}"/>
          </ac:picMkLst>
        </pc:picChg>
      </pc:sldChg>
      <pc:sldChg chg="modSp mod">
        <pc:chgData name="André Torres" userId="4464f78a-be05-4313-b558-6a7ff75a93fb" providerId="ADAL" clId="{CB707A33-18DD-4AD4-AC1D-F6CB54A33685}" dt="2024-01-05T05:48:24.929" v="343"/>
        <pc:sldMkLst>
          <pc:docMk/>
          <pc:sldMk cId="370074975" sldId="498"/>
        </pc:sldMkLst>
        <pc:spChg chg="mod">
          <ac:chgData name="André Torres" userId="4464f78a-be05-4313-b558-6a7ff75a93fb" providerId="ADAL" clId="{CB707A33-18DD-4AD4-AC1D-F6CB54A33685}" dt="2024-01-05T05:48:24.929" v="343"/>
          <ac:spMkLst>
            <pc:docMk/>
            <pc:sldMk cId="370074975" sldId="498"/>
            <ac:spMk id="4" creationId="{D3908660-87DF-31DF-EF44-030AE2ED1A8D}"/>
          </ac:spMkLst>
        </pc:spChg>
      </pc:sldChg>
      <pc:sldChg chg="modSp mod">
        <pc:chgData name="André Torres" userId="4464f78a-be05-4313-b558-6a7ff75a93fb" providerId="ADAL" clId="{CB707A33-18DD-4AD4-AC1D-F6CB54A33685}" dt="2024-01-05T03:15:15.912" v="292" actId="20577"/>
        <pc:sldMkLst>
          <pc:docMk/>
          <pc:sldMk cId="1049519791" sldId="499"/>
        </pc:sldMkLst>
        <pc:spChg chg="mod">
          <ac:chgData name="André Torres" userId="4464f78a-be05-4313-b558-6a7ff75a93fb" providerId="ADAL" clId="{CB707A33-18DD-4AD4-AC1D-F6CB54A33685}" dt="2024-01-05T01:20:08.288" v="140" actId="5793"/>
          <ac:spMkLst>
            <pc:docMk/>
            <pc:sldMk cId="1049519791" sldId="499"/>
            <ac:spMk id="2" creationId="{17BF6AA8-25E4-1C44-3D42-7D48B53E55FD}"/>
          </ac:spMkLst>
        </pc:spChg>
        <pc:spChg chg="mod">
          <ac:chgData name="André Torres" userId="4464f78a-be05-4313-b558-6a7ff75a93fb" providerId="ADAL" clId="{CB707A33-18DD-4AD4-AC1D-F6CB54A33685}" dt="2024-01-05T03:15:15.912" v="292" actId="20577"/>
          <ac:spMkLst>
            <pc:docMk/>
            <pc:sldMk cId="1049519791" sldId="499"/>
            <ac:spMk id="4" creationId="{F926D4F0-8E76-E9FC-B316-F35E1F64EE98}"/>
          </ac:spMkLst>
        </pc:spChg>
      </pc:sldChg>
      <pc:sldChg chg="modSp mod">
        <pc:chgData name="André Torres" userId="4464f78a-be05-4313-b558-6a7ff75a93fb" providerId="ADAL" clId="{CB707A33-18DD-4AD4-AC1D-F6CB54A33685}" dt="2024-01-05T05:48:30.875" v="344"/>
        <pc:sldMkLst>
          <pc:docMk/>
          <pc:sldMk cId="935910252" sldId="500"/>
        </pc:sldMkLst>
        <pc:spChg chg="mod">
          <ac:chgData name="André Torres" userId="4464f78a-be05-4313-b558-6a7ff75a93fb" providerId="ADAL" clId="{CB707A33-18DD-4AD4-AC1D-F6CB54A33685}" dt="2024-01-05T05:48:30.875" v="344"/>
          <ac:spMkLst>
            <pc:docMk/>
            <pc:sldMk cId="935910252" sldId="500"/>
            <ac:spMk id="4" creationId="{D3908660-87DF-31DF-EF44-030AE2ED1A8D}"/>
          </ac:spMkLst>
        </pc:spChg>
      </pc:sldChg>
      <pc:sldChg chg="modSp mod">
        <pc:chgData name="André Torres" userId="4464f78a-be05-4313-b558-6a7ff75a93fb" providerId="ADAL" clId="{CB707A33-18DD-4AD4-AC1D-F6CB54A33685}" dt="2024-01-05T05:46:52.904" v="332" actId="20577"/>
        <pc:sldMkLst>
          <pc:docMk/>
          <pc:sldMk cId="3652665648" sldId="501"/>
        </pc:sldMkLst>
        <pc:spChg chg="mod">
          <ac:chgData name="André Torres" userId="4464f78a-be05-4313-b558-6a7ff75a93fb" providerId="ADAL" clId="{CB707A33-18DD-4AD4-AC1D-F6CB54A33685}" dt="2024-01-05T01:20:12.710" v="141" actId="5793"/>
          <ac:spMkLst>
            <pc:docMk/>
            <pc:sldMk cId="3652665648" sldId="501"/>
            <ac:spMk id="2" creationId="{17BF6AA8-25E4-1C44-3D42-7D48B53E55FD}"/>
          </ac:spMkLst>
        </pc:spChg>
        <pc:spChg chg="mod">
          <ac:chgData name="André Torres" userId="4464f78a-be05-4313-b558-6a7ff75a93fb" providerId="ADAL" clId="{CB707A33-18DD-4AD4-AC1D-F6CB54A33685}" dt="2024-01-05T05:46:52.904" v="332" actId="20577"/>
          <ac:spMkLst>
            <pc:docMk/>
            <pc:sldMk cId="3652665648" sldId="501"/>
            <ac:spMk id="4" creationId="{F926D4F0-8E76-E9FC-B316-F35E1F64EE98}"/>
          </ac:spMkLst>
        </pc:spChg>
      </pc:sldChg>
      <pc:sldChg chg="modSp mod">
        <pc:chgData name="André Torres" userId="4464f78a-be05-4313-b558-6a7ff75a93fb" providerId="ADAL" clId="{CB707A33-18DD-4AD4-AC1D-F6CB54A33685}" dt="2024-01-05T05:47:52.345" v="339" actId="20577"/>
        <pc:sldMkLst>
          <pc:docMk/>
          <pc:sldMk cId="4100294201" sldId="502"/>
        </pc:sldMkLst>
        <pc:spChg chg="mod">
          <ac:chgData name="André Torres" userId="4464f78a-be05-4313-b558-6a7ff75a93fb" providerId="ADAL" clId="{CB707A33-18DD-4AD4-AC1D-F6CB54A33685}" dt="2024-01-05T05:47:52.345" v="339" actId="20577"/>
          <ac:spMkLst>
            <pc:docMk/>
            <pc:sldMk cId="4100294201" sldId="502"/>
            <ac:spMk id="4" creationId="{D3908660-87DF-31DF-EF44-030AE2ED1A8D}"/>
          </ac:spMkLst>
        </pc:spChg>
      </pc:sldChg>
      <pc:sldChg chg="addSp delSp modSp mod">
        <pc:chgData name="André Torres" userId="4464f78a-be05-4313-b558-6a7ff75a93fb" providerId="ADAL" clId="{CB707A33-18DD-4AD4-AC1D-F6CB54A33685}" dt="2024-01-05T06:47:45.926" v="356" actId="113"/>
        <pc:sldMkLst>
          <pc:docMk/>
          <pc:sldMk cId="2558096346" sldId="503"/>
        </pc:sldMkLst>
        <pc:spChg chg="mod">
          <ac:chgData name="André Torres" userId="4464f78a-be05-4313-b558-6a7ff75a93fb" providerId="ADAL" clId="{CB707A33-18DD-4AD4-AC1D-F6CB54A33685}" dt="2024-01-05T03:24:46.105" v="300" actId="20577"/>
          <ac:spMkLst>
            <pc:docMk/>
            <pc:sldMk cId="2558096346" sldId="503"/>
            <ac:spMk id="2" creationId="{17BF6AA8-25E4-1C44-3D42-7D48B53E55FD}"/>
          </ac:spMkLst>
        </pc:spChg>
        <pc:spChg chg="mod">
          <ac:chgData name="André Torres" userId="4464f78a-be05-4313-b558-6a7ff75a93fb" providerId="ADAL" clId="{CB707A33-18DD-4AD4-AC1D-F6CB54A33685}" dt="2024-01-05T06:47:45.926" v="356" actId="113"/>
          <ac:spMkLst>
            <pc:docMk/>
            <pc:sldMk cId="2558096346" sldId="503"/>
            <ac:spMk id="4" creationId="{F926D4F0-8E76-E9FC-B316-F35E1F64EE98}"/>
          </ac:spMkLst>
        </pc:spChg>
        <pc:picChg chg="add del">
          <ac:chgData name="André Torres" userId="4464f78a-be05-4313-b558-6a7ff75a93fb" providerId="ADAL" clId="{CB707A33-18DD-4AD4-AC1D-F6CB54A33685}" dt="2024-01-04T23:28:40.432" v="7"/>
          <ac:picMkLst>
            <pc:docMk/>
            <pc:sldMk cId="2558096346" sldId="503"/>
            <ac:picMk id="1026" creationId="{9F1963DD-D51D-F9D7-00D1-5FCDF40E65D4}"/>
          </ac:picMkLst>
        </pc:picChg>
        <pc:picChg chg="mod">
          <ac:chgData name="André Torres" userId="4464f78a-be05-4313-b558-6a7ff75a93fb" providerId="ADAL" clId="{CB707A33-18DD-4AD4-AC1D-F6CB54A33685}" dt="2024-01-05T01:27:51.501" v="202" actId="1037"/>
          <ac:picMkLst>
            <pc:docMk/>
            <pc:sldMk cId="2558096346" sldId="503"/>
            <ac:picMk id="4098" creationId="{C69D65BD-7CE1-6DDD-A2A8-6D441B10FF55}"/>
          </ac:picMkLst>
        </pc:picChg>
        <pc:picChg chg="add del mod">
          <ac:chgData name="André Torres" userId="4464f78a-be05-4313-b558-6a7ff75a93fb" providerId="ADAL" clId="{CB707A33-18DD-4AD4-AC1D-F6CB54A33685}" dt="2024-01-05T01:27:49.549" v="200" actId="1037"/>
          <ac:picMkLst>
            <pc:docMk/>
            <pc:sldMk cId="2558096346" sldId="503"/>
            <ac:picMk id="4104" creationId="{E14FF870-862A-FF0A-DF0E-92DE4E772A9B}"/>
          </ac:picMkLst>
        </pc:picChg>
      </pc:sldChg>
      <pc:sldChg chg="modSp mod">
        <pc:chgData name="André Torres" userId="4464f78a-be05-4313-b558-6a7ff75a93fb" providerId="ADAL" clId="{CB707A33-18DD-4AD4-AC1D-F6CB54A33685}" dt="2024-01-05T06:02:46.081" v="355" actId="20577"/>
        <pc:sldMkLst>
          <pc:docMk/>
          <pc:sldMk cId="280691899" sldId="504"/>
        </pc:sldMkLst>
        <pc:spChg chg="mod">
          <ac:chgData name="André Torres" userId="4464f78a-be05-4313-b558-6a7ff75a93fb" providerId="ADAL" clId="{CB707A33-18DD-4AD4-AC1D-F6CB54A33685}" dt="2024-01-05T01:20:24.946" v="143" actId="5793"/>
          <ac:spMkLst>
            <pc:docMk/>
            <pc:sldMk cId="280691899" sldId="504"/>
            <ac:spMk id="2" creationId="{17BF6AA8-25E4-1C44-3D42-7D48B53E55FD}"/>
          </ac:spMkLst>
        </pc:spChg>
        <pc:spChg chg="mod">
          <ac:chgData name="André Torres" userId="4464f78a-be05-4313-b558-6a7ff75a93fb" providerId="ADAL" clId="{CB707A33-18DD-4AD4-AC1D-F6CB54A33685}" dt="2024-01-05T06:02:46.081" v="355" actId="20577"/>
          <ac:spMkLst>
            <pc:docMk/>
            <pc:sldMk cId="280691899" sldId="504"/>
            <ac:spMk id="4" creationId="{F926D4F0-8E76-E9FC-B316-F35E1F64EE98}"/>
          </ac:spMkLst>
        </pc:spChg>
      </pc:sldChg>
      <pc:sldChg chg="modSp mod">
        <pc:chgData name="André Torres" userId="4464f78a-be05-4313-b558-6a7ff75a93fb" providerId="ADAL" clId="{CB707A33-18DD-4AD4-AC1D-F6CB54A33685}" dt="2024-01-05T01:20:28.684" v="144" actId="5793"/>
        <pc:sldMkLst>
          <pc:docMk/>
          <pc:sldMk cId="2174386676" sldId="505"/>
        </pc:sldMkLst>
        <pc:spChg chg="mod">
          <ac:chgData name="André Torres" userId="4464f78a-be05-4313-b558-6a7ff75a93fb" providerId="ADAL" clId="{CB707A33-18DD-4AD4-AC1D-F6CB54A33685}" dt="2024-01-05T01:20:28.684" v="144" actId="5793"/>
          <ac:spMkLst>
            <pc:docMk/>
            <pc:sldMk cId="2174386676" sldId="505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39.065" v="146" actId="5793"/>
        <pc:sldMkLst>
          <pc:docMk/>
          <pc:sldMk cId="1380889088" sldId="506"/>
        </pc:sldMkLst>
        <pc:spChg chg="mod">
          <ac:chgData name="André Torres" userId="4464f78a-be05-4313-b558-6a7ff75a93fb" providerId="ADAL" clId="{CB707A33-18DD-4AD4-AC1D-F6CB54A33685}" dt="2024-01-05T01:20:39.065" v="146" actId="5793"/>
          <ac:spMkLst>
            <pc:docMk/>
            <pc:sldMk cId="1380889088" sldId="506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32.097" v="145" actId="5793"/>
        <pc:sldMkLst>
          <pc:docMk/>
          <pc:sldMk cId="225536303" sldId="507"/>
        </pc:sldMkLst>
        <pc:spChg chg="mod">
          <ac:chgData name="André Torres" userId="4464f78a-be05-4313-b558-6a7ff75a93fb" providerId="ADAL" clId="{CB707A33-18DD-4AD4-AC1D-F6CB54A33685}" dt="2024-01-05T01:20:32.097" v="145" actId="5793"/>
          <ac:spMkLst>
            <pc:docMk/>
            <pc:sldMk cId="225536303" sldId="507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41.638" v="147" actId="5793"/>
        <pc:sldMkLst>
          <pc:docMk/>
          <pc:sldMk cId="2224936593" sldId="508"/>
        </pc:sldMkLst>
        <pc:spChg chg="mod">
          <ac:chgData name="André Torres" userId="4464f78a-be05-4313-b558-6a7ff75a93fb" providerId="ADAL" clId="{CB707A33-18DD-4AD4-AC1D-F6CB54A33685}" dt="2024-01-05T01:20:41.638" v="147" actId="5793"/>
          <ac:spMkLst>
            <pc:docMk/>
            <pc:sldMk cId="2224936593" sldId="508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43.059" v="148" actId="5793"/>
        <pc:sldMkLst>
          <pc:docMk/>
          <pc:sldMk cId="2744946199" sldId="509"/>
        </pc:sldMkLst>
        <pc:spChg chg="mod">
          <ac:chgData name="André Torres" userId="4464f78a-be05-4313-b558-6a7ff75a93fb" providerId="ADAL" clId="{CB707A33-18DD-4AD4-AC1D-F6CB54A33685}" dt="2024-01-05T01:20:43.059" v="148" actId="5793"/>
          <ac:spMkLst>
            <pc:docMk/>
            <pc:sldMk cId="2744946199" sldId="509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45.210" v="149" actId="5793"/>
        <pc:sldMkLst>
          <pc:docMk/>
          <pc:sldMk cId="724060998" sldId="510"/>
        </pc:sldMkLst>
        <pc:spChg chg="mod">
          <ac:chgData name="André Torres" userId="4464f78a-be05-4313-b558-6a7ff75a93fb" providerId="ADAL" clId="{CB707A33-18DD-4AD4-AC1D-F6CB54A33685}" dt="2024-01-05T01:20:45.210" v="149" actId="5793"/>
          <ac:spMkLst>
            <pc:docMk/>
            <pc:sldMk cId="724060998" sldId="510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48.342" v="150" actId="5793"/>
        <pc:sldMkLst>
          <pc:docMk/>
          <pc:sldMk cId="3663050921" sldId="511"/>
        </pc:sldMkLst>
        <pc:spChg chg="mod">
          <ac:chgData name="André Torres" userId="4464f78a-be05-4313-b558-6a7ff75a93fb" providerId="ADAL" clId="{CB707A33-18DD-4AD4-AC1D-F6CB54A33685}" dt="2024-01-05T01:20:48.342" v="150" actId="5793"/>
          <ac:spMkLst>
            <pc:docMk/>
            <pc:sldMk cId="3663050921" sldId="511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49.788" v="151" actId="5793"/>
        <pc:sldMkLst>
          <pc:docMk/>
          <pc:sldMk cId="1483758054" sldId="512"/>
        </pc:sldMkLst>
        <pc:spChg chg="mod">
          <ac:chgData name="André Torres" userId="4464f78a-be05-4313-b558-6a7ff75a93fb" providerId="ADAL" clId="{CB707A33-18DD-4AD4-AC1D-F6CB54A33685}" dt="2024-01-05T01:20:49.788" v="151" actId="5793"/>
          <ac:spMkLst>
            <pc:docMk/>
            <pc:sldMk cId="1483758054" sldId="512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51.585" v="152" actId="5793"/>
        <pc:sldMkLst>
          <pc:docMk/>
          <pc:sldMk cId="691692017" sldId="513"/>
        </pc:sldMkLst>
        <pc:spChg chg="mod">
          <ac:chgData name="André Torres" userId="4464f78a-be05-4313-b558-6a7ff75a93fb" providerId="ADAL" clId="{CB707A33-18DD-4AD4-AC1D-F6CB54A33685}" dt="2024-01-05T01:20:51.585" v="152" actId="5793"/>
          <ac:spMkLst>
            <pc:docMk/>
            <pc:sldMk cId="691692017" sldId="513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54.121" v="153" actId="5793"/>
        <pc:sldMkLst>
          <pc:docMk/>
          <pc:sldMk cId="31276764" sldId="514"/>
        </pc:sldMkLst>
        <pc:spChg chg="mod">
          <ac:chgData name="André Torres" userId="4464f78a-be05-4313-b558-6a7ff75a93fb" providerId="ADAL" clId="{CB707A33-18DD-4AD4-AC1D-F6CB54A33685}" dt="2024-01-05T01:20:54.121" v="153" actId="5793"/>
          <ac:spMkLst>
            <pc:docMk/>
            <pc:sldMk cId="31276764" sldId="514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55.736" v="154" actId="5793"/>
        <pc:sldMkLst>
          <pc:docMk/>
          <pc:sldMk cId="1871425125" sldId="515"/>
        </pc:sldMkLst>
        <pc:spChg chg="mod">
          <ac:chgData name="André Torres" userId="4464f78a-be05-4313-b558-6a7ff75a93fb" providerId="ADAL" clId="{CB707A33-18DD-4AD4-AC1D-F6CB54A33685}" dt="2024-01-05T01:20:55.736" v="154" actId="5793"/>
          <ac:spMkLst>
            <pc:docMk/>
            <pc:sldMk cId="1871425125" sldId="515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0:58.112" v="155" actId="5793"/>
        <pc:sldMkLst>
          <pc:docMk/>
          <pc:sldMk cId="1557720165" sldId="516"/>
        </pc:sldMkLst>
        <pc:spChg chg="mod">
          <ac:chgData name="André Torres" userId="4464f78a-be05-4313-b558-6a7ff75a93fb" providerId="ADAL" clId="{CB707A33-18DD-4AD4-AC1D-F6CB54A33685}" dt="2024-01-05T01:20:58.112" v="155" actId="5793"/>
          <ac:spMkLst>
            <pc:docMk/>
            <pc:sldMk cId="1557720165" sldId="516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00.601" v="156" actId="5793"/>
        <pc:sldMkLst>
          <pc:docMk/>
          <pc:sldMk cId="911924241" sldId="517"/>
        </pc:sldMkLst>
        <pc:spChg chg="mod">
          <ac:chgData name="André Torres" userId="4464f78a-be05-4313-b558-6a7ff75a93fb" providerId="ADAL" clId="{CB707A33-18DD-4AD4-AC1D-F6CB54A33685}" dt="2024-01-05T01:21:00.601" v="156" actId="5793"/>
          <ac:spMkLst>
            <pc:docMk/>
            <pc:sldMk cId="911924241" sldId="517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03.407" v="157" actId="5793"/>
        <pc:sldMkLst>
          <pc:docMk/>
          <pc:sldMk cId="3017557864" sldId="518"/>
        </pc:sldMkLst>
        <pc:spChg chg="mod">
          <ac:chgData name="André Torres" userId="4464f78a-be05-4313-b558-6a7ff75a93fb" providerId="ADAL" clId="{CB707A33-18DD-4AD4-AC1D-F6CB54A33685}" dt="2024-01-05T01:21:03.407" v="157" actId="5793"/>
          <ac:spMkLst>
            <pc:docMk/>
            <pc:sldMk cId="3017557864" sldId="518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07.242" v="159" actId="5793"/>
        <pc:sldMkLst>
          <pc:docMk/>
          <pc:sldMk cId="3656114897" sldId="519"/>
        </pc:sldMkLst>
        <pc:spChg chg="mod">
          <ac:chgData name="André Torres" userId="4464f78a-be05-4313-b558-6a7ff75a93fb" providerId="ADAL" clId="{CB707A33-18DD-4AD4-AC1D-F6CB54A33685}" dt="2024-01-05T01:21:07.242" v="159" actId="5793"/>
          <ac:spMkLst>
            <pc:docMk/>
            <pc:sldMk cId="3656114897" sldId="519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09.721" v="160" actId="5793"/>
        <pc:sldMkLst>
          <pc:docMk/>
          <pc:sldMk cId="2575066869" sldId="521"/>
        </pc:sldMkLst>
        <pc:spChg chg="mod">
          <ac:chgData name="André Torres" userId="4464f78a-be05-4313-b558-6a7ff75a93fb" providerId="ADAL" clId="{CB707A33-18DD-4AD4-AC1D-F6CB54A33685}" dt="2024-01-05T01:21:09.721" v="160" actId="5793"/>
          <ac:spMkLst>
            <pc:docMk/>
            <pc:sldMk cId="2575066869" sldId="521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11.385" v="161" actId="5793"/>
        <pc:sldMkLst>
          <pc:docMk/>
          <pc:sldMk cId="2512414502" sldId="522"/>
        </pc:sldMkLst>
        <pc:spChg chg="mod">
          <ac:chgData name="André Torres" userId="4464f78a-be05-4313-b558-6a7ff75a93fb" providerId="ADAL" clId="{CB707A33-18DD-4AD4-AC1D-F6CB54A33685}" dt="2024-01-05T01:21:11.385" v="161" actId="5793"/>
          <ac:spMkLst>
            <pc:docMk/>
            <pc:sldMk cId="2512414502" sldId="522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13.745" v="162" actId="5793"/>
        <pc:sldMkLst>
          <pc:docMk/>
          <pc:sldMk cId="691143566" sldId="523"/>
        </pc:sldMkLst>
        <pc:spChg chg="mod">
          <ac:chgData name="André Torres" userId="4464f78a-be05-4313-b558-6a7ff75a93fb" providerId="ADAL" clId="{CB707A33-18DD-4AD4-AC1D-F6CB54A33685}" dt="2024-01-05T01:21:13.745" v="162" actId="5793"/>
          <ac:spMkLst>
            <pc:docMk/>
            <pc:sldMk cId="691143566" sldId="523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15.790" v="163" actId="5793"/>
        <pc:sldMkLst>
          <pc:docMk/>
          <pc:sldMk cId="1230395166" sldId="524"/>
        </pc:sldMkLst>
        <pc:spChg chg="mod">
          <ac:chgData name="André Torres" userId="4464f78a-be05-4313-b558-6a7ff75a93fb" providerId="ADAL" clId="{CB707A33-18DD-4AD4-AC1D-F6CB54A33685}" dt="2024-01-05T01:21:15.790" v="163" actId="5793"/>
          <ac:spMkLst>
            <pc:docMk/>
            <pc:sldMk cId="1230395166" sldId="524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05.560" v="158" actId="5793"/>
        <pc:sldMkLst>
          <pc:docMk/>
          <pc:sldMk cId="2799605703" sldId="525"/>
        </pc:sldMkLst>
        <pc:spChg chg="mod">
          <ac:chgData name="André Torres" userId="4464f78a-be05-4313-b558-6a7ff75a93fb" providerId="ADAL" clId="{CB707A33-18DD-4AD4-AC1D-F6CB54A33685}" dt="2024-01-05T01:21:05.560" v="158" actId="5793"/>
          <ac:spMkLst>
            <pc:docMk/>
            <pc:sldMk cId="2799605703" sldId="525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20.313" v="165" actId="5793"/>
        <pc:sldMkLst>
          <pc:docMk/>
          <pc:sldMk cId="2752340608" sldId="526"/>
        </pc:sldMkLst>
        <pc:spChg chg="mod">
          <ac:chgData name="André Torres" userId="4464f78a-be05-4313-b558-6a7ff75a93fb" providerId="ADAL" clId="{CB707A33-18DD-4AD4-AC1D-F6CB54A33685}" dt="2024-01-05T01:21:20.313" v="165" actId="5793"/>
          <ac:spMkLst>
            <pc:docMk/>
            <pc:sldMk cId="2752340608" sldId="526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17.288" v="164" actId="5793"/>
        <pc:sldMkLst>
          <pc:docMk/>
          <pc:sldMk cId="4187518301" sldId="527"/>
        </pc:sldMkLst>
        <pc:spChg chg="mod">
          <ac:chgData name="André Torres" userId="4464f78a-be05-4313-b558-6a7ff75a93fb" providerId="ADAL" clId="{CB707A33-18DD-4AD4-AC1D-F6CB54A33685}" dt="2024-01-05T01:21:17.288" v="164" actId="5793"/>
          <ac:spMkLst>
            <pc:docMk/>
            <pc:sldMk cId="4187518301" sldId="527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21.697" v="166" actId="5793"/>
        <pc:sldMkLst>
          <pc:docMk/>
          <pc:sldMk cId="293103841" sldId="528"/>
        </pc:sldMkLst>
        <pc:spChg chg="mod">
          <ac:chgData name="André Torres" userId="4464f78a-be05-4313-b558-6a7ff75a93fb" providerId="ADAL" clId="{CB707A33-18DD-4AD4-AC1D-F6CB54A33685}" dt="2024-01-05T01:21:21.697" v="166" actId="5793"/>
          <ac:spMkLst>
            <pc:docMk/>
            <pc:sldMk cId="293103841" sldId="528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23.299" v="167" actId="5793"/>
        <pc:sldMkLst>
          <pc:docMk/>
          <pc:sldMk cId="472052333" sldId="529"/>
        </pc:sldMkLst>
        <pc:spChg chg="mod">
          <ac:chgData name="André Torres" userId="4464f78a-be05-4313-b558-6a7ff75a93fb" providerId="ADAL" clId="{CB707A33-18DD-4AD4-AC1D-F6CB54A33685}" dt="2024-01-05T01:21:23.299" v="167" actId="5793"/>
          <ac:spMkLst>
            <pc:docMk/>
            <pc:sldMk cId="472052333" sldId="529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26.100" v="168" actId="5793"/>
        <pc:sldMkLst>
          <pc:docMk/>
          <pc:sldMk cId="955291051" sldId="530"/>
        </pc:sldMkLst>
        <pc:spChg chg="mod">
          <ac:chgData name="André Torres" userId="4464f78a-be05-4313-b558-6a7ff75a93fb" providerId="ADAL" clId="{CB707A33-18DD-4AD4-AC1D-F6CB54A33685}" dt="2024-01-05T01:21:26.100" v="168" actId="5793"/>
          <ac:spMkLst>
            <pc:docMk/>
            <pc:sldMk cId="955291051" sldId="530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27.710" v="169" actId="5793"/>
        <pc:sldMkLst>
          <pc:docMk/>
          <pc:sldMk cId="1725748059" sldId="531"/>
        </pc:sldMkLst>
        <pc:spChg chg="mod">
          <ac:chgData name="André Torres" userId="4464f78a-be05-4313-b558-6a7ff75a93fb" providerId="ADAL" clId="{CB707A33-18DD-4AD4-AC1D-F6CB54A33685}" dt="2024-01-05T01:21:27.710" v="169" actId="5793"/>
          <ac:spMkLst>
            <pc:docMk/>
            <pc:sldMk cId="1725748059" sldId="531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1:21:30.781" v="170" actId="5793"/>
        <pc:sldMkLst>
          <pc:docMk/>
          <pc:sldMk cId="865805477" sldId="532"/>
        </pc:sldMkLst>
        <pc:spChg chg="mod">
          <ac:chgData name="André Torres" userId="4464f78a-be05-4313-b558-6a7ff75a93fb" providerId="ADAL" clId="{CB707A33-18DD-4AD4-AC1D-F6CB54A33685}" dt="2024-01-05T01:21:30.781" v="170" actId="5793"/>
          <ac:spMkLst>
            <pc:docMk/>
            <pc:sldMk cId="865805477" sldId="532"/>
            <ac:spMk id="2" creationId="{17BF6AA8-25E4-1C44-3D42-7D48B53E55FD}"/>
          </ac:spMkLst>
        </pc:spChg>
      </pc:sldChg>
      <pc:sldChg chg="modSp mod">
        <pc:chgData name="André Torres" userId="4464f78a-be05-4313-b558-6a7ff75a93fb" providerId="ADAL" clId="{CB707A33-18DD-4AD4-AC1D-F6CB54A33685}" dt="2024-01-05T05:48:45.112" v="345"/>
        <pc:sldMkLst>
          <pc:docMk/>
          <pc:sldMk cId="2153974242" sldId="533"/>
        </pc:sldMkLst>
        <pc:spChg chg="mod">
          <ac:chgData name="André Torres" userId="4464f78a-be05-4313-b558-6a7ff75a93fb" providerId="ADAL" clId="{CB707A33-18DD-4AD4-AC1D-F6CB54A33685}" dt="2024-01-05T05:48:45.112" v="345"/>
          <ac:spMkLst>
            <pc:docMk/>
            <pc:sldMk cId="2153974242" sldId="533"/>
            <ac:spMk id="4" creationId="{D3908660-87DF-31DF-EF44-030AE2ED1A8D}"/>
          </ac:spMkLst>
        </pc:spChg>
      </pc:sldChg>
      <pc:sldChg chg="modSp mod">
        <pc:chgData name="André Torres" userId="4464f78a-be05-4313-b558-6a7ff75a93fb" providerId="ADAL" clId="{CB707A33-18DD-4AD4-AC1D-F6CB54A33685}" dt="2024-01-05T05:48:48.524" v="346"/>
        <pc:sldMkLst>
          <pc:docMk/>
          <pc:sldMk cId="3841178102" sldId="534"/>
        </pc:sldMkLst>
        <pc:spChg chg="mod">
          <ac:chgData name="André Torres" userId="4464f78a-be05-4313-b558-6a7ff75a93fb" providerId="ADAL" clId="{CB707A33-18DD-4AD4-AC1D-F6CB54A33685}" dt="2024-01-05T05:48:48.524" v="346"/>
          <ac:spMkLst>
            <pc:docMk/>
            <pc:sldMk cId="3841178102" sldId="534"/>
            <ac:spMk id="4" creationId="{D3908660-87DF-31DF-EF44-030AE2ED1A8D}"/>
          </ac:spMkLst>
        </pc:spChg>
      </pc:sldChg>
    </pc:docChg>
  </pc:docChgLst>
  <pc:docChgLst>
    <pc:chgData name="André Torres" userId="S::ist199053@tecnico.ulisboa.pt::4464f78a-be05-4313-b558-6a7ff75a93fb" providerId="AD" clId="Web-{9D086DBA-A34F-D65D-B4CD-1A806E3F956B}"/>
    <pc:docChg chg="modSld">
      <pc:chgData name="André Torres" userId="S::ist199053@tecnico.ulisboa.pt::4464f78a-be05-4313-b558-6a7ff75a93fb" providerId="AD" clId="Web-{9D086DBA-A34F-D65D-B4CD-1A806E3F956B}" dt="2023-10-17T10:52:20.030" v="40" actId="20577"/>
      <pc:docMkLst>
        <pc:docMk/>
      </pc:docMkLst>
      <pc:sldChg chg="modSp">
        <pc:chgData name="André Torres" userId="S::ist199053@tecnico.ulisboa.pt::4464f78a-be05-4313-b558-6a7ff75a93fb" providerId="AD" clId="Web-{9D086DBA-A34F-D65D-B4CD-1A806E3F956B}" dt="2023-10-17T10:51:08.919" v="19" actId="20577"/>
        <pc:sldMkLst>
          <pc:docMk/>
          <pc:sldMk cId="3849004504" sldId="460"/>
        </pc:sldMkLst>
        <pc:spChg chg="mod">
          <ac:chgData name="André Torres" userId="S::ist199053@tecnico.ulisboa.pt::4464f78a-be05-4313-b558-6a7ff75a93fb" providerId="AD" clId="Web-{9D086DBA-A34F-D65D-B4CD-1A806E3F956B}" dt="2023-10-17T10:51:08.919" v="19" actId="20577"/>
          <ac:spMkLst>
            <pc:docMk/>
            <pc:sldMk cId="3849004504" sldId="460"/>
            <ac:spMk id="3" creationId="{4ABE211B-01E0-0F1F-370C-EF4C441DC269}"/>
          </ac:spMkLst>
        </pc:spChg>
      </pc:sldChg>
      <pc:sldChg chg="modSp">
        <pc:chgData name="André Torres" userId="S::ist199053@tecnico.ulisboa.pt::4464f78a-be05-4313-b558-6a7ff75a93fb" providerId="AD" clId="Web-{9D086DBA-A34F-D65D-B4CD-1A806E3F956B}" dt="2023-10-17T10:52:20.030" v="40" actId="20577"/>
        <pc:sldMkLst>
          <pc:docMk/>
          <pc:sldMk cId="506996621" sldId="461"/>
        </pc:sldMkLst>
        <pc:spChg chg="mod">
          <ac:chgData name="André Torres" userId="S::ist199053@tecnico.ulisboa.pt::4464f78a-be05-4313-b558-6a7ff75a93fb" providerId="AD" clId="Web-{9D086DBA-A34F-D65D-B4CD-1A806E3F956B}" dt="2023-10-17T10:52:20.030" v="40" actId="20577"/>
          <ac:spMkLst>
            <pc:docMk/>
            <pc:sldMk cId="506996621" sldId="461"/>
            <ac:spMk id="3" creationId="{4ABE211B-01E0-0F1F-370C-EF4C441DC269}"/>
          </ac:spMkLst>
        </pc:spChg>
      </pc:sldChg>
      <pc:sldChg chg="modSp">
        <pc:chgData name="André Torres" userId="S::ist199053@tecnico.ulisboa.pt::4464f78a-be05-4313-b558-6a7ff75a93fb" providerId="AD" clId="Web-{9D086DBA-A34F-D65D-B4CD-1A806E3F956B}" dt="2023-10-17T10:49:39.574" v="12" actId="20577"/>
        <pc:sldMkLst>
          <pc:docMk/>
          <pc:sldMk cId="3282686041" sldId="464"/>
        </pc:sldMkLst>
        <pc:spChg chg="mod">
          <ac:chgData name="André Torres" userId="S::ist199053@tecnico.ulisboa.pt::4464f78a-be05-4313-b558-6a7ff75a93fb" providerId="AD" clId="Web-{9D086DBA-A34F-D65D-B4CD-1A806E3F956B}" dt="2023-10-17T10:49:39.574" v="12" actId="20577"/>
          <ac:spMkLst>
            <pc:docMk/>
            <pc:sldMk cId="3282686041" sldId="464"/>
            <ac:spMk id="2" creationId="{17BF6AA8-25E4-1C44-3D42-7D48B53E55FD}"/>
          </ac:spMkLst>
        </pc:spChg>
      </pc:sldChg>
    </pc:docChg>
  </pc:docChgLst>
  <pc:docChgLst>
    <pc:chgData name="André Torres" userId="S::ist199053@tecnico.ulisboa.pt::4464f78a-be05-4313-b558-6a7ff75a93fb" providerId="AD" clId="Web-{D948EF8B-35AE-903C-27B2-FFB6DBDE0AC7}"/>
    <pc:docChg chg="modSld">
      <pc:chgData name="André Torres" userId="S::ist199053@tecnico.ulisboa.pt::4464f78a-be05-4313-b558-6a7ff75a93fb" providerId="AD" clId="Web-{D948EF8B-35AE-903C-27B2-FFB6DBDE0AC7}" dt="2023-10-17T17:59:33.878" v="34"/>
      <pc:docMkLst>
        <pc:docMk/>
      </pc:docMkLst>
      <pc:sldChg chg="delSp modSp">
        <pc:chgData name="André Torres" userId="S::ist199053@tecnico.ulisboa.pt::4464f78a-be05-4313-b558-6a7ff75a93fb" providerId="AD" clId="Web-{D948EF8B-35AE-903C-27B2-FFB6DBDE0AC7}" dt="2023-10-17T17:59:33.878" v="34"/>
        <pc:sldMkLst>
          <pc:docMk/>
          <pc:sldMk cId="3849004504" sldId="460"/>
        </pc:sldMkLst>
        <pc:spChg chg="del">
          <ac:chgData name="André Torres" userId="S::ist199053@tecnico.ulisboa.pt::4464f78a-be05-4313-b558-6a7ff75a93fb" providerId="AD" clId="Web-{D948EF8B-35AE-903C-27B2-FFB6DBDE0AC7}" dt="2023-10-17T17:59:33.878" v="34"/>
          <ac:spMkLst>
            <pc:docMk/>
            <pc:sldMk cId="3849004504" sldId="460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9:32.424" v="33" actId="20577"/>
          <ac:spMkLst>
            <pc:docMk/>
            <pc:sldMk cId="3849004504" sldId="460"/>
            <ac:spMk id="4" creationId="{DAA1DF75-2EC0-DD1C-C8E2-5FA194E2F28B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9:24.409" v="30" actId="20577"/>
        <pc:sldMkLst>
          <pc:docMk/>
          <pc:sldMk cId="506996621" sldId="461"/>
        </pc:sldMkLst>
        <pc:spChg chg="del">
          <ac:chgData name="André Torres" userId="S::ist199053@tecnico.ulisboa.pt::4464f78a-be05-4313-b558-6a7ff75a93fb" providerId="AD" clId="Web-{D948EF8B-35AE-903C-27B2-FFB6DBDE0AC7}" dt="2023-10-17T17:59:21.049" v="27"/>
          <ac:spMkLst>
            <pc:docMk/>
            <pc:sldMk cId="506996621" sldId="461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9:24.409" v="30" actId="20577"/>
          <ac:spMkLst>
            <pc:docMk/>
            <pc:sldMk cId="506996621" sldId="461"/>
            <ac:spMk id="4" creationId="{CA1CFFBE-11CA-9CE0-04CA-2CA0677DFF32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9:03.424" v="26" actId="20577"/>
        <pc:sldMkLst>
          <pc:docMk/>
          <pc:sldMk cId="3617529724" sldId="473"/>
        </pc:sldMkLst>
        <pc:spChg chg="del">
          <ac:chgData name="André Torres" userId="S::ist199053@tecnico.ulisboa.pt::4464f78a-be05-4313-b558-6a7ff75a93fb" providerId="AD" clId="Web-{D948EF8B-35AE-903C-27B2-FFB6DBDE0AC7}" dt="2023-10-17T17:59:00.315" v="23"/>
          <ac:spMkLst>
            <pc:docMk/>
            <pc:sldMk cId="3617529724" sldId="473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9:03.424" v="26" actId="20577"/>
          <ac:spMkLst>
            <pc:docMk/>
            <pc:sldMk cId="3617529724" sldId="473"/>
            <ac:spMk id="4" creationId="{8808D9FB-DF11-93CB-B00B-890828C39B94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8:47.908" v="22" actId="20577"/>
        <pc:sldMkLst>
          <pc:docMk/>
          <pc:sldMk cId="168356743" sldId="483"/>
        </pc:sldMkLst>
        <pc:spChg chg="del">
          <ac:chgData name="André Torres" userId="S::ist199053@tecnico.ulisboa.pt::4464f78a-be05-4313-b558-6a7ff75a93fb" providerId="AD" clId="Web-{D948EF8B-35AE-903C-27B2-FFB6DBDE0AC7}" dt="2023-10-17T17:58:45.018" v="19"/>
          <ac:spMkLst>
            <pc:docMk/>
            <pc:sldMk cId="168356743" sldId="483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8:47.908" v="22" actId="20577"/>
          <ac:spMkLst>
            <pc:docMk/>
            <pc:sldMk cId="168356743" sldId="483"/>
            <ac:spMk id="4" creationId="{31908170-B5CF-DEE6-D774-5B2AD733863B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8:33.127" v="18" actId="20577"/>
        <pc:sldMkLst>
          <pc:docMk/>
          <pc:sldMk cId="3456201189" sldId="484"/>
        </pc:sldMkLst>
        <pc:spChg chg="del">
          <ac:chgData name="André Torres" userId="S::ist199053@tecnico.ulisboa.pt::4464f78a-be05-4313-b558-6a7ff75a93fb" providerId="AD" clId="Web-{D948EF8B-35AE-903C-27B2-FFB6DBDE0AC7}" dt="2023-10-17T17:58:28.642" v="11"/>
          <ac:spMkLst>
            <pc:docMk/>
            <pc:sldMk cId="3456201189" sldId="484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8:33.127" v="18" actId="20577"/>
          <ac:spMkLst>
            <pc:docMk/>
            <pc:sldMk cId="3456201189" sldId="484"/>
            <ac:spMk id="4" creationId="{A8C9458D-C438-91E2-B7E1-327A51863147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8:20.627" v="10"/>
        <pc:sldMkLst>
          <pc:docMk/>
          <pc:sldMk cId="1816886789" sldId="485"/>
        </pc:sldMkLst>
        <pc:spChg chg="del mod">
          <ac:chgData name="André Torres" userId="S::ist199053@tecnico.ulisboa.pt::4464f78a-be05-4313-b558-6a7ff75a93fb" providerId="AD" clId="Web-{D948EF8B-35AE-903C-27B2-FFB6DBDE0AC7}" dt="2023-10-17T17:58:20.627" v="10"/>
          <ac:spMkLst>
            <pc:docMk/>
            <pc:sldMk cId="1816886789" sldId="485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8:14.923" v="6" actId="20577"/>
          <ac:spMkLst>
            <pc:docMk/>
            <pc:sldMk cId="1816886789" sldId="485"/>
            <ac:spMk id="4" creationId="{5437DFDF-E30A-6513-51E0-60949C2A5FE6}"/>
          </ac:spMkLst>
        </pc:spChg>
      </pc:sldChg>
      <pc:sldChg chg="delSp modSp">
        <pc:chgData name="André Torres" userId="S::ist199053@tecnico.ulisboa.pt::4464f78a-be05-4313-b558-6a7ff75a93fb" providerId="AD" clId="Web-{D948EF8B-35AE-903C-27B2-FFB6DBDE0AC7}" dt="2023-10-17T17:57:59.861" v="3"/>
        <pc:sldMkLst>
          <pc:docMk/>
          <pc:sldMk cId="2110916297" sldId="486"/>
        </pc:sldMkLst>
        <pc:spChg chg="del">
          <ac:chgData name="André Torres" userId="S::ist199053@tecnico.ulisboa.pt::4464f78a-be05-4313-b558-6a7ff75a93fb" providerId="AD" clId="Web-{D948EF8B-35AE-903C-27B2-FFB6DBDE0AC7}" dt="2023-10-17T17:57:59.861" v="3"/>
          <ac:spMkLst>
            <pc:docMk/>
            <pc:sldMk cId="2110916297" sldId="486"/>
            <ac:spMk id="3" creationId="{4ABE211B-01E0-0F1F-370C-EF4C441DC269}"/>
          </ac:spMkLst>
        </pc:spChg>
        <pc:spChg chg="mod">
          <ac:chgData name="André Torres" userId="S::ist199053@tecnico.ulisboa.pt::4464f78a-be05-4313-b558-6a7ff75a93fb" providerId="AD" clId="Web-{D948EF8B-35AE-903C-27B2-FFB6DBDE0AC7}" dt="2023-10-17T17:57:57.954" v="2" actId="20577"/>
          <ac:spMkLst>
            <pc:docMk/>
            <pc:sldMk cId="2110916297" sldId="486"/>
            <ac:spMk id="4" creationId="{661937EE-47C5-E08E-ECAC-00007C2E2C1E}"/>
          </ac:spMkLst>
        </pc:spChg>
      </pc:sldChg>
    </pc:docChg>
  </pc:docChgLst>
  <pc:docChgLst>
    <pc:chgData name="André Torres" userId="S::ist199053@tecnico.ulisboa.pt::4464f78a-be05-4313-b558-6a7ff75a93fb" providerId="AD" clId="Web-{F38E1576-8575-6B6D-4398-E59CE3463C38}"/>
    <pc:docChg chg="addSld modSld sldOrd">
      <pc:chgData name="André Torres" userId="S::ist199053@tecnico.ulisboa.pt::4464f78a-be05-4313-b558-6a7ff75a93fb" providerId="AD" clId="Web-{F38E1576-8575-6B6D-4398-E59CE3463C38}" dt="2023-10-18T17:54:12.270" v="162" actId="20577"/>
      <pc:docMkLst>
        <pc:docMk/>
      </pc:docMkLst>
      <pc:sldChg chg="modSp">
        <pc:chgData name="André Torres" userId="S::ist199053@tecnico.ulisboa.pt::4464f78a-be05-4313-b558-6a7ff75a93fb" providerId="AD" clId="Web-{F38E1576-8575-6B6D-4398-E59CE3463C38}" dt="2023-10-18T17:49:48.231" v="142" actId="20577"/>
        <pc:sldMkLst>
          <pc:docMk/>
          <pc:sldMk cId="1375626493" sldId="274"/>
        </pc:sldMkLst>
        <pc:spChg chg="mod">
          <ac:chgData name="André Torres" userId="S::ist199053@tecnico.ulisboa.pt::4464f78a-be05-4313-b558-6a7ff75a93fb" providerId="AD" clId="Web-{F38E1576-8575-6B6D-4398-E59CE3463C38}" dt="2023-10-18T17:49:48.231" v="142" actId="20577"/>
          <ac:spMkLst>
            <pc:docMk/>
            <pc:sldMk cId="1375626493" sldId="274"/>
            <ac:spMk id="4" creationId="{D3908660-87DF-31DF-EF44-030AE2ED1A8D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9:38.543" v="138" actId="20577"/>
        <pc:sldMkLst>
          <pc:docMk/>
          <pc:sldMk cId="3136675242" sldId="275"/>
        </pc:sldMkLst>
        <pc:spChg chg="mod">
          <ac:chgData name="André Torres" userId="S::ist199053@tecnico.ulisboa.pt::4464f78a-be05-4313-b558-6a7ff75a93fb" providerId="AD" clId="Web-{F38E1576-8575-6B6D-4398-E59CE3463C38}" dt="2023-10-18T17:49:38.543" v="138" actId="20577"/>
          <ac:spMkLst>
            <pc:docMk/>
            <pc:sldMk cId="3136675242" sldId="275"/>
            <ac:spMk id="4" creationId="{4EF9A3F8-3D30-3C53-0A7F-13574AD08815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9:33.371" v="134" actId="20577"/>
        <pc:sldMkLst>
          <pc:docMk/>
          <pc:sldMk cId="2019655232" sldId="276"/>
        </pc:sldMkLst>
        <pc:spChg chg="mod">
          <ac:chgData name="André Torres" userId="S::ist199053@tecnico.ulisboa.pt::4464f78a-be05-4313-b558-6a7ff75a93fb" providerId="AD" clId="Web-{F38E1576-8575-6B6D-4398-E59CE3463C38}" dt="2023-10-18T17:49:33.371" v="134" actId="20577"/>
          <ac:spMkLst>
            <pc:docMk/>
            <pc:sldMk cId="2019655232" sldId="276"/>
            <ac:spMk id="4" creationId="{3B9D1D9C-17D2-2A28-3A03-1BDCF962B9B6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9:28.184" v="130" actId="20577"/>
        <pc:sldMkLst>
          <pc:docMk/>
          <pc:sldMk cId="2473783035" sldId="278"/>
        </pc:sldMkLst>
        <pc:spChg chg="mod">
          <ac:chgData name="André Torres" userId="S::ist199053@tecnico.ulisboa.pt::4464f78a-be05-4313-b558-6a7ff75a93fb" providerId="AD" clId="Web-{F38E1576-8575-6B6D-4398-E59CE3463C38}" dt="2023-10-18T17:49:28.184" v="130" actId="20577"/>
          <ac:spMkLst>
            <pc:docMk/>
            <pc:sldMk cId="2473783035" sldId="278"/>
            <ac:spMk id="4" creationId="{C647DC5D-B5BE-DD6D-798F-0CB4FEF0ED81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9:21.137" v="126" actId="20577"/>
        <pc:sldMkLst>
          <pc:docMk/>
          <pc:sldMk cId="3121263464" sldId="427"/>
        </pc:sldMkLst>
        <pc:spChg chg="mod">
          <ac:chgData name="André Torres" userId="S::ist199053@tecnico.ulisboa.pt::4464f78a-be05-4313-b558-6a7ff75a93fb" providerId="AD" clId="Web-{F38E1576-8575-6B6D-4398-E59CE3463C38}" dt="2023-10-18T17:49:21.137" v="126" actId="20577"/>
          <ac:spMkLst>
            <pc:docMk/>
            <pc:sldMk cId="3121263464" sldId="427"/>
            <ac:spMk id="4" creationId="{EF223B7D-9D17-F3DD-1F39-0CB7DBC60075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8:47.979" v="122" actId="20577"/>
        <pc:sldMkLst>
          <pc:docMk/>
          <pc:sldMk cId="579919007" sldId="440"/>
        </pc:sldMkLst>
        <pc:spChg chg="mod">
          <ac:chgData name="André Torres" userId="S::ist199053@tecnico.ulisboa.pt::4464f78a-be05-4313-b558-6a7ff75a93fb" providerId="AD" clId="Web-{F38E1576-8575-6B6D-4398-E59CE3463C38}" dt="2023-10-18T17:48:47.979" v="122" actId="20577"/>
          <ac:spMkLst>
            <pc:docMk/>
            <pc:sldMk cId="579919007" sldId="440"/>
            <ac:spMk id="4" creationId="{8BDB527E-7AD5-8DF0-EEDE-D8D5FA78E353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48:38.338" v="118" actId="20577"/>
        <pc:sldMkLst>
          <pc:docMk/>
          <pc:sldMk cId="3410504935" sldId="459"/>
        </pc:sldMkLst>
        <pc:spChg chg="mod">
          <ac:chgData name="André Torres" userId="S::ist199053@tecnico.ulisboa.pt::4464f78a-be05-4313-b558-6a7ff75a93fb" providerId="AD" clId="Web-{F38E1576-8575-6B6D-4398-E59CE3463C38}" dt="2023-10-18T17:48:38.338" v="118" actId="20577"/>
          <ac:spMkLst>
            <pc:docMk/>
            <pc:sldMk cId="3410504935" sldId="459"/>
            <ac:spMk id="4" creationId="{254A3B29-5FCD-87D2-A19B-6A03308DBEAC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52:13.892" v="147" actId="20577"/>
        <pc:sldMkLst>
          <pc:docMk/>
          <pc:sldMk cId="3617529724" sldId="473"/>
        </pc:sldMkLst>
        <pc:spChg chg="mod">
          <ac:chgData name="André Torres" userId="S::ist199053@tecnico.ulisboa.pt::4464f78a-be05-4313-b558-6a7ff75a93fb" providerId="AD" clId="Web-{F38E1576-8575-6B6D-4398-E59CE3463C38}" dt="2023-10-18T17:52:13.892" v="147" actId="20577"/>
          <ac:spMkLst>
            <pc:docMk/>
            <pc:sldMk cId="3617529724" sldId="473"/>
            <ac:spMk id="4" creationId="{8808D9FB-DF11-93CB-B00B-890828C39B94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52:28.892" v="148" actId="20577"/>
        <pc:sldMkLst>
          <pc:docMk/>
          <pc:sldMk cId="168356743" sldId="483"/>
        </pc:sldMkLst>
        <pc:spChg chg="mod">
          <ac:chgData name="André Torres" userId="S::ist199053@tecnico.ulisboa.pt::4464f78a-be05-4313-b558-6a7ff75a93fb" providerId="AD" clId="Web-{F38E1576-8575-6B6D-4398-E59CE3463C38}" dt="2023-10-18T17:52:28.892" v="148" actId="20577"/>
          <ac:spMkLst>
            <pc:docMk/>
            <pc:sldMk cId="168356743" sldId="483"/>
            <ac:spMk id="4" creationId="{31908170-B5CF-DEE6-D774-5B2AD733863B}"/>
          </ac:spMkLst>
        </pc:spChg>
      </pc:sldChg>
      <pc:sldChg chg="modSp">
        <pc:chgData name="André Torres" userId="S::ist199053@tecnico.ulisboa.pt::4464f78a-be05-4313-b558-6a7ff75a93fb" providerId="AD" clId="Web-{F38E1576-8575-6B6D-4398-E59CE3463C38}" dt="2023-10-18T17:52:50.346" v="150" actId="20577"/>
        <pc:sldMkLst>
          <pc:docMk/>
          <pc:sldMk cId="2174426337" sldId="497"/>
        </pc:sldMkLst>
        <pc:spChg chg="mod">
          <ac:chgData name="André Torres" userId="S::ist199053@tecnico.ulisboa.pt::4464f78a-be05-4313-b558-6a7ff75a93fb" providerId="AD" clId="Web-{F38E1576-8575-6B6D-4398-E59CE3463C38}" dt="2023-10-18T17:52:50.346" v="150" actId="20577"/>
          <ac:spMkLst>
            <pc:docMk/>
            <pc:sldMk cId="2174426337" sldId="497"/>
            <ac:spMk id="4" creationId="{31908170-B5CF-DEE6-D774-5B2AD733863B}"/>
          </ac:spMkLst>
        </pc:spChg>
      </pc:sldChg>
      <pc:sldChg chg="modSp add ord replId">
        <pc:chgData name="André Torres" userId="S::ist199053@tecnico.ulisboa.pt::4464f78a-be05-4313-b558-6a7ff75a93fb" providerId="AD" clId="Web-{F38E1576-8575-6B6D-4398-E59CE3463C38}" dt="2023-10-18T17:54:12.270" v="162" actId="20577"/>
        <pc:sldMkLst>
          <pc:docMk/>
          <pc:sldMk cId="3081303883" sldId="498"/>
        </pc:sldMkLst>
        <pc:spChg chg="mod">
          <ac:chgData name="André Torres" userId="S::ist199053@tecnico.ulisboa.pt::4464f78a-be05-4313-b558-6a7ff75a93fb" providerId="AD" clId="Web-{F38E1576-8575-6B6D-4398-E59CE3463C38}" dt="2023-10-18T17:34:05.687" v="9" actId="20577"/>
          <ac:spMkLst>
            <pc:docMk/>
            <pc:sldMk cId="3081303883" sldId="498"/>
            <ac:spMk id="2" creationId="{17BF6AA8-25E4-1C44-3D42-7D48B53E55FD}"/>
          </ac:spMkLst>
        </pc:spChg>
        <pc:spChg chg="mod">
          <ac:chgData name="André Torres" userId="S::ist199053@tecnico.ulisboa.pt::4464f78a-be05-4313-b558-6a7ff75a93fb" providerId="AD" clId="Web-{F38E1576-8575-6B6D-4398-E59CE3463C38}" dt="2023-10-18T17:54:12.270" v="162" actId="20577"/>
          <ac:spMkLst>
            <pc:docMk/>
            <pc:sldMk cId="3081303883" sldId="498"/>
            <ac:spMk id="4" creationId="{5437DFDF-E30A-6513-51E0-60949C2A5FE6}"/>
          </ac:spMkLst>
        </pc:spChg>
      </pc:sldChg>
    </pc:docChg>
  </pc:docChgLst>
  <pc:docChgLst>
    <pc:chgData name="André Torres" userId="S::ist199053@tecnico.ulisboa.pt::4464f78a-be05-4313-b558-6a7ff75a93fb" providerId="AD" clId="Web-{E564732F-A0B1-FCC6-7038-5053F33D2051}"/>
    <pc:docChg chg="modSld">
      <pc:chgData name="André Torres" userId="S::ist199053@tecnico.ulisboa.pt::4464f78a-be05-4313-b558-6a7ff75a93fb" providerId="AD" clId="Web-{E564732F-A0B1-FCC6-7038-5053F33D2051}" dt="2023-10-18T21:49:37.646" v="36" actId="20577"/>
      <pc:docMkLst>
        <pc:docMk/>
      </pc:docMkLst>
      <pc:sldChg chg="modSp">
        <pc:chgData name="André Torres" userId="S::ist199053@tecnico.ulisboa.pt::4464f78a-be05-4313-b558-6a7ff75a93fb" providerId="AD" clId="Web-{E564732F-A0B1-FCC6-7038-5053F33D2051}" dt="2023-10-18T21:34:52.201" v="17" actId="20577"/>
        <pc:sldMkLst>
          <pc:docMk/>
          <pc:sldMk cId="506996621" sldId="461"/>
        </pc:sldMkLst>
        <pc:spChg chg="mod">
          <ac:chgData name="André Torres" userId="S::ist199053@tecnico.ulisboa.pt::4464f78a-be05-4313-b558-6a7ff75a93fb" providerId="AD" clId="Web-{E564732F-A0B1-FCC6-7038-5053F33D2051}" dt="2023-10-18T21:34:52.201" v="17" actId="20577"/>
          <ac:spMkLst>
            <pc:docMk/>
            <pc:sldMk cId="506996621" sldId="461"/>
            <ac:spMk id="4" creationId="{CA1CFFBE-11CA-9CE0-04CA-2CA0677DFF32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7:52.692" v="20"/>
        <pc:sldMkLst>
          <pc:docMk/>
          <pc:sldMk cId="1474476326" sldId="462"/>
        </pc:sldMkLst>
        <pc:spChg chg="mod">
          <ac:chgData name="André Torres" userId="S::ist199053@tecnico.ulisboa.pt::4464f78a-be05-4313-b558-6a7ff75a93fb" providerId="AD" clId="Web-{E564732F-A0B1-FCC6-7038-5053F33D2051}" dt="2023-10-18T21:37:39.145" v="19"/>
          <ac:spMkLst>
            <pc:docMk/>
            <pc:sldMk cId="1474476326" sldId="462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7:35.441" v="18"/>
          <ac:spMkLst>
            <pc:docMk/>
            <pc:sldMk cId="1474476326" sldId="462"/>
            <ac:spMk id="24" creationId="{B3F91799-BB9D-4517-43C8-D0C8BC164E41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7:52.692" v="20"/>
          <ac:spMkLst>
            <pc:docMk/>
            <pc:sldMk cId="1474476326" sldId="462"/>
            <ac:spMk id="25" creationId="{B594ADA9-5FD5-78E1-E616-76A0E544A91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00.567" v="23"/>
        <pc:sldMkLst>
          <pc:docMk/>
          <pc:sldMk cId="2914532979" sldId="463"/>
        </pc:sldMkLst>
        <pc:spChg chg="mod">
          <ac:chgData name="André Torres" userId="S::ist199053@tecnico.ulisboa.pt::4464f78a-be05-4313-b558-6a7ff75a93fb" providerId="AD" clId="Web-{E564732F-A0B1-FCC6-7038-5053F33D2051}" dt="2023-10-18T21:37:56.630" v="21"/>
          <ac:spMkLst>
            <pc:docMk/>
            <pc:sldMk cId="2914532979" sldId="463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7:59.036" v="22"/>
          <ac:spMkLst>
            <pc:docMk/>
            <pc:sldMk cId="2914532979" sldId="463"/>
            <ac:spMk id="24" creationId="{B3F91799-BB9D-4517-43C8-D0C8BC164E41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00.567" v="23"/>
          <ac:spMkLst>
            <pc:docMk/>
            <pc:sldMk cId="2914532979" sldId="463"/>
            <ac:spMk id="25" creationId="{B594ADA9-5FD5-78E1-E616-76A0E544A91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09.036" v="26"/>
        <pc:sldMkLst>
          <pc:docMk/>
          <pc:sldMk cId="3282686041" sldId="464"/>
        </pc:sldMkLst>
        <pc:spChg chg="mod">
          <ac:chgData name="André Torres" userId="S::ist199053@tecnico.ulisboa.pt::4464f78a-be05-4313-b558-6a7ff75a93fb" providerId="AD" clId="Web-{E564732F-A0B1-FCC6-7038-5053F33D2051}" dt="2023-10-18T21:38:09.036" v="26"/>
          <ac:spMkLst>
            <pc:docMk/>
            <pc:sldMk cId="3282686041" sldId="464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07.177" v="25"/>
          <ac:spMkLst>
            <pc:docMk/>
            <pc:sldMk cId="3282686041" sldId="464"/>
            <ac:spMk id="24" creationId="{B3F91799-BB9D-4517-43C8-D0C8BC164E41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05.333" v="24"/>
          <ac:spMkLst>
            <pc:docMk/>
            <pc:sldMk cId="3282686041" sldId="464"/>
            <ac:spMk id="25" creationId="{B594ADA9-5FD5-78E1-E616-76A0E544A91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33.991" v="33"/>
        <pc:sldMkLst>
          <pc:docMk/>
          <pc:sldMk cId="2977455880" sldId="466"/>
        </pc:sldMkLst>
        <pc:spChg chg="mod">
          <ac:chgData name="André Torres" userId="S::ist199053@tecnico.ulisboa.pt::4464f78a-be05-4313-b558-6a7ff75a93fb" providerId="AD" clId="Web-{E564732F-A0B1-FCC6-7038-5053F33D2051}" dt="2023-10-18T21:38:32.319" v="32"/>
          <ac:spMkLst>
            <pc:docMk/>
            <pc:sldMk cId="2977455880" sldId="466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33.991" v="33"/>
          <ac:spMkLst>
            <pc:docMk/>
            <pc:sldMk cId="2977455880" sldId="466"/>
            <ac:spMk id="24" creationId="{B3F91799-BB9D-4517-43C8-D0C8BC164E4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39.100" v="34"/>
        <pc:sldMkLst>
          <pc:docMk/>
          <pc:sldMk cId="495150179" sldId="467"/>
        </pc:sldMkLst>
        <pc:spChg chg="mod">
          <ac:chgData name="André Torres" userId="S::ist199053@tecnico.ulisboa.pt::4464f78a-be05-4313-b558-6a7ff75a93fb" providerId="AD" clId="Web-{E564732F-A0B1-FCC6-7038-5053F33D2051}" dt="2023-10-18T21:38:39.100" v="34"/>
          <ac:spMkLst>
            <pc:docMk/>
            <pc:sldMk cId="495150179" sldId="467"/>
            <ac:spMk id="24" creationId="{B3F91799-BB9D-4517-43C8-D0C8BC164E4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19.209" v="29"/>
        <pc:sldMkLst>
          <pc:docMk/>
          <pc:sldMk cId="2837175158" sldId="471"/>
        </pc:sldMkLst>
        <pc:spChg chg="mod">
          <ac:chgData name="André Torres" userId="S::ist199053@tecnico.ulisboa.pt::4464f78a-be05-4313-b558-6a7ff75a93fb" providerId="AD" clId="Web-{E564732F-A0B1-FCC6-7038-5053F33D2051}" dt="2023-10-18T21:38:14.693" v="27"/>
          <ac:spMkLst>
            <pc:docMk/>
            <pc:sldMk cId="2837175158" sldId="471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16.755" v="28"/>
          <ac:spMkLst>
            <pc:docMk/>
            <pc:sldMk cId="2837175158" sldId="471"/>
            <ac:spMk id="24" creationId="{B3F91799-BB9D-4517-43C8-D0C8BC164E41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19.209" v="29"/>
          <ac:spMkLst>
            <pc:docMk/>
            <pc:sldMk cId="2837175158" sldId="471"/>
            <ac:spMk id="25" creationId="{B594ADA9-5FD5-78E1-E616-76A0E544A91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38:27.256" v="31"/>
        <pc:sldMkLst>
          <pc:docMk/>
          <pc:sldMk cId="3475266168" sldId="472"/>
        </pc:sldMkLst>
        <pc:spChg chg="mod">
          <ac:chgData name="André Torres" userId="S::ist199053@tecnico.ulisboa.pt::4464f78a-be05-4313-b558-6a7ff75a93fb" providerId="AD" clId="Web-{E564732F-A0B1-FCC6-7038-5053F33D2051}" dt="2023-10-18T21:38:24.756" v="30"/>
          <ac:spMkLst>
            <pc:docMk/>
            <pc:sldMk cId="3475266168" sldId="472"/>
            <ac:spMk id="22" creationId="{DA5BAB29-C22C-632F-5F1F-AE48A8493294}"/>
          </ac:spMkLst>
        </pc:spChg>
        <pc:spChg chg="mod">
          <ac:chgData name="André Torres" userId="S::ist199053@tecnico.ulisboa.pt::4464f78a-be05-4313-b558-6a7ff75a93fb" providerId="AD" clId="Web-{E564732F-A0B1-FCC6-7038-5053F33D2051}" dt="2023-10-18T21:38:27.256" v="31"/>
          <ac:spMkLst>
            <pc:docMk/>
            <pc:sldMk cId="3475266168" sldId="472"/>
            <ac:spMk id="24" creationId="{B3F91799-BB9D-4517-43C8-D0C8BC164E41}"/>
          </ac:spMkLst>
        </pc:spChg>
      </pc:sldChg>
      <pc:sldChg chg="modSp">
        <pc:chgData name="André Torres" userId="S::ist199053@tecnico.ulisboa.pt::4464f78a-be05-4313-b558-6a7ff75a93fb" providerId="AD" clId="Web-{E564732F-A0B1-FCC6-7038-5053F33D2051}" dt="2023-10-18T21:49:37.646" v="36" actId="20577"/>
        <pc:sldMkLst>
          <pc:docMk/>
          <pc:sldMk cId="2110916297" sldId="486"/>
        </pc:sldMkLst>
        <pc:spChg chg="mod">
          <ac:chgData name="André Torres" userId="S::ist199053@tecnico.ulisboa.pt::4464f78a-be05-4313-b558-6a7ff75a93fb" providerId="AD" clId="Web-{E564732F-A0B1-FCC6-7038-5053F33D2051}" dt="2023-10-18T21:49:37.646" v="36" actId="20577"/>
          <ac:spMkLst>
            <pc:docMk/>
            <pc:sldMk cId="2110916297" sldId="486"/>
            <ac:spMk id="4" creationId="{661937EE-47C5-E08E-ECAC-00007C2E2C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5271F1-BC67-9FDD-4FEC-1A73965429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>
              <a:latin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91695-AEE1-3809-23FE-EF2F9A63C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BA06-9387-43BE-B932-9C605B283E78}" type="datetimeFigureOut">
              <a:rPr lang="en-150" smtClean="0">
                <a:latin typeface="Tahoma" panose="020B0604030504040204" pitchFamily="34" charset="0"/>
              </a:rPr>
              <a:t>05/01/2024</a:t>
            </a:fld>
            <a:endParaRPr lang="en-150">
              <a:latin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CD335-3FCB-D69A-6F2B-21FBB58E53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>
              <a:latin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373A2-5D4E-2BDF-E82B-03A4A9940A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DABD-6F90-4FF0-917E-BDC7F77E9DCA}" type="slidenum">
              <a:rPr lang="en-150" smtClean="0">
                <a:latin typeface="Tahoma" panose="020B0604030504040204" pitchFamily="34" charset="0"/>
              </a:rPr>
              <a:t>‹#›</a:t>
            </a:fld>
            <a:endParaRPr lang="en-15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8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99F2-FE60-4E14-98F4-D39BA106AD98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854C-05CA-4422-8E85-BBEC694A1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46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930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5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340904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ED570-E5E3-641F-3B2B-B3544E6F95C7}"/>
              </a:ext>
            </a:extLst>
          </p:cNvPr>
          <p:cNvCxnSpPr/>
          <p:nvPr userDrawn="1"/>
        </p:nvCxnSpPr>
        <p:spPr>
          <a:xfrm>
            <a:off x="1097280" y="3208071"/>
            <a:ext cx="100584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1D763-CEF8-64B6-7415-0ECD86E708B7}"/>
              </a:ext>
            </a:extLst>
          </p:cNvPr>
          <p:cNvSpPr/>
          <p:nvPr userDrawn="1"/>
        </p:nvSpPr>
        <p:spPr>
          <a:xfrm>
            <a:off x="0" y="0"/>
            <a:ext cx="12192000" cy="215635"/>
          </a:xfrm>
          <a:prstGeom prst="rect">
            <a:avLst/>
          </a:prstGeom>
          <a:solidFill>
            <a:srgbClr val="BE4B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EFFF3E-E57B-0110-16FC-7FCADC3B478D}"/>
              </a:ext>
            </a:extLst>
          </p:cNvPr>
          <p:cNvSpPr/>
          <p:nvPr userDrawn="1"/>
        </p:nvSpPr>
        <p:spPr>
          <a:xfrm>
            <a:off x="0" y="6642365"/>
            <a:ext cx="12192000" cy="215635"/>
          </a:xfrm>
          <a:prstGeom prst="rect">
            <a:avLst/>
          </a:prstGeom>
          <a:solidFill>
            <a:srgbClr val="BE4B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ahom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F91C9B4-3310-9D36-49C0-1F0D3CA9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8869" y="624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290A-CBC8-4E6C-A02C-AE7A9441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338554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3382F-B590-A2FB-B23A-5B8EA8A4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7F81468-EE5C-3C61-5AA5-0F0CA33D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8869" y="624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290A-CBC8-4E6C-A02C-AE7A9441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9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12C7556-2963-BB03-10E6-64069D44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8869" y="624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290A-CBC8-4E6C-A02C-AE7A9441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704999" y="1528699"/>
            <a:ext cx="10578253" cy="8467"/>
          </a:xfrm>
          <a:custGeom>
            <a:avLst/>
            <a:gdLst/>
            <a:ahLst/>
            <a:cxnLst/>
            <a:rect l="l" t="t" r="r" b="b"/>
            <a:pathLst>
              <a:path w="7933690" h="6350">
                <a:moveTo>
                  <a:pt x="0" y="0"/>
                </a:moveTo>
                <a:lnTo>
                  <a:pt x="7933499" y="5999"/>
                </a:lnTo>
              </a:path>
            </a:pathLst>
          </a:custGeom>
          <a:ln w="19049">
            <a:solidFill>
              <a:srgbClr val="C64E81"/>
            </a:solidFill>
          </a:ln>
        </p:spPr>
        <p:txBody>
          <a:bodyPr wrap="square" lIns="0" tIns="0" rIns="0" bIns="0" rtlCol="0"/>
          <a:lstStyle/>
          <a:p>
            <a:endParaRPr sz="2400">
              <a:latin typeface="Tahoma" panose="020B060403050404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99" y="896854"/>
            <a:ext cx="1057825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998" y="1661180"/>
            <a:ext cx="105782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77C1E-7D74-B667-90F1-2120F82C829F}"/>
              </a:ext>
            </a:extLst>
          </p:cNvPr>
          <p:cNvSpPr/>
          <p:nvPr userDrawn="1"/>
        </p:nvSpPr>
        <p:spPr>
          <a:xfrm>
            <a:off x="0" y="0"/>
            <a:ext cx="12192000" cy="215635"/>
          </a:xfrm>
          <a:prstGeom prst="rect">
            <a:avLst/>
          </a:prstGeom>
          <a:solidFill>
            <a:srgbClr val="BE4B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E1823-F3F1-7AE3-8F18-CECC0141BB2C}"/>
              </a:ext>
            </a:extLst>
          </p:cNvPr>
          <p:cNvSpPr/>
          <p:nvPr userDrawn="1"/>
        </p:nvSpPr>
        <p:spPr>
          <a:xfrm>
            <a:off x="0" y="6642365"/>
            <a:ext cx="12192000" cy="215635"/>
          </a:xfrm>
          <a:prstGeom prst="rect">
            <a:avLst/>
          </a:prstGeom>
          <a:solidFill>
            <a:srgbClr val="BE4B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1D296-A63F-C93D-A9D4-3542EE6B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8869" y="62494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290A-CBC8-4E6C-A02C-AE7A9441F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5" r:id="rId2"/>
    <p:sldLayoutId id="2147483680" r:id="rId3"/>
  </p:sldLayoutIdLst>
  <p:hf hdr="0" ftr="0" dt="0"/>
  <p:txStyles>
    <p:titleStyle>
      <a:lvl1pPr eaLnBrk="1" hangingPunct="1">
        <a:defRPr sz="360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eaLnBrk="1" hangingPunct="1">
        <a:defRPr sz="2200"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A9174-2C92-5E94-EC35-45F96C179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Network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Security</a:t>
            </a:r>
            <a:br>
              <a:rPr lang="pt-PT" dirty="0"/>
            </a:br>
            <a:r>
              <a:rPr lang="pt-PT" sz="4000" dirty="0" err="1"/>
              <a:t>GrooveGalaxy</a:t>
            </a:r>
            <a:r>
              <a:rPr lang="pt-PT" sz="4000" dirty="0"/>
              <a:t> Project</a:t>
            </a:r>
            <a:endParaRPr lang="en-150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5F3106-2760-CBA9-B027-3C27E39A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0" y="3429000"/>
            <a:ext cx="10058400" cy="1143000"/>
          </a:xfrm>
        </p:spPr>
        <p:txBody>
          <a:bodyPr>
            <a:normAutofit fontScale="70000" lnSpcReduction="20000"/>
          </a:bodyPr>
          <a:lstStyle/>
          <a:p>
            <a:r>
              <a:rPr lang="pt-BR" sz="2400" cap="none" dirty="0">
                <a:solidFill>
                  <a:schemeClr val="tx1"/>
                </a:solidFill>
                <a:latin typeface="Tahoma" panose="020B0604030504040204" pitchFamily="34" charset="0"/>
              </a:rPr>
              <a:t>André Torres - 99053</a:t>
            </a:r>
          </a:p>
          <a:p>
            <a:r>
              <a:rPr lang="pt-BR" sz="2400" cap="none" dirty="0">
                <a:solidFill>
                  <a:schemeClr val="tx1"/>
                </a:solidFill>
                <a:latin typeface="Tahoma" panose="020B0604030504040204" pitchFamily="34" charset="0"/>
              </a:rPr>
              <a:t>Gonçalo Nunes - 99074</a:t>
            </a:r>
          </a:p>
          <a:p>
            <a:r>
              <a:rPr lang="pt-BR" sz="2400" cap="none" dirty="0">
                <a:solidFill>
                  <a:schemeClr val="tx1"/>
                </a:solidFill>
                <a:latin typeface="Tahoma" panose="020B0604030504040204" pitchFamily="34" charset="0"/>
              </a:rPr>
              <a:t>Pedro Lobo - 99115</a:t>
            </a:r>
          </a:p>
          <a:p>
            <a:endParaRPr lang="pt-BR" cap="none" dirty="0">
              <a:solidFill>
                <a:schemeClr val="tx1"/>
              </a:solidFill>
            </a:endParaRPr>
          </a:p>
          <a:p>
            <a:r>
              <a:rPr lang="pt-BR" sz="2400" cap="none" dirty="0">
                <a:solidFill>
                  <a:schemeClr val="tx1"/>
                </a:solidFill>
                <a:latin typeface="Tahoma" panose="020B0604030504040204" pitchFamily="34" charset="0"/>
              </a:rPr>
              <a:t>GROUP 52</a:t>
            </a:r>
            <a:endParaRPr lang="en-150" sz="2400" cap="none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8BCD3FF-4125-BAE7-A0B9-913D4512A8AA}"/>
              </a:ext>
            </a:extLst>
          </p:cNvPr>
          <p:cNvSpPr txBox="1">
            <a:spLocks/>
          </p:cNvSpPr>
          <p:nvPr/>
        </p:nvSpPr>
        <p:spPr>
          <a:xfrm>
            <a:off x="1097280" y="4483904"/>
            <a:ext cx="10058400" cy="1143000"/>
          </a:xfrm>
          <a:prstGeom prst="rect">
            <a:avLst/>
          </a:prstGeom>
        </p:spPr>
        <p:txBody>
          <a:bodyPr wrap="square" lIns="91440" tIns="0" rIns="91440" bIns="0">
            <a:normAutofit/>
          </a:bodyPr>
          <a:lstStyle>
            <a:lvl1pPr marL="0" indent="0" algn="l" eaLnBrk="1" hangingPunct="1">
              <a:buNone/>
              <a:defRPr sz="2400" b="0" i="0" cap="all" spc="200" baseline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eaLnBrk="1" hangingPunct="1">
              <a:buNone/>
              <a:defRPr sz="24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24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9pPr>
          </a:lstStyle>
          <a:p>
            <a:endParaRPr lang="pt-BR" sz="1800" b="1" cap="none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CFB78F-7DED-2EDB-33F1-A5BB6BF7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1" y="421531"/>
            <a:ext cx="771029" cy="93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4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</a:t>
            </a:r>
            <a:r>
              <a: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iddle of a stream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97911"/>
            <a:ext cx="10576799" cy="1553054"/>
          </a:xfrm>
        </p:spPr>
        <p:txBody>
          <a:bodyPr/>
          <a:lstStyle/>
          <a:p>
            <a:pPr marL="285750" indent="-285750" algn="just">
              <a:lnSpc>
                <a:spcPts val="28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first security challenge consisted of allowing playback to quickly start in the middle of an audio stream.</a:t>
            </a:r>
          </a:p>
          <a:p>
            <a:pPr marL="285750" indent="-285750" algn="just">
              <a:lnSpc>
                <a:spcPts val="28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solution is achieved by using </a:t>
            </a:r>
            <a:r>
              <a:rPr lang="en-GB" sz="2000" b="1" dirty="0"/>
              <a:t>CTR</a:t>
            </a:r>
            <a:r>
              <a:rPr lang="en-GB" sz="2000" dirty="0"/>
              <a:t> cipher mode which allows for random access, unlike in the original implementation which used CBC.</a:t>
            </a:r>
          </a:p>
        </p:txBody>
      </p:sp>
      <p:pic>
        <p:nvPicPr>
          <p:cNvPr id="4098" name="Picture 2" descr="Block cipher mode of operation - Wikipedia">
            <a:extLst>
              <a:ext uri="{FF2B5EF4-FFF2-40B4-BE49-F238E27FC236}">
                <a16:creationId xmlns:a16="http://schemas.microsoft.com/office/drawing/2014/main" id="{C69D65BD-7CE1-6DDD-A2A8-6D441B10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23" y="3762735"/>
            <a:ext cx="6210299" cy="2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lock cipher mode of operation - Wikipedia">
            <a:extLst>
              <a:ext uri="{FF2B5EF4-FFF2-40B4-BE49-F238E27FC236}">
                <a16:creationId xmlns:a16="http://schemas.microsoft.com/office/drawing/2014/main" id="{E14FF870-862A-FF0A-DF0E-92DE4E77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" y="3744595"/>
            <a:ext cx="6210298" cy="25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C139B-C07D-2DC5-4F03-B481FF68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9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7" y="1623280"/>
            <a:ext cx="10576799" cy="1783886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Dynamic key distribution.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Modifications to cryptographic tool to support this feature:</a:t>
            </a:r>
          </a:p>
          <a:p>
            <a:pPr marL="952485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new operations were added: </a:t>
            </a:r>
            <a:r>
              <a:rPr lang="en-GB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protect_key</a:t>
            </a: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GB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check_key</a:t>
            </a: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GB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unprotect_key</a:t>
            </a: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GB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generate_key</a:t>
            </a:r>
            <a:r>
              <a:rPr lang="en-GB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en-GB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4BAE5-88E9-8848-9A97-160C7653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3283"/>
              </p:ext>
            </p:extLst>
          </p:nvPr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0317"/>
              </p:ext>
            </p:extLst>
          </p:nvPr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05491"/>
              </p:ext>
            </p:extLst>
          </p:nvPr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5F502-84D4-E054-2195-14DBDF60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8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C0644-40B0-93DE-30F0-A6135E24889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BF3D81-FB87-BE81-0DCB-C77C08C0B3E2}"/>
              </a:ext>
            </a:extLst>
          </p:cNvPr>
          <p:cNvSpPr txBox="1"/>
          <p:nvPr/>
        </p:nvSpPr>
        <p:spPr>
          <a:xfrm>
            <a:off x="4621630" y="22321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Session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1087D-1FA4-A813-5C02-696DAAB7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C0644-40B0-93DE-30F0-A6135E24889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BF3D81-FB87-BE81-0DCB-C77C08C0B3E2}"/>
              </a:ext>
            </a:extLst>
          </p:cNvPr>
          <p:cNvSpPr txBox="1"/>
          <p:nvPr/>
        </p:nvSpPr>
        <p:spPr>
          <a:xfrm>
            <a:off x="4621630" y="22321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Session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3D9C92-91E8-11B9-2564-D93C165AFDCE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B456C-7ABC-1394-D0EE-8DC2BE28C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8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C0644-40B0-93DE-30F0-A6135E24889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BF3D81-FB87-BE81-0DCB-C77C08C0B3E2}"/>
              </a:ext>
            </a:extLst>
          </p:cNvPr>
          <p:cNvSpPr txBox="1"/>
          <p:nvPr/>
        </p:nvSpPr>
        <p:spPr>
          <a:xfrm>
            <a:off x="4621630" y="22321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Session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BA1AE6-F315-39F5-674C-2D958359823B}"/>
              </a:ext>
            </a:extLst>
          </p:cNvPr>
          <p:cNvCxnSpPr>
            <a:cxnSpLocks/>
          </p:cNvCxnSpPr>
          <p:nvPr/>
        </p:nvCxnSpPr>
        <p:spPr>
          <a:xfrm flipV="1">
            <a:off x="3879542" y="2915504"/>
            <a:ext cx="3987554" cy="105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99233D-E361-7839-C3AF-95EFA21261B1}"/>
              </a:ext>
            </a:extLst>
          </p:cNvPr>
          <p:cNvSpPr/>
          <p:nvPr/>
        </p:nvSpPr>
        <p:spPr>
          <a:xfrm>
            <a:off x="5522650" y="3663303"/>
            <a:ext cx="691720" cy="62597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5700574" y="3810973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87C31E-38A5-26C5-1704-81538E0FD451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A6AF-9190-3520-72A4-88A9EAE64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3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90FDC-3841-1207-EBB2-2E8CF13D5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4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5B60FD-D906-AB27-E620-6D2338CBC813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8D6E84-F7AB-4A77-ADC3-20EC4FE3062C}"/>
              </a:ext>
            </a:extLst>
          </p:cNvPr>
          <p:cNvSpPr txBox="1"/>
          <p:nvPr/>
        </p:nvSpPr>
        <p:spPr>
          <a:xfrm>
            <a:off x="4883027" y="2393620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my</a:t>
            </a:r>
            <a:r>
              <a:rPr lang="pt-PT"/>
              <a:t> </a:t>
            </a:r>
            <a:r>
              <a:rPr lang="pt-PT" err="1"/>
              <a:t>Song</a:t>
            </a:r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93F1EF-7095-1E44-BCC7-17AC4A3AEC40}"/>
              </a:ext>
            </a:extLst>
          </p:cNvPr>
          <p:cNvCxnSpPr>
            <a:cxnSpLocks/>
          </p:cNvCxnSpPr>
          <p:nvPr/>
        </p:nvCxnSpPr>
        <p:spPr>
          <a:xfrm flipV="1">
            <a:off x="3879542" y="2915504"/>
            <a:ext cx="3987554" cy="105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E51F0F9-E618-3469-5EB5-DF517A6A7CB7}"/>
              </a:ext>
            </a:extLst>
          </p:cNvPr>
          <p:cNvSpPr/>
          <p:nvPr/>
        </p:nvSpPr>
        <p:spPr>
          <a:xfrm>
            <a:off x="5772709" y="3496992"/>
            <a:ext cx="983197" cy="9063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>
                <a:solidFill>
                  <a:schemeClr val="tx1"/>
                </a:solidFill>
              </a:rPr>
              <a:t>Song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140C8B-7ED3-265D-4BA1-8833C298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6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67E6-A604-FEA2-6B98-63408C28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5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B24DA3-A9AC-90FE-DEB1-64A7B9B6AEF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EA46B-FD98-BFCD-41F0-676F867A3382}"/>
              </a:ext>
            </a:extLst>
          </p:cNvPr>
          <p:cNvCxnSpPr>
            <a:cxnSpLocks/>
          </p:cNvCxnSpPr>
          <p:nvPr/>
        </p:nvCxnSpPr>
        <p:spPr>
          <a:xfrm>
            <a:off x="3879542" y="3975299"/>
            <a:ext cx="3987554" cy="12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0D78A4-9A37-673F-6EE2-D0CF8561B5F4}"/>
              </a:ext>
            </a:extLst>
          </p:cNvPr>
          <p:cNvSpPr txBox="1"/>
          <p:nvPr/>
        </p:nvSpPr>
        <p:spPr>
          <a:xfrm>
            <a:off x="4983824" y="34969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Session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AB709C-457A-7E4F-9CD1-BCD915C275F8}"/>
              </a:ext>
            </a:extLst>
          </p:cNvPr>
          <p:cNvSpPr/>
          <p:nvPr/>
        </p:nvSpPr>
        <p:spPr>
          <a:xfrm>
            <a:off x="6022256" y="4956774"/>
            <a:ext cx="742528" cy="73343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6225584" y="5161746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5981D-6A13-29BA-5823-D388A654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462760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ahoma"/>
                <a:ea typeface="Tahoma"/>
                <a:cs typeface="Tahoma"/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ahoma"/>
                <a:ea typeface="Tahoma"/>
                <a:cs typeface="Tahoma"/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latin typeface="Tahoma"/>
                <a:ea typeface="Tahoma"/>
                <a:cs typeface="Tahoma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Conclusion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86A18-76FC-7F06-2A31-36B7969E9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2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E325-4578-4997-E294-50477FDD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9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740C5E-B598-4120-A712-C8D4A40DE2EC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E0AF89-9587-C1C7-510F-C764D850D493}"/>
              </a:ext>
            </a:extLst>
          </p:cNvPr>
          <p:cNvSpPr txBox="1"/>
          <p:nvPr/>
        </p:nvSpPr>
        <p:spPr>
          <a:xfrm>
            <a:off x="4324905" y="2358807"/>
            <a:ext cx="26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2 to </a:t>
            </a:r>
            <a:r>
              <a:rPr lang="pt-PT" err="1"/>
              <a:t>my</a:t>
            </a:r>
            <a:r>
              <a:rPr lang="pt-PT"/>
              <a:t> </a:t>
            </a:r>
            <a:r>
              <a:rPr lang="pt-PT" err="1"/>
              <a:t>family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01D3-5404-0DCB-8925-9FFFAFC80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605891-04CB-12FB-16B3-BB641EA189C5}"/>
              </a:ext>
            </a:extLst>
          </p:cNvPr>
          <p:cNvSpPr/>
          <p:nvPr/>
        </p:nvSpPr>
        <p:spPr>
          <a:xfrm>
            <a:off x="11281798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740C5E-B598-4120-A712-C8D4A40DE2EC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48BEBD-42BD-2BCD-4015-AF97F39E95AB}"/>
              </a:ext>
            </a:extLst>
          </p:cNvPr>
          <p:cNvSpPr txBox="1"/>
          <p:nvPr/>
        </p:nvSpPr>
        <p:spPr>
          <a:xfrm>
            <a:off x="4324905" y="2358807"/>
            <a:ext cx="26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2 to </a:t>
            </a:r>
            <a:r>
              <a:rPr lang="pt-PT" err="1"/>
              <a:t>my</a:t>
            </a:r>
            <a:r>
              <a:rPr lang="pt-PT"/>
              <a:t> </a:t>
            </a:r>
            <a:r>
              <a:rPr lang="pt-PT" err="1"/>
              <a:t>family</a:t>
            </a:r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DBCB8B-2910-8D4D-2093-169851873A0F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769DB-9CD4-1AAA-E8AD-A3834A59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00C07-3BAC-57C1-8BA9-15A3DF5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2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277CED-7C62-B58D-1593-9FE8B4DA03F4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D743E-C8C8-D423-4064-07E0030125EA}"/>
              </a:ext>
            </a:extLst>
          </p:cNvPr>
          <p:cNvSpPr txBox="1"/>
          <p:nvPr/>
        </p:nvSpPr>
        <p:spPr>
          <a:xfrm>
            <a:off x="4586748" y="2338269"/>
            <a:ext cx="25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2’s </a:t>
            </a:r>
            <a:r>
              <a:rPr lang="pt-PT" err="1"/>
              <a:t>song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3A89-277F-EDB2-573A-3FC6B1B57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2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277CED-7C62-B58D-1593-9FE8B4DA03F4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1D743E-C8C8-D423-4064-07E0030125EA}"/>
              </a:ext>
            </a:extLst>
          </p:cNvPr>
          <p:cNvSpPr txBox="1"/>
          <p:nvPr/>
        </p:nvSpPr>
        <p:spPr>
          <a:xfrm>
            <a:off x="4586748" y="2338269"/>
            <a:ext cx="25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2’s </a:t>
            </a:r>
            <a:r>
              <a:rPr lang="pt-PT" err="1"/>
              <a:t>song</a:t>
            </a:r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E363C-75BC-6270-2ADC-F7B6BEAAEE10}"/>
              </a:ext>
            </a:extLst>
          </p:cNvPr>
          <p:cNvCxnSpPr>
            <a:cxnSpLocks/>
          </p:cNvCxnSpPr>
          <p:nvPr/>
        </p:nvCxnSpPr>
        <p:spPr>
          <a:xfrm flipV="1">
            <a:off x="3879542" y="2915504"/>
            <a:ext cx="3987554" cy="105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006927-C0E0-9778-D72C-346AE6D38EA3}"/>
              </a:ext>
            </a:extLst>
          </p:cNvPr>
          <p:cNvSpPr/>
          <p:nvPr/>
        </p:nvSpPr>
        <p:spPr>
          <a:xfrm>
            <a:off x="5801801" y="3563215"/>
            <a:ext cx="923273" cy="7237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>
                <a:solidFill>
                  <a:schemeClr val="tx1"/>
                </a:solidFill>
              </a:rPr>
              <a:t>Song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FC107D-7DBB-17D3-5B62-5E3725C2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5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1565D-64D1-D03B-DF3F-FE184D33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0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D7F5B-329B-D330-4E99-3CAAD4CC3E95}"/>
              </a:ext>
            </a:extLst>
          </p:cNvPr>
          <p:cNvSpPr/>
          <p:nvPr/>
        </p:nvSpPr>
        <p:spPr>
          <a:xfrm>
            <a:off x="4222077" y="5483011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41C963-F0E7-5085-D888-F4D100BA2912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0EF719-81DD-B84A-38F6-39AE3E10F887}"/>
              </a:ext>
            </a:extLst>
          </p:cNvPr>
          <p:cNvSpPr txBox="1"/>
          <p:nvPr/>
        </p:nvSpPr>
        <p:spPr>
          <a:xfrm>
            <a:off x="4983824" y="34969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family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2B47C-E32D-1AF0-CB54-AFDD8177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1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749B5-61C6-98F4-8C45-BCF29F13A0D5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41C963-F0E7-5085-D888-F4D100BA2912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0EF719-81DD-B84A-38F6-39AE3E10F887}"/>
              </a:ext>
            </a:extLst>
          </p:cNvPr>
          <p:cNvSpPr txBox="1"/>
          <p:nvPr/>
        </p:nvSpPr>
        <p:spPr>
          <a:xfrm>
            <a:off x="4983824" y="3496991"/>
            <a:ext cx="22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family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1F9560-07AA-4ABB-F1FF-9FAF9AB0B969}"/>
              </a:ext>
            </a:extLst>
          </p:cNvPr>
          <p:cNvCxnSpPr>
            <a:cxnSpLocks/>
          </p:cNvCxnSpPr>
          <p:nvPr/>
        </p:nvCxnSpPr>
        <p:spPr>
          <a:xfrm>
            <a:off x="3879542" y="3975299"/>
            <a:ext cx="3987554" cy="12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CF3FBA7-50CE-DA4E-6A27-DC6C2AAA03E1}"/>
              </a:ext>
            </a:extLst>
          </p:cNvPr>
          <p:cNvSpPr/>
          <p:nvPr/>
        </p:nvSpPr>
        <p:spPr>
          <a:xfrm>
            <a:off x="6040521" y="4893707"/>
            <a:ext cx="750896" cy="69922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6263438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17510-3ACF-87E3-96D2-30D87208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6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878D4-8428-C5A9-3E85-CE484B252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1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114E2-E621-8A54-FD6D-F57AA64B8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8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A813BD-0D86-66DA-A85A-DBF5DADB9ABD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126CFE-BF95-F092-5284-323931B33B7C}"/>
              </a:ext>
            </a:extLst>
          </p:cNvPr>
          <p:cNvSpPr txBox="1"/>
          <p:nvPr/>
        </p:nvSpPr>
        <p:spPr>
          <a:xfrm>
            <a:off x="4983824" y="3496991"/>
            <a:ext cx="24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1’s </a:t>
            </a:r>
            <a:r>
              <a:rPr lang="pt-PT" err="1"/>
              <a:t>song</a:t>
            </a:r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11AD9F-C0CE-E5B9-683F-7601276B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4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A813BD-0D86-66DA-A85A-DBF5DADB9ABD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126CFE-BF95-F092-5284-323931B33B7C}"/>
              </a:ext>
            </a:extLst>
          </p:cNvPr>
          <p:cNvSpPr txBox="1"/>
          <p:nvPr/>
        </p:nvSpPr>
        <p:spPr>
          <a:xfrm>
            <a:off x="4983824" y="3496991"/>
            <a:ext cx="24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client</a:t>
            </a:r>
            <a:r>
              <a:rPr lang="pt-PT"/>
              <a:t> 1’s </a:t>
            </a:r>
            <a:r>
              <a:rPr lang="pt-PT" err="1"/>
              <a:t>song</a:t>
            </a:r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C7288-F7DC-3037-3015-9A32775FC468}"/>
              </a:ext>
            </a:extLst>
          </p:cNvPr>
          <p:cNvCxnSpPr>
            <a:cxnSpLocks/>
          </p:cNvCxnSpPr>
          <p:nvPr/>
        </p:nvCxnSpPr>
        <p:spPr>
          <a:xfrm>
            <a:off x="3879542" y="3975299"/>
            <a:ext cx="3987554" cy="12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8362BEB-0C5A-F93A-9E08-308D0856FDE3}"/>
              </a:ext>
            </a:extLst>
          </p:cNvPr>
          <p:cNvSpPr/>
          <p:nvPr/>
        </p:nvSpPr>
        <p:spPr>
          <a:xfrm>
            <a:off x="5915920" y="4926381"/>
            <a:ext cx="906146" cy="76382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>
                <a:solidFill>
                  <a:schemeClr val="tx1"/>
                </a:solidFill>
              </a:rPr>
              <a:t>Song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3EDB9D9-EA6A-6015-BCBD-511603B3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9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FB67-10B0-9FBD-32E6-5CCA533D2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1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D654F4-FBAA-9EBA-C68B-3845BC5AF2C1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4457F0-0881-CA2D-E71D-4481B9E32D92}"/>
              </a:ext>
            </a:extLst>
          </p:cNvPr>
          <p:cNvSpPr txBox="1"/>
          <p:nvPr/>
        </p:nvSpPr>
        <p:spPr>
          <a:xfrm>
            <a:off x="4173982" y="2301406"/>
            <a:ext cx="300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Remove </a:t>
            </a:r>
            <a:r>
              <a:rPr lang="pt-PT" err="1"/>
              <a:t>client</a:t>
            </a:r>
            <a:r>
              <a:rPr lang="pt-PT"/>
              <a:t> 2 </a:t>
            </a:r>
            <a:r>
              <a:rPr lang="pt-PT" err="1"/>
              <a:t>from</a:t>
            </a:r>
            <a:r>
              <a:rPr lang="pt-PT"/>
              <a:t> </a:t>
            </a:r>
            <a:r>
              <a:rPr lang="pt-PT" err="1"/>
              <a:t>family</a:t>
            </a:r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398B1A-72EF-82EC-6EC1-5853218A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4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1FE37-F891-52E5-A5FE-D1294474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E9868-604C-B358-046A-99E16FDBD249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636BD3-807E-CACE-6D4B-41655FBF8481}"/>
              </a:ext>
            </a:extLst>
          </p:cNvPr>
          <p:cNvSpPr txBox="1"/>
          <p:nvPr/>
        </p:nvSpPr>
        <p:spPr>
          <a:xfrm>
            <a:off x="5993398" y="3507666"/>
            <a:ext cx="300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Get</a:t>
            </a:r>
            <a:r>
              <a:rPr lang="pt-PT"/>
              <a:t> </a:t>
            </a:r>
            <a:r>
              <a:rPr lang="pt-PT" err="1"/>
              <a:t>updated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D7B57-12A3-F2B5-12B2-B4A1C173231E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FA081-0C89-B84C-6D6C-F100A7F0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5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E1B9B1-E3F4-D4BB-7282-431106CDC851}"/>
              </a:ext>
            </a:extLst>
          </p:cNvPr>
          <p:cNvSpPr/>
          <p:nvPr/>
        </p:nvSpPr>
        <p:spPr>
          <a:xfrm>
            <a:off x="11239169" y="2657018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CACAB-4E52-4B9B-D768-40BE0175E76C}"/>
              </a:ext>
            </a:extLst>
          </p:cNvPr>
          <p:cNvSpPr/>
          <p:nvPr/>
        </p:nvSpPr>
        <p:spPr>
          <a:xfrm>
            <a:off x="11281798" y="4880745"/>
            <a:ext cx="335872" cy="3311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E9868-604C-B358-046A-99E16FDBD249}"/>
              </a:ext>
            </a:extLst>
          </p:cNvPr>
          <p:cNvCxnSpPr>
            <a:cxnSpLocks/>
          </p:cNvCxnSpPr>
          <p:nvPr/>
        </p:nvCxnSpPr>
        <p:spPr>
          <a:xfrm flipH="1">
            <a:off x="3879542" y="2487419"/>
            <a:ext cx="3987554" cy="100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D7B57-12A3-F2B5-12B2-B4A1C173231E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879542" y="3496992"/>
            <a:ext cx="3987554" cy="12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7D852-2519-092E-375A-70622413A08E}"/>
              </a:ext>
            </a:extLst>
          </p:cNvPr>
          <p:cNvCxnSpPr>
            <a:cxnSpLocks/>
          </p:cNvCxnSpPr>
          <p:nvPr/>
        </p:nvCxnSpPr>
        <p:spPr>
          <a:xfrm>
            <a:off x="3879542" y="3975299"/>
            <a:ext cx="3987554" cy="12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6AA5A5-E3F4-80F9-B2C2-03E7E532A235}"/>
              </a:ext>
            </a:extLst>
          </p:cNvPr>
          <p:cNvCxnSpPr>
            <a:cxnSpLocks/>
          </p:cNvCxnSpPr>
          <p:nvPr/>
        </p:nvCxnSpPr>
        <p:spPr>
          <a:xfrm flipV="1">
            <a:off x="3879542" y="2915504"/>
            <a:ext cx="3987554" cy="105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3D5CFF-808A-6C2B-13CC-C1194232B3C8}"/>
              </a:ext>
            </a:extLst>
          </p:cNvPr>
          <p:cNvSpPr txBox="1"/>
          <p:nvPr/>
        </p:nvSpPr>
        <p:spPr>
          <a:xfrm>
            <a:off x="5993398" y="3507666"/>
            <a:ext cx="300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Get</a:t>
            </a:r>
            <a:r>
              <a:rPr lang="pt-PT"/>
              <a:t> </a:t>
            </a:r>
            <a:r>
              <a:rPr lang="pt-PT" err="1"/>
              <a:t>updated</a:t>
            </a:r>
            <a:r>
              <a:rPr lang="pt-PT"/>
              <a:t> </a:t>
            </a:r>
            <a:r>
              <a:rPr lang="pt-PT" err="1"/>
              <a:t>key</a:t>
            </a:r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A1E3B-7A0A-2234-54CD-0671241FF3DC}"/>
              </a:ext>
            </a:extLst>
          </p:cNvPr>
          <p:cNvSpPr/>
          <p:nvPr/>
        </p:nvSpPr>
        <p:spPr>
          <a:xfrm>
            <a:off x="6161800" y="1901705"/>
            <a:ext cx="741050" cy="65899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D68DE7-B1DA-9C02-906E-33F022BACD6F}"/>
              </a:ext>
            </a:extLst>
          </p:cNvPr>
          <p:cNvSpPr/>
          <p:nvPr/>
        </p:nvSpPr>
        <p:spPr>
          <a:xfrm>
            <a:off x="6364389" y="2081073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C1D993-BB43-0F0B-1736-BB65E0F1079B}"/>
              </a:ext>
            </a:extLst>
          </p:cNvPr>
          <p:cNvSpPr/>
          <p:nvPr/>
        </p:nvSpPr>
        <p:spPr>
          <a:xfrm>
            <a:off x="6212145" y="5004654"/>
            <a:ext cx="770393" cy="68555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568F8B-A5B3-1498-CFD6-1D806C7AB780}"/>
              </a:ext>
            </a:extLst>
          </p:cNvPr>
          <p:cNvSpPr/>
          <p:nvPr/>
        </p:nvSpPr>
        <p:spPr>
          <a:xfrm>
            <a:off x="6424466" y="5212343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A8755AC-A6A9-43AB-BB85-A08F1913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29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1549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 err="1"/>
              <a:t>Security</a:t>
            </a:r>
            <a:r>
              <a:rPr lang="pt-PT" sz="3600" dirty="0"/>
              <a:t> </a:t>
            </a:r>
            <a:r>
              <a:rPr lang="pt-PT" sz="3600" dirty="0" err="1"/>
              <a:t>Challenge</a:t>
            </a:r>
            <a:r>
              <a:rPr lang="pt-PT" sz="3600" dirty="0"/>
              <a:t>: 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  <a:br>
              <a:rPr lang="en-GB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3600" dirty="0"/>
              <a:t> </a:t>
            </a:r>
            <a:endParaRPr lang="en-GB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521A28-FC27-8B18-3E2E-E692C1CE3D5F}"/>
              </a:ext>
            </a:extLst>
          </p:cNvPr>
          <p:cNvSpPr/>
          <p:nvPr/>
        </p:nvSpPr>
        <p:spPr>
          <a:xfrm>
            <a:off x="2068498" y="2915504"/>
            <a:ext cx="1811044" cy="116297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Application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76858-1739-3FA2-B993-33DF0D6F3F30}"/>
              </a:ext>
            </a:extLst>
          </p:cNvPr>
          <p:cNvSpPr/>
          <p:nvPr/>
        </p:nvSpPr>
        <p:spPr>
          <a:xfrm>
            <a:off x="7867096" y="1905931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1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60EDF-8347-D6D1-C523-BB406A39B2A5}"/>
              </a:ext>
            </a:extLst>
          </p:cNvPr>
          <p:cNvSpPr/>
          <p:nvPr/>
        </p:nvSpPr>
        <p:spPr>
          <a:xfrm>
            <a:off x="7867096" y="4124954"/>
            <a:ext cx="1811044" cy="1162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err="1"/>
              <a:t>Client</a:t>
            </a:r>
            <a:r>
              <a:rPr lang="pt-PT"/>
              <a:t> 2</a:t>
            </a:r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7C286E-5470-8CC9-D5FC-A35F47D737BF}"/>
              </a:ext>
            </a:extLst>
          </p:cNvPr>
          <p:cNvGraphicFramePr>
            <a:graphicFrameLocks noGrp="1"/>
          </p:cNvGraphicFramePr>
          <p:nvPr/>
        </p:nvGraphicFramePr>
        <p:xfrm>
          <a:off x="331928" y="4706441"/>
          <a:ext cx="49769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73">
                  <a:extLst>
                    <a:ext uri="{9D8B030D-6E8A-4147-A177-3AD203B41FA5}">
                      <a16:colId xmlns:a16="http://schemas.microsoft.com/office/drawing/2014/main" val="2529837149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658973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User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Client</a:t>
                      </a:r>
                      <a:r>
                        <a:rPr lang="pt-PT"/>
                        <a:t> 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24865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6F88E74-C4C2-4A32-2511-B4519B486381}"/>
              </a:ext>
            </a:extLst>
          </p:cNvPr>
          <p:cNvSpPr/>
          <p:nvPr/>
        </p:nvSpPr>
        <p:spPr>
          <a:xfrm>
            <a:off x="2640372" y="5097123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AEC95B-AE5A-45C7-DD8D-E0409F6EC57A}"/>
              </a:ext>
            </a:extLst>
          </p:cNvPr>
          <p:cNvSpPr/>
          <p:nvPr/>
        </p:nvSpPr>
        <p:spPr>
          <a:xfrm>
            <a:off x="2640372" y="5487805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2752D02-E37B-EE08-22F4-1D176439C534}"/>
              </a:ext>
            </a:extLst>
          </p:cNvPr>
          <p:cNvGraphicFramePr>
            <a:graphicFrameLocks noGrp="1"/>
          </p:cNvGraphicFramePr>
          <p:nvPr/>
        </p:nvGraphicFramePr>
        <p:xfrm>
          <a:off x="9860261" y="1980612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D61E7F-E961-E6AF-BB58-C394CDC6BB32}"/>
              </a:ext>
            </a:extLst>
          </p:cNvPr>
          <p:cNvGraphicFramePr>
            <a:graphicFrameLocks noGrp="1"/>
          </p:cNvGraphicFramePr>
          <p:nvPr/>
        </p:nvGraphicFramePr>
        <p:xfrm>
          <a:off x="9879500" y="4200981"/>
          <a:ext cx="21257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4">
                  <a:extLst>
                    <a:ext uri="{9D8B030D-6E8A-4147-A177-3AD203B41FA5}">
                      <a16:colId xmlns:a16="http://schemas.microsoft.com/office/drawing/2014/main" val="2696251848"/>
                    </a:ext>
                  </a:extLst>
                </a:gridCol>
                <a:gridCol w="1062854">
                  <a:extLst>
                    <a:ext uri="{9D8B030D-6E8A-4147-A177-3AD203B41FA5}">
                      <a16:colId xmlns:a16="http://schemas.microsoft.com/office/drawing/2014/main" val="3419549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Session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Key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2616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C29AC544-D4D1-7C0E-7B05-F94C50DE45A1}"/>
              </a:ext>
            </a:extLst>
          </p:cNvPr>
          <p:cNvSpPr/>
          <p:nvPr/>
        </p:nvSpPr>
        <p:spPr>
          <a:xfrm>
            <a:off x="10241011" y="2657019"/>
            <a:ext cx="335872" cy="3311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596DA9-3F04-5F80-73ED-29C0CE5225B9}"/>
              </a:ext>
            </a:extLst>
          </p:cNvPr>
          <p:cNvSpPr/>
          <p:nvPr/>
        </p:nvSpPr>
        <p:spPr>
          <a:xfrm>
            <a:off x="10241011" y="4880746"/>
            <a:ext cx="335872" cy="331155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C55FA-0F92-B25B-B5F1-EA9FAD6A4EC2}"/>
              </a:ext>
            </a:extLst>
          </p:cNvPr>
          <p:cNvSpPr/>
          <p:nvPr/>
        </p:nvSpPr>
        <p:spPr>
          <a:xfrm>
            <a:off x="4222077" y="5097122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42340-1F71-2B6E-E8DB-572123AE7F3D}"/>
              </a:ext>
            </a:extLst>
          </p:cNvPr>
          <p:cNvSpPr/>
          <p:nvPr/>
        </p:nvSpPr>
        <p:spPr>
          <a:xfrm>
            <a:off x="4222077" y="5487802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B48452-BB99-3B22-B737-86A7CDE3F92F}"/>
              </a:ext>
            </a:extLst>
          </p:cNvPr>
          <p:cNvSpPr/>
          <p:nvPr/>
        </p:nvSpPr>
        <p:spPr>
          <a:xfrm>
            <a:off x="11320270" y="4880746"/>
            <a:ext cx="335872" cy="331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7C526B-16AB-68D4-7DF4-E8207E8AD67D}"/>
              </a:ext>
            </a:extLst>
          </p:cNvPr>
          <p:cNvSpPr/>
          <p:nvPr/>
        </p:nvSpPr>
        <p:spPr>
          <a:xfrm>
            <a:off x="11281798" y="2657019"/>
            <a:ext cx="335872" cy="3311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85041-B5CD-49E9-2080-D224D3F0B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4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2443D-CBC8-05FC-5247-7FF8ABFA6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74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60FAA-2AC1-9F5E-149D-460D33B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7180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600" dirty="0"/>
              <a:t>Secure Document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753023"/>
            <a:ext cx="5743928" cy="307776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Our cryptographic library supports three main operations: protect(), check() and unprotect()</a:t>
            </a:r>
            <a:r>
              <a:rPr lang="en-GB" sz="2000" i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To ensure </a:t>
            </a:r>
            <a:r>
              <a:rPr lang="en-GB" sz="2000" b="1" dirty="0"/>
              <a:t>confidentiality</a:t>
            </a:r>
            <a:r>
              <a:rPr lang="en-GB" sz="2000" dirty="0"/>
              <a:t>, the application ciphers the song’s data with the shared key.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To achieve </a:t>
            </a:r>
            <a:r>
              <a:rPr lang="en-GB" sz="2000" b="1" dirty="0"/>
              <a:t>authenticity</a:t>
            </a:r>
            <a:r>
              <a:rPr lang="en-GB" sz="2000" dirty="0"/>
              <a:t>, an HMAC-SHA256 is computed over the song data and metadata, using the shared secret key. A timestamp is added to the message to guarantee freshness.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E7371-B79E-6ECF-95D6-B48ABA8F0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" b="-1"/>
          <a:stretch/>
        </p:blipFill>
        <p:spPr>
          <a:xfrm>
            <a:off x="6969889" y="1636293"/>
            <a:ext cx="4311909" cy="48692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8B28C-562D-718A-6F1F-1C52436DE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66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7180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6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7" y="2105561"/>
            <a:ext cx="11146691" cy="541686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implemented a cryptographic library to protect, unprotect and check the integrity of Json documents.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We built our own infrastructure that best suited our needs. Having to configure firewalls and networks.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Secured channels and communication assured by using HTTPS and TLS.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Learnt about different cypher modes and which one to choose according to our needs.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Implemented dynamic key distribution to help solve the family sharing challenge.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just"/>
            <a:endParaRPr lang="en-1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E26FB-370E-F46E-1904-8EA91B4F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A4E92-1677-555C-037B-5C48B88AA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7180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600" dirty="0"/>
              <a:t>Infrastructure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23280"/>
            <a:ext cx="3576057" cy="338554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Consists of a set of main machines, in three distinct networks, and two firewall machines.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main machines include a database machine, an application machine and a client machine that interacts with the application through a command-line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729A6-82BF-5B46-C17B-F1255B76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60" y="1637135"/>
            <a:ext cx="7102204" cy="48994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B8C9E-F26A-B419-DBE8-E9721BF0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1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28ECD-5580-BCC6-8768-713A25DAC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1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738529"/>
            <a:ext cx="10576800" cy="7180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3600" dirty="0"/>
              <a:t>Secure </a:t>
            </a:r>
            <a:r>
              <a:rPr lang="pt-PT" sz="3600" dirty="0" err="1"/>
              <a:t>Channels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Key</a:t>
            </a:r>
            <a:r>
              <a:rPr lang="pt-PT" sz="3600" dirty="0"/>
              <a:t> </a:t>
            </a:r>
            <a:r>
              <a:rPr lang="pt-PT" sz="3600" dirty="0" err="1"/>
              <a:t>Distribution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D4F0-8E76-E9FC-B316-F35E1F64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2218083"/>
            <a:ext cx="10576799" cy="307776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communication between the internal network (the database server) and the DMZ (the application server) is secured by TLS.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To secure the communication between the external network (the client) and the DMZ (the application server), HTTPS (HTTP over TLS) was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keys necessary for the TLS/HTTPS configuration are generated while setting up the machines. The generated keys on the three machines are RSA key pairs. The keys are used to generate a certificate sign request and, in the case of the application server, a self-signed certificate. The certificate requests and copies are then distributed using </a:t>
            </a:r>
            <a:r>
              <a:rPr lang="en-GB" sz="2000" i="1" dirty="0" err="1"/>
              <a:t>scp</a:t>
            </a:r>
            <a:r>
              <a:rPr lang="en-GB" sz="2000" i="1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C383D-FBE0-4C37-8176-3B96E6299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6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8-25E4-1C44-3D42-7D48B53E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8" y="898950"/>
            <a:ext cx="10576800" cy="507831"/>
          </a:xfrm>
        </p:spPr>
        <p:txBody>
          <a:bodyPr/>
          <a:lstStyle/>
          <a:p>
            <a:r>
              <a:rPr lang="pt-PT" err="1"/>
              <a:t>Outline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660-87DF-31DF-EF44-030AE2ED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998" y="1661179"/>
            <a:ext cx="10578253" cy="49244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Document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Secure Channels and key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Security Challenge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in the middle of an audio stream</a:t>
            </a:r>
          </a:p>
          <a:p>
            <a:pPr marL="952485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Live Demo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952485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ea typeface="Tahoma"/>
              <a:cs typeface="Tahoma"/>
            </a:endParaRPr>
          </a:p>
          <a:p>
            <a:endParaRPr lang="en-150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103C7-5C44-FAB2-5840-E066D962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6D290A-CBC8-4E6C-A02C-AE7A9441F7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942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79827C8-3AC4-45C3-A6FC-6E9BAE631816}" vid="{42FCE428-04C6-4F1E-88C8-1AAE443249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1375</Words>
  <Application>Microsoft Office PowerPoint</Application>
  <PresentationFormat>Widescreen</PresentationFormat>
  <Paragraphs>503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Tahoma</vt:lpstr>
      <vt:lpstr>Theme1</vt:lpstr>
      <vt:lpstr>Network and Computer Security GrooveGalaxy Project</vt:lpstr>
      <vt:lpstr>Outline</vt:lpstr>
      <vt:lpstr>Outline</vt:lpstr>
      <vt:lpstr>Secure Document Format</vt:lpstr>
      <vt:lpstr>Outline</vt:lpstr>
      <vt:lpstr>Infrastructure</vt:lpstr>
      <vt:lpstr>Outline</vt:lpstr>
      <vt:lpstr>Secure Channels and Key Distribution</vt:lpstr>
      <vt:lpstr>Outline</vt:lpstr>
      <vt:lpstr>Security Challenge: Playback in middle of a stream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Security Challenge: Family Sharing  </vt:lpstr>
      <vt:lpstr>Outline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Gonçalo Inácio Nunes</dc:creator>
  <cp:lastModifiedBy>Pedro Cerqueira Lobo</cp:lastModifiedBy>
  <cp:revision>1</cp:revision>
  <dcterms:created xsi:type="dcterms:W3CDTF">2023-10-16T08:39:22Z</dcterms:created>
  <dcterms:modified xsi:type="dcterms:W3CDTF">2024-01-05T08:53:44Z</dcterms:modified>
</cp:coreProperties>
</file>