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9CB3-108E-E24A-9498-E459AEC40243}" type="datetimeFigureOut">
              <a:rPr lang="pt-PT" smtClean="0"/>
              <a:t>01/01/24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2CECA-C5F1-294E-ABCF-F7F01B400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74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2CECA-C5F1-294E-ABCF-F7F01B400B1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CF946-E7C9-A8A1-2CAE-A8F33C15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Retrospetiva</a:t>
            </a:r>
            <a:br>
              <a:rPr lang="pt-PT" sz="4800" dirty="0"/>
            </a:br>
            <a:r>
              <a:rPr lang="pt-PT" sz="4800" dirty="0"/>
              <a:t>Sprint 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C86189-3300-F657-13B0-D3511EE47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PT" sz="2200" dirty="0"/>
              <a:t>Pedro Mesquita – 1211171</a:t>
            </a:r>
          </a:p>
          <a:p>
            <a:pPr algn="l"/>
            <a:r>
              <a:rPr lang="pt-PT" sz="2200" dirty="0"/>
              <a:t>João Castro – 1210816</a:t>
            </a:r>
          </a:p>
          <a:p>
            <a:pPr algn="l"/>
            <a:r>
              <a:rPr lang="pt-PT" sz="2200" dirty="0"/>
              <a:t>Pedro Mendes - 1210913</a:t>
            </a:r>
          </a:p>
        </p:txBody>
      </p:sp>
      <p:pic>
        <p:nvPicPr>
          <p:cNvPr id="4" name="Picture 3" descr="Uma síntese genetic conceito">
            <a:extLst>
              <a:ext uri="{FF2B5EF4-FFF2-40B4-BE49-F238E27FC236}">
                <a16:creationId xmlns:a16="http://schemas.microsoft.com/office/drawing/2014/main" id="{7BF2A4DE-2634-0B89-37A2-86F5A2528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6" r="7504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6FC8E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40F6A7-E5C0-2D70-29DA-9E9B9EA5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27 de </a:t>
            </a:r>
            <a:r>
              <a:rPr lang="en-US" dirty="0" err="1"/>
              <a:t>Outubro</a:t>
            </a:r>
            <a:r>
              <a:rPr lang="en-US" dirty="0"/>
              <a:t> de 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D4C48-EA69-FD92-72BD-464D7C38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033 – 3DF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65A3D9-61D1-906E-77B9-AFB49F8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887CC8-1198-BA70-F040-333E2B2E91A2}"/>
              </a:ext>
            </a:extLst>
          </p:cNvPr>
          <p:cNvSpPr/>
          <p:nvPr/>
        </p:nvSpPr>
        <p:spPr>
          <a:xfrm>
            <a:off x="287079" y="255181"/>
            <a:ext cx="5808921" cy="2772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659E5A-2A25-7B87-84B2-77DBBC392C2C}"/>
              </a:ext>
            </a:extLst>
          </p:cNvPr>
          <p:cNvSpPr/>
          <p:nvPr/>
        </p:nvSpPr>
        <p:spPr>
          <a:xfrm>
            <a:off x="287079" y="3285460"/>
            <a:ext cx="5808922" cy="2772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12EEAD-60EB-0DFE-D475-E477006C632B}"/>
              </a:ext>
            </a:extLst>
          </p:cNvPr>
          <p:cNvSpPr/>
          <p:nvPr/>
        </p:nvSpPr>
        <p:spPr>
          <a:xfrm>
            <a:off x="6283844" y="255180"/>
            <a:ext cx="5706138" cy="2772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708A633-5D26-7CFA-5100-EFCF651FD7E3}"/>
              </a:ext>
            </a:extLst>
          </p:cNvPr>
          <p:cNvSpPr/>
          <p:nvPr/>
        </p:nvSpPr>
        <p:spPr>
          <a:xfrm>
            <a:off x="6283843" y="3301619"/>
            <a:ext cx="5706138" cy="277297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547974-7B24-1599-F4A1-4D420DF1DF94}"/>
              </a:ext>
            </a:extLst>
          </p:cNvPr>
          <p:cNvSpPr txBox="1"/>
          <p:nvPr/>
        </p:nvSpPr>
        <p:spPr>
          <a:xfrm>
            <a:off x="524398" y="503274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FOI BOM?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9C6688-3627-5D4C-EDD9-56865C437FC3}"/>
              </a:ext>
            </a:extLst>
          </p:cNvPr>
          <p:cNvSpPr txBox="1"/>
          <p:nvPr/>
        </p:nvSpPr>
        <p:spPr>
          <a:xfrm>
            <a:off x="6544835" y="503274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FOI MAU?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113187-B6B4-F5A5-1AD8-408755BB136D}"/>
              </a:ext>
            </a:extLst>
          </p:cNvPr>
          <p:cNvSpPr txBox="1"/>
          <p:nvPr/>
        </p:nvSpPr>
        <p:spPr>
          <a:xfrm>
            <a:off x="524398" y="3551927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IDEIAS?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75503-098E-0FDC-8C50-2F320E8AA277}"/>
              </a:ext>
            </a:extLst>
          </p:cNvPr>
          <p:cNvSpPr txBox="1"/>
          <p:nvPr/>
        </p:nvSpPr>
        <p:spPr>
          <a:xfrm>
            <a:off x="6544835" y="3551927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AÇÕES?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E97106D-F70E-EA4A-1771-B7CA6C1ED1ED}"/>
              </a:ext>
            </a:extLst>
          </p:cNvPr>
          <p:cNvSpPr/>
          <p:nvPr/>
        </p:nvSpPr>
        <p:spPr>
          <a:xfrm>
            <a:off x="4029922" y="1053795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Resultado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obtido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47813D3-FD08-97D7-1C06-2C27BC3C0048}"/>
              </a:ext>
            </a:extLst>
          </p:cNvPr>
          <p:cNvSpPr/>
          <p:nvPr/>
        </p:nvSpPr>
        <p:spPr>
          <a:xfrm>
            <a:off x="705863" y="1053795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Comunicação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1D9A95B-3779-1AB6-0533-C60F53D8C629}"/>
              </a:ext>
            </a:extLst>
          </p:cNvPr>
          <p:cNvSpPr/>
          <p:nvPr/>
        </p:nvSpPr>
        <p:spPr>
          <a:xfrm>
            <a:off x="2355939" y="1040657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Organização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B602D47-FE52-2263-9DD0-434B044283D3}"/>
              </a:ext>
            </a:extLst>
          </p:cNvPr>
          <p:cNvSpPr/>
          <p:nvPr/>
        </p:nvSpPr>
        <p:spPr>
          <a:xfrm>
            <a:off x="6783102" y="1040657"/>
            <a:ext cx="1484465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Imprevistos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C583C73-8519-A58F-F425-37F6F83F1F6C}"/>
              </a:ext>
            </a:extLst>
          </p:cNvPr>
          <p:cNvSpPr/>
          <p:nvPr/>
        </p:nvSpPr>
        <p:spPr>
          <a:xfrm>
            <a:off x="910018" y="4080748"/>
            <a:ext cx="1909381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Sessões de retrospetiva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64BF49A-39A8-2A09-3492-10283566330C}"/>
              </a:ext>
            </a:extLst>
          </p:cNvPr>
          <p:cNvSpPr/>
          <p:nvPr/>
        </p:nvSpPr>
        <p:spPr>
          <a:xfrm>
            <a:off x="3070018" y="4101125"/>
            <a:ext cx="1909381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Estabelecer </a:t>
            </a:r>
            <a:r>
              <a:rPr lang="pt-PT" dirty="0" err="1">
                <a:solidFill>
                  <a:schemeClr val="tx1"/>
                </a:solidFill>
              </a:rPr>
              <a:t>KPI’s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2483315-57E1-7D3D-DA68-D0CE2D4BECDC}"/>
              </a:ext>
            </a:extLst>
          </p:cNvPr>
          <p:cNvSpPr/>
          <p:nvPr/>
        </p:nvSpPr>
        <p:spPr>
          <a:xfrm>
            <a:off x="6955291" y="4080748"/>
            <a:ext cx="1939597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Estabelecer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objetivos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claros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A4DC96B-2551-F855-5ECB-F241B91DB2B0}"/>
              </a:ext>
            </a:extLst>
          </p:cNvPr>
          <p:cNvSpPr/>
          <p:nvPr/>
        </p:nvSpPr>
        <p:spPr>
          <a:xfrm>
            <a:off x="9371882" y="4080748"/>
            <a:ext cx="1939597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Sessões de progresso e feedback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1E0C0B-4ED4-6DCB-F3DD-1CF8203AD582}"/>
              </a:ext>
            </a:extLst>
          </p:cNvPr>
          <p:cNvSpPr/>
          <p:nvPr/>
        </p:nvSpPr>
        <p:spPr>
          <a:xfrm>
            <a:off x="8455411" y="1032095"/>
            <a:ext cx="1484465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Falta de motivação até perto da entrega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BDCF43-6052-2C52-2FF0-06492C69B54C}"/>
              </a:ext>
            </a:extLst>
          </p:cNvPr>
          <p:cNvSpPr/>
          <p:nvPr/>
        </p:nvSpPr>
        <p:spPr>
          <a:xfrm>
            <a:off x="10127720" y="1032095"/>
            <a:ext cx="1484465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Compreensão </a:t>
            </a:r>
            <a:r>
              <a:rPr lang="pt-PT" sz="1600">
                <a:solidFill>
                  <a:schemeClr val="tx1"/>
                </a:solidFill>
              </a:rPr>
              <a:t>dos objetivos</a:t>
            </a:r>
            <a:endParaRPr lang="pt-P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5F8A36-799F-0040-81BF-4CEC3CC7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27 de </a:t>
            </a:r>
            <a:r>
              <a:rPr lang="en-US" dirty="0" err="1"/>
              <a:t>Outubro</a:t>
            </a:r>
            <a:r>
              <a:rPr lang="en-US" dirty="0"/>
              <a:t> de 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8E1E63-31C9-E31E-9E45-C1A143C5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033 – 3DF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E83525-160C-F6FA-482A-68336E1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189C20-1964-77E7-2B64-DB492A29BCD5}"/>
              </a:ext>
            </a:extLst>
          </p:cNvPr>
          <p:cNvSpPr/>
          <p:nvPr/>
        </p:nvSpPr>
        <p:spPr>
          <a:xfrm>
            <a:off x="420624" y="667510"/>
            <a:ext cx="3598483" cy="5403681"/>
          </a:xfrm>
          <a:prstGeom prst="rect">
            <a:avLst/>
          </a:prstGeom>
          <a:solidFill>
            <a:srgbClr val="8D5C9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505A79C-C9FE-7D9C-1247-E5A568CF2400}"/>
              </a:ext>
            </a:extLst>
          </p:cNvPr>
          <p:cNvSpPr/>
          <p:nvPr/>
        </p:nvSpPr>
        <p:spPr>
          <a:xfrm>
            <a:off x="4221127" y="672826"/>
            <a:ext cx="3753292" cy="539836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A8ADC1-0F3A-F718-3780-ED2A27DAE01A}"/>
              </a:ext>
            </a:extLst>
          </p:cNvPr>
          <p:cNvSpPr/>
          <p:nvPr/>
        </p:nvSpPr>
        <p:spPr>
          <a:xfrm>
            <a:off x="8172894" y="667511"/>
            <a:ext cx="3598481" cy="5398365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01B30C-2361-4B9F-A8EC-016EF9507AB6}"/>
              </a:ext>
            </a:extLst>
          </p:cNvPr>
          <p:cNvSpPr txBox="1"/>
          <p:nvPr/>
        </p:nvSpPr>
        <p:spPr>
          <a:xfrm>
            <a:off x="1697700" y="143325"/>
            <a:ext cx="104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8D5C9E"/>
                </a:solidFill>
              </a:rPr>
              <a:t>START</a:t>
            </a:r>
            <a:endParaRPr lang="pt-PT" dirty="0">
              <a:solidFill>
                <a:srgbClr val="8D5C9E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E79687-E6DC-C997-4A7E-9557D93139FA}"/>
              </a:ext>
            </a:extLst>
          </p:cNvPr>
          <p:cNvSpPr txBox="1"/>
          <p:nvPr/>
        </p:nvSpPr>
        <p:spPr>
          <a:xfrm>
            <a:off x="5664335" y="148427"/>
            <a:ext cx="86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</a:schemeClr>
                </a:solidFill>
              </a:rPr>
              <a:t>STOP</a:t>
            </a:r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D6CD28-48BF-16CE-8C28-B0C6A16C418D}"/>
              </a:ext>
            </a:extLst>
          </p:cNvPr>
          <p:cNvSpPr txBox="1"/>
          <p:nvPr/>
        </p:nvSpPr>
        <p:spPr>
          <a:xfrm>
            <a:off x="9261206" y="143325"/>
            <a:ext cx="15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2">
                    <a:lumMod val="50000"/>
                  </a:schemeClr>
                </a:solidFill>
              </a:rPr>
              <a:t>CONTINUE</a:t>
            </a:r>
            <a:endParaRPr lang="pt-P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13E5B9-9384-E9D4-C914-3676A4C0CC94}"/>
              </a:ext>
            </a:extLst>
          </p:cNvPr>
          <p:cNvSpPr txBox="1"/>
          <p:nvPr/>
        </p:nvSpPr>
        <p:spPr>
          <a:xfrm>
            <a:off x="584791" y="829340"/>
            <a:ext cx="257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COMEÇAR A FAZER?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3AD951-6DEF-CA3B-63F8-7A39764404B0}"/>
              </a:ext>
            </a:extLst>
          </p:cNvPr>
          <p:cNvSpPr txBox="1"/>
          <p:nvPr/>
        </p:nvSpPr>
        <p:spPr>
          <a:xfrm>
            <a:off x="4469219" y="832885"/>
            <a:ext cx="257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PARAR DE FAZER?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210C77-04AA-666F-7E44-64772AAE1788}"/>
              </a:ext>
            </a:extLst>
          </p:cNvPr>
          <p:cNvSpPr txBox="1"/>
          <p:nvPr/>
        </p:nvSpPr>
        <p:spPr>
          <a:xfrm>
            <a:off x="8384623" y="829340"/>
            <a:ext cx="281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CONTINUAR A FAZER?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1D2BE5-41C8-BF4B-5312-FC66CB800BF9}"/>
              </a:ext>
            </a:extLst>
          </p:cNvPr>
          <p:cNvSpPr/>
          <p:nvPr/>
        </p:nvSpPr>
        <p:spPr>
          <a:xfrm>
            <a:off x="952287" y="1671241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Organizar melhor o nosso tempo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5054E5-20B4-8D3B-9A6B-BD75E682E469}"/>
              </a:ext>
            </a:extLst>
          </p:cNvPr>
          <p:cNvSpPr/>
          <p:nvPr/>
        </p:nvSpPr>
        <p:spPr>
          <a:xfrm>
            <a:off x="952287" y="4090881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Mais reuniões de progresso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FC308E-1E62-C890-D32B-3B5790A86FA7}"/>
              </a:ext>
            </a:extLst>
          </p:cNvPr>
          <p:cNvSpPr/>
          <p:nvPr/>
        </p:nvSpPr>
        <p:spPr>
          <a:xfrm>
            <a:off x="1874307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Não perder vista de nenhum dos aspetos do trabalho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1304668-5F52-D3BE-1FAD-38A71FA6F6D0}"/>
              </a:ext>
            </a:extLst>
          </p:cNvPr>
          <p:cNvSpPr/>
          <p:nvPr/>
        </p:nvSpPr>
        <p:spPr>
          <a:xfrm>
            <a:off x="4835329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Trabalho apressado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AA0DBCF-FA68-0106-D01C-83CDE87BEDB6}"/>
              </a:ext>
            </a:extLst>
          </p:cNvPr>
          <p:cNvSpPr/>
          <p:nvPr/>
        </p:nvSpPr>
        <p:spPr>
          <a:xfrm>
            <a:off x="5808811" y="1734182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Deixar as coisas para o final do sprint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AA82F9-24EB-BDEC-C1BC-89073803DD30}"/>
              </a:ext>
            </a:extLst>
          </p:cNvPr>
          <p:cNvSpPr/>
          <p:nvPr/>
        </p:nvSpPr>
        <p:spPr>
          <a:xfrm>
            <a:off x="8736343" y="1693072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Comunicar uns com os outros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CD26DE5-B3BE-0E94-62A1-76ACC8DB67DA}"/>
              </a:ext>
            </a:extLst>
          </p:cNvPr>
          <p:cNvSpPr/>
          <p:nvPr/>
        </p:nvSpPr>
        <p:spPr>
          <a:xfrm>
            <a:off x="9073331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Cooperar e pedir ajuda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370665-2290-5520-B2FF-11835B17F547}"/>
              </a:ext>
            </a:extLst>
          </p:cNvPr>
          <p:cNvSpPr/>
          <p:nvPr/>
        </p:nvSpPr>
        <p:spPr>
          <a:xfrm>
            <a:off x="9533933" y="401897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Motivação para melhorar sempre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D40C7A2-90BB-E720-C0F3-CE97D1C3DE0B}"/>
              </a:ext>
            </a:extLst>
          </p:cNvPr>
          <p:cNvSpPr/>
          <p:nvPr/>
        </p:nvSpPr>
        <p:spPr>
          <a:xfrm>
            <a:off x="5555329" y="4055157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Depender de algum elemento em específico</a:t>
            </a:r>
          </a:p>
        </p:txBody>
      </p:sp>
    </p:spTree>
    <p:extLst>
      <p:ext uri="{BB962C8B-B14F-4D97-AF65-F5344CB8AC3E}">
        <p14:creationId xmlns:p14="http://schemas.microsoft.com/office/powerpoint/2010/main" val="24550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150</Words>
  <Application>Microsoft Macintosh PowerPoint</Application>
  <PresentationFormat>Ecrã Panorâmico</PresentationFormat>
  <Paragraphs>43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Arial</vt:lpstr>
      <vt:lpstr>Calibri</vt:lpstr>
      <vt:lpstr>Dante (Headings)2</vt:lpstr>
      <vt:lpstr>Helvetica Neue Medium</vt:lpstr>
      <vt:lpstr>Univers</vt:lpstr>
      <vt:lpstr>Univers Light</vt:lpstr>
      <vt:lpstr>Wingdings 2</vt:lpstr>
      <vt:lpstr>OffsetVTI</vt:lpstr>
      <vt:lpstr>Retrospetiva Sprint 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Retrospetiva Sprint B</dc:title>
  <dc:creator>Pedro Mesquita</dc:creator>
  <cp:lastModifiedBy>Pedro Mesquita</cp:lastModifiedBy>
  <cp:revision>4</cp:revision>
  <dcterms:created xsi:type="dcterms:W3CDTF">2023-11-26T01:47:15Z</dcterms:created>
  <dcterms:modified xsi:type="dcterms:W3CDTF">2024-01-01T16:58:30Z</dcterms:modified>
</cp:coreProperties>
</file>