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72" r:id="rId6"/>
    <p:sldId id="280" r:id="rId7"/>
    <p:sldId id="273" r:id="rId8"/>
    <p:sldId id="281" r:id="rId9"/>
    <p:sldId id="282" r:id="rId10"/>
    <p:sldId id="283" r:id="rId11"/>
    <p:sldId id="284" r:id="rId12"/>
    <p:sldId id="285" r:id="rId13"/>
    <p:sldId id="286" r:id="rId14"/>
    <p:sldId id="277" r:id="rId15"/>
    <p:sldId id="279" r:id="rId16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B4A426-E22E-F483-B95E-AC740F1AEB22}" v="1" dt="2023-06-18T22:05:23.203"/>
    <p1510:client id="{31642C48-99A9-4308-AA13-AA6B19B08F8A}" v="3113" dt="2023-06-18T22:45:31.928"/>
    <p1510:client id="{71A462AA-CCB8-422F-B45D-CD64BC168B47}" v="706" dt="2023-06-18T22:45:38.946"/>
    <p1510:client id="{828E1D31-1818-EAA4-6A46-E4F308E450C0}" v="36" dt="2023-06-18T22:16:12.2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9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755039-6EA4-4FE6-8621-EFC723101E44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0E2AAC3-6581-4B8F-9254-F63013D7E868}">
      <dgm:prSet/>
      <dgm:spPr/>
      <dgm:t>
        <a:bodyPr/>
        <a:lstStyle/>
        <a:p>
          <a:r>
            <a:rPr lang="en-GB" b="0" i="0"/>
            <a:t>Scrum framework for iterative development</a:t>
          </a:r>
          <a:endParaRPr lang="en-US"/>
        </a:p>
      </dgm:t>
    </dgm:pt>
    <dgm:pt modelId="{CA98C26E-4CC0-4E06-B0F8-D5426BC8C411}" type="parTrans" cxnId="{FF258B72-4D97-471D-A41A-325B637CC62D}">
      <dgm:prSet/>
      <dgm:spPr/>
      <dgm:t>
        <a:bodyPr/>
        <a:lstStyle/>
        <a:p>
          <a:endParaRPr lang="en-US"/>
        </a:p>
      </dgm:t>
    </dgm:pt>
    <dgm:pt modelId="{E982127B-CA6D-44C0-A539-3B17C727CB58}" type="sibTrans" cxnId="{FF258B72-4D97-471D-A41A-325B637CC62D}">
      <dgm:prSet/>
      <dgm:spPr/>
      <dgm:t>
        <a:bodyPr/>
        <a:lstStyle/>
        <a:p>
          <a:endParaRPr lang="en-US"/>
        </a:p>
      </dgm:t>
    </dgm:pt>
    <dgm:pt modelId="{5E44BA52-4A1E-4EF4-B2D5-502753F4C7F7}">
      <dgm:prSet/>
      <dgm:spPr/>
      <dgm:t>
        <a:bodyPr/>
        <a:lstStyle/>
        <a:p>
          <a:r>
            <a:rPr lang="en-GB" b="0" i="0"/>
            <a:t>GitHub repository for code organization and issue tracking</a:t>
          </a:r>
          <a:endParaRPr lang="en-US"/>
        </a:p>
      </dgm:t>
    </dgm:pt>
    <dgm:pt modelId="{1457180A-2312-4481-B15A-02CB3692F3B9}" type="parTrans" cxnId="{03F59D0D-B196-4972-9913-87E082D92D14}">
      <dgm:prSet/>
      <dgm:spPr/>
      <dgm:t>
        <a:bodyPr/>
        <a:lstStyle/>
        <a:p>
          <a:endParaRPr lang="en-US"/>
        </a:p>
      </dgm:t>
    </dgm:pt>
    <dgm:pt modelId="{8EF3CA85-A047-49A9-9179-94CD083A0152}" type="sibTrans" cxnId="{03F59D0D-B196-4972-9913-87E082D92D14}">
      <dgm:prSet/>
      <dgm:spPr/>
      <dgm:t>
        <a:bodyPr/>
        <a:lstStyle/>
        <a:p>
          <a:endParaRPr lang="en-US"/>
        </a:p>
      </dgm:t>
    </dgm:pt>
    <dgm:pt modelId="{215AF4FE-2F14-4680-973E-A8AD9A9FA1F6}">
      <dgm:prSet/>
      <dgm:spPr/>
      <dgm:t>
        <a:bodyPr/>
        <a:lstStyle/>
        <a:p>
          <a:r>
            <a:rPr lang="en-GB" b="0" i="0"/>
            <a:t>GitHub project board for task management</a:t>
          </a:r>
          <a:endParaRPr lang="en-US"/>
        </a:p>
      </dgm:t>
    </dgm:pt>
    <dgm:pt modelId="{3CD07419-AB48-45E4-946C-3FEDA6840DE8}" type="parTrans" cxnId="{618B472C-AF0B-46F5-9924-D0811B726895}">
      <dgm:prSet/>
      <dgm:spPr/>
      <dgm:t>
        <a:bodyPr/>
        <a:lstStyle/>
        <a:p>
          <a:endParaRPr lang="en-US"/>
        </a:p>
      </dgm:t>
    </dgm:pt>
    <dgm:pt modelId="{32B7EAA5-477B-44B6-8FCF-92EE836B2732}" type="sibTrans" cxnId="{618B472C-AF0B-46F5-9924-D0811B726895}">
      <dgm:prSet/>
      <dgm:spPr/>
      <dgm:t>
        <a:bodyPr/>
        <a:lstStyle/>
        <a:p>
          <a:endParaRPr lang="en-US"/>
        </a:p>
      </dgm:t>
    </dgm:pt>
    <dgm:pt modelId="{F19EDADD-6C53-4EAA-ABEB-C6D30C24E3D7}">
      <dgm:prSet/>
      <dgm:spPr/>
      <dgm:t>
        <a:bodyPr/>
        <a:lstStyle/>
        <a:p>
          <a:r>
            <a:rPr lang="en-GB" b="0" i="0"/>
            <a:t>Sprint planning sessions for task prioritization</a:t>
          </a:r>
          <a:endParaRPr lang="en-US"/>
        </a:p>
      </dgm:t>
    </dgm:pt>
    <dgm:pt modelId="{E8486EE7-9DDA-4502-83EF-A55E0C07C944}" type="parTrans" cxnId="{A9C71837-7564-4F3D-B9CB-22ADD2398F74}">
      <dgm:prSet/>
      <dgm:spPr/>
      <dgm:t>
        <a:bodyPr/>
        <a:lstStyle/>
        <a:p>
          <a:endParaRPr lang="en-US"/>
        </a:p>
      </dgm:t>
    </dgm:pt>
    <dgm:pt modelId="{58F83C58-C81B-4284-B681-CBCC12E59CC5}" type="sibTrans" cxnId="{A9C71837-7564-4F3D-B9CB-22ADD2398F74}">
      <dgm:prSet/>
      <dgm:spPr/>
      <dgm:t>
        <a:bodyPr/>
        <a:lstStyle/>
        <a:p>
          <a:endParaRPr lang="en-US"/>
        </a:p>
      </dgm:t>
    </dgm:pt>
    <dgm:pt modelId="{BCCEB097-96E4-4ADF-B036-AD78EAC3320E}">
      <dgm:prSet/>
      <dgm:spPr/>
      <dgm:t>
        <a:bodyPr/>
        <a:lstStyle/>
        <a:p>
          <a:r>
            <a:rPr lang="en-GB" b="0" i="0"/>
            <a:t>Visual representation of progress on the project board</a:t>
          </a:r>
          <a:endParaRPr lang="en-US"/>
        </a:p>
      </dgm:t>
    </dgm:pt>
    <dgm:pt modelId="{F7EC40CA-55C9-460D-B914-D6B8CFA71DD9}" type="parTrans" cxnId="{FE3C6DA5-BDD9-478F-9A90-6134AC700398}">
      <dgm:prSet/>
      <dgm:spPr/>
      <dgm:t>
        <a:bodyPr/>
        <a:lstStyle/>
        <a:p>
          <a:endParaRPr lang="en-US"/>
        </a:p>
      </dgm:t>
    </dgm:pt>
    <dgm:pt modelId="{131C02E2-6BCA-41DD-BF97-49975469D6BD}" type="sibTrans" cxnId="{FE3C6DA5-BDD9-478F-9A90-6134AC700398}">
      <dgm:prSet/>
      <dgm:spPr/>
      <dgm:t>
        <a:bodyPr/>
        <a:lstStyle/>
        <a:p>
          <a:endParaRPr lang="en-US"/>
        </a:p>
      </dgm:t>
    </dgm:pt>
    <dgm:pt modelId="{7E3A5620-4981-46C4-A899-2CCCC8C94889}">
      <dgm:prSet/>
      <dgm:spPr/>
      <dgm:t>
        <a:bodyPr/>
        <a:lstStyle/>
        <a:p>
          <a:r>
            <a:rPr lang="en-GB" b="0" i="0"/>
            <a:t>Collaboration, transparency, and efficient delivery achieved through Scum and GitHub.</a:t>
          </a:r>
          <a:endParaRPr lang="en-US"/>
        </a:p>
      </dgm:t>
    </dgm:pt>
    <dgm:pt modelId="{46F2A66C-06B1-40DB-8E39-119E139AF5C7}" type="parTrans" cxnId="{C70EF5F4-B5F7-4814-8A00-B84CD27A69AE}">
      <dgm:prSet/>
      <dgm:spPr/>
      <dgm:t>
        <a:bodyPr/>
        <a:lstStyle/>
        <a:p>
          <a:endParaRPr lang="en-US"/>
        </a:p>
      </dgm:t>
    </dgm:pt>
    <dgm:pt modelId="{B97D3995-FA73-4A31-B639-1D1F7BB8CDDD}" type="sibTrans" cxnId="{C70EF5F4-B5F7-4814-8A00-B84CD27A69AE}">
      <dgm:prSet/>
      <dgm:spPr/>
      <dgm:t>
        <a:bodyPr/>
        <a:lstStyle/>
        <a:p>
          <a:endParaRPr lang="en-US"/>
        </a:p>
      </dgm:t>
    </dgm:pt>
    <dgm:pt modelId="{27FA8D4A-E988-4BE3-B832-EE893B78529F}" type="pres">
      <dgm:prSet presAssocID="{B3755039-6EA4-4FE6-8621-EFC723101E44}" presName="diagram" presStyleCnt="0">
        <dgm:presLayoutVars>
          <dgm:dir/>
          <dgm:resizeHandles val="exact"/>
        </dgm:presLayoutVars>
      </dgm:prSet>
      <dgm:spPr/>
    </dgm:pt>
    <dgm:pt modelId="{3850B60D-A6ED-42DE-9FF4-D26A797DEA4B}" type="pres">
      <dgm:prSet presAssocID="{B0E2AAC3-6581-4B8F-9254-F63013D7E868}" presName="node" presStyleLbl="node1" presStyleIdx="0" presStyleCnt="6">
        <dgm:presLayoutVars>
          <dgm:bulletEnabled val="1"/>
        </dgm:presLayoutVars>
      </dgm:prSet>
      <dgm:spPr/>
    </dgm:pt>
    <dgm:pt modelId="{B9E494DE-E892-41A8-98FB-824C61D2652B}" type="pres">
      <dgm:prSet presAssocID="{E982127B-CA6D-44C0-A539-3B17C727CB58}" presName="sibTrans" presStyleCnt="0"/>
      <dgm:spPr/>
    </dgm:pt>
    <dgm:pt modelId="{DCAC586D-8898-476D-A1AE-FFF09C879492}" type="pres">
      <dgm:prSet presAssocID="{5E44BA52-4A1E-4EF4-B2D5-502753F4C7F7}" presName="node" presStyleLbl="node1" presStyleIdx="1" presStyleCnt="6">
        <dgm:presLayoutVars>
          <dgm:bulletEnabled val="1"/>
        </dgm:presLayoutVars>
      </dgm:prSet>
      <dgm:spPr/>
    </dgm:pt>
    <dgm:pt modelId="{8A7E7C21-1EE9-4009-A7B6-77AC2285EF9B}" type="pres">
      <dgm:prSet presAssocID="{8EF3CA85-A047-49A9-9179-94CD083A0152}" presName="sibTrans" presStyleCnt="0"/>
      <dgm:spPr/>
    </dgm:pt>
    <dgm:pt modelId="{D53B6324-68D3-4F88-90CE-821A7E4E841F}" type="pres">
      <dgm:prSet presAssocID="{215AF4FE-2F14-4680-973E-A8AD9A9FA1F6}" presName="node" presStyleLbl="node1" presStyleIdx="2" presStyleCnt="6">
        <dgm:presLayoutVars>
          <dgm:bulletEnabled val="1"/>
        </dgm:presLayoutVars>
      </dgm:prSet>
      <dgm:spPr/>
    </dgm:pt>
    <dgm:pt modelId="{50E68574-5208-4E29-A3E6-6E1CBEFEDF02}" type="pres">
      <dgm:prSet presAssocID="{32B7EAA5-477B-44B6-8FCF-92EE836B2732}" presName="sibTrans" presStyleCnt="0"/>
      <dgm:spPr/>
    </dgm:pt>
    <dgm:pt modelId="{8207DBB3-7B00-4713-9373-2E5574CBD9B8}" type="pres">
      <dgm:prSet presAssocID="{F19EDADD-6C53-4EAA-ABEB-C6D30C24E3D7}" presName="node" presStyleLbl="node1" presStyleIdx="3" presStyleCnt="6">
        <dgm:presLayoutVars>
          <dgm:bulletEnabled val="1"/>
        </dgm:presLayoutVars>
      </dgm:prSet>
      <dgm:spPr/>
    </dgm:pt>
    <dgm:pt modelId="{B8540051-C664-4F34-98C6-83B76C9CFAA0}" type="pres">
      <dgm:prSet presAssocID="{58F83C58-C81B-4284-B681-CBCC12E59CC5}" presName="sibTrans" presStyleCnt="0"/>
      <dgm:spPr/>
    </dgm:pt>
    <dgm:pt modelId="{E845887F-10CB-4194-BC52-0EC6078079F3}" type="pres">
      <dgm:prSet presAssocID="{BCCEB097-96E4-4ADF-B036-AD78EAC3320E}" presName="node" presStyleLbl="node1" presStyleIdx="4" presStyleCnt="6">
        <dgm:presLayoutVars>
          <dgm:bulletEnabled val="1"/>
        </dgm:presLayoutVars>
      </dgm:prSet>
      <dgm:spPr/>
    </dgm:pt>
    <dgm:pt modelId="{2D1FF241-FF68-430D-AEDF-C4C26568ED11}" type="pres">
      <dgm:prSet presAssocID="{131C02E2-6BCA-41DD-BF97-49975469D6BD}" presName="sibTrans" presStyleCnt="0"/>
      <dgm:spPr/>
    </dgm:pt>
    <dgm:pt modelId="{0A377CFF-9002-4302-B889-C0D67F843656}" type="pres">
      <dgm:prSet presAssocID="{7E3A5620-4981-46C4-A899-2CCCC8C94889}" presName="node" presStyleLbl="node1" presStyleIdx="5" presStyleCnt="6">
        <dgm:presLayoutVars>
          <dgm:bulletEnabled val="1"/>
        </dgm:presLayoutVars>
      </dgm:prSet>
      <dgm:spPr/>
    </dgm:pt>
  </dgm:ptLst>
  <dgm:cxnLst>
    <dgm:cxn modelId="{03F59D0D-B196-4972-9913-87E082D92D14}" srcId="{B3755039-6EA4-4FE6-8621-EFC723101E44}" destId="{5E44BA52-4A1E-4EF4-B2D5-502753F4C7F7}" srcOrd="1" destOrd="0" parTransId="{1457180A-2312-4481-B15A-02CB3692F3B9}" sibTransId="{8EF3CA85-A047-49A9-9179-94CD083A0152}"/>
    <dgm:cxn modelId="{618B472C-AF0B-46F5-9924-D0811B726895}" srcId="{B3755039-6EA4-4FE6-8621-EFC723101E44}" destId="{215AF4FE-2F14-4680-973E-A8AD9A9FA1F6}" srcOrd="2" destOrd="0" parTransId="{3CD07419-AB48-45E4-946C-3FEDA6840DE8}" sibTransId="{32B7EAA5-477B-44B6-8FCF-92EE836B2732}"/>
    <dgm:cxn modelId="{A9C71837-7564-4F3D-B9CB-22ADD2398F74}" srcId="{B3755039-6EA4-4FE6-8621-EFC723101E44}" destId="{F19EDADD-6C53-4EAA-ABEB-C6D30C24E3D7}" srcOrd="3" destOrd="0" parTransId="{E8486EE7-9DDA-4502-83EF-A55E0C07C944}" sibTransId="{58F83C58-C81B-4284-B681-CBCC12E59CC5}"/>
    <dgm:cxn modelId="{D3AF8A3C-025B-4ABA-A9A5-E4089014ED20}" type="presOf" srcId="{B0E2AAC3-6581-4B8F-9254-F63013D7E868}" destId="{3850B60D-A6ED-42DE-9FF4-D26A797DEA4B}" srcOrd="0" destOrd="0" presId="urn:microsoft.com/office/officeart/2005/8/layout/default"/>
    <dgm:cxn modelId="{6C4C9B67-A03C-4966-8064-3817E2D25C26}" type="presOf" srcId="{B3755039-6EA4-4FE6-8621-EFC723101E44}" destId="{27FA8D4A-E988-4BE3-B832-EE893B78529F}" srcOrd="0" destOrd="0" presId="urn:microsoft.com/office/officeart/2005/8/layout/default"/>
    <dgm:cxn modelId="{FF258B72-4D97-471D-A41A-325B637CC62D}" srcId="{B3755039-6EA4-4FE6-8621-EFC723101E44}" destId="{B0E2AAC3-6581-4B8F-9254-F63013D7E868}" srcOrd="0" destOrd="0" parTransId="{CA98C26E-4CC0-4E06-B0F8-D5426BC8C411}" sibTransId="{E982127B-CA6D-44C0-A539-3B17C727CB58}"/>
    <dgm:cxn modelId="{D8956C8B-FD0C-4627-8D1B-89DC67551CEA}" type="presOf" srcId="{BCCEB097-96E4-4ADF-B036-AD78EAC3320E}" destId="{E845887F-10CB-4194-BC52-0EC6078079F3}" srcOrd="0" destOrd="0" presId="urn:microsoft.com/office/officeart/2005/8/layout/default"/>
    <dgm:cxn modelId="{BFF8BD91-13F2-4DD2-A6EF-E6B59B495699}" type="presOf" srcId="{7E3A5620-4981-46C4-A899-2CCCC8C94889}" destId="{0A377CFF-9002-4302-B889-C0D67F843656}" srcOrd="0" destOrd="0" presId="urn:microsoft.com/office/officeart/2005/8/layout/default"/>
    <dgm:cxn modelId="{FE3C6DA5-BDD9-478F-9A90-6134AC700398}" srcId="{B3755039-6EA4-4FE6-8621-EFC723101E44}" destId="{BCCEB097-96E4-4ADF-B036-AD78EAC3320E}" srcOrd="4" destOrd="0" parTransId="{F7EC40CA-55C9-460D-B914-D6B8CFA71DD9}" sibTransId="{131C02E2-6BCA-41DD-BF97-49975469D6BD}"/>
    <dgm:cxn modelId="{CE78E8C8-2BD6-441D-A610-5BF3F1E57550}" type="presOf" srcId="{215AF4FE-2F14-4680-973E-A8AD9A9FA1F6}" destId="{D53B6324-68D3-4F88-90CE-821A7E4E841F}" srcOrd="0" destOrd="0" presId="urn:microsoft.com/office/officeart/2005/8/layout/default"/>
    <dgm:cxn modelId="{B94D02D4-06A7-468A-8AD0-8E70285C512E}" type="presOf" srcId="{5E44BA52-4A1E-4EF4-B2D5-502753F4C7F7}" destId="{DCAC586D-8898-476D-A1AE-FFF09C879492}" srcOrd="0" destOrd="0" presId="urn:microsoft.com/office/officeart/2005/8/layout/default"/>
    <dgm:cxn modelId="{6A6E6AD7-F0D8-4D8E-B82D-B3CF935757DA}" type="presOf" srcId="{F19EDADD-6C53-4EAA-ABEB-C6D30C24E3D7}" destId="{8207DBB3-7B00-4713-9373-2E5574CBD9B8}" srcOrd="0" destOrd="0" presId="urn:microsoft.com/office/officeart/2005/8/layout/default"/>
    <dgm:cxn modelId="{C70EF5F4-B5F7-4814-8A00-B84CD27A69AE}" srcId="{B3755039-6EA4-4FE6-8621-EFC723101E44}" destId="{7E3A5620-4981-46C4-A899-2CCCC8C94889}" srcOrd="5" destOrd="0" parTransId="{46F2A66C-06B1-40DB-8E39-119E139AF5C7}" sibTransId="{B97D3995-FA73-4A31-B639-1D1F7BB8CDDD}"/>
    <dgm:cxn modelId="{6E033852-AF47-4FA5-87EF-EF1852723021}" type="presParOf" srcId="{27FA8D4A-E988-4BE3-B832-EE893B78529F}" destId="{3850B60D-A6ED-42DE-9FF4-D26A797DEA4B}" srcOrd="0" destOrd="0" presId="urn:microsoft.com/office/officeart/2005/8/layout/default"/>
    <dgm:cxn modelId="{69D245D2-BFC2-41A7-9CAD-0FD17D085C60}" type="presParOf" srcId="{27FA8D4A-E988-4BE3-B832-EE893B78529F}" destId="{B9E494DE-E892-41A8-98FB-824C61D2652B}" srcOrd="1" destOrd="0" presId="urn:microsoft.com/office/officeart/2005/8/layout/default"/>
    <dgm:cxn modelId="{ED1142D8-C6B7-41AE-9454-F315E1FBA0FB}" type="presParOf" srcId="{27FA8D4A-E988-4BE3-B832-EE893B78529F}" destId="{DCAC586D-8898-476D-A1AE-FFF09C879492}" srcOrd="2" destOrd="0" presId="urn:microsoft.com/office/officeart/2005/8/layout/default"/>
    <dgm:cxn modelId="{0C28BD05-DB13-4CBA-9792-ADD86CACE8E1}" type="presParOf" srcId="{27FA8D4A-E988-4BE3-B832-EE893B78529F}" destId="{8A7E7C21-1EE9-4009-A7B6-77AC2285EF9B}" srcOrd="3" destOrd="0" presId="urn:microsoft.com/office/officeart/2005/8/layout/default"/>
    <dgm:cxn modelId="{1378A48C-4A00-4596-BD09-3245FBD0EBC6}" type="presParOf" srcId="{27FA8D4A-E988-4BE3-B832-EE893B78529F}" destId="{D53B6324-68D3-4F88-90CE-821A7E4E841F}" srcOrd="4" destOrd="0" presId="urn:microsoft.com/office/officeart/2005/8/layout/default"/>
    <dgm:cxn modelId="{141844FF-2BB7-4BCC-A3ED-F9BDCC20049D}" type="presParOf" srcId="{27FA8D4A-E988-4BE3-B832-EE893B78529F}" destId="{50E68574-5208-4E29-A3E6-6E1CBEFEDF02}" srcOrd="5" destOrd="0" presId="urn:microsoft.com/office/officeart/2005/8/layout/default"/>
    <dgm:cxn modelId="{8DBC2151-A687-4AA0-92E3-BF4392044F04}" type="presParOf" srcId="{27FA8D4A-E988-4BE3-B832-EE893B78529F}" destId="{8207DBB3-7B00-4713-9373-2E5574CBD9B8}" srcOrd="6" destOrd="0" presId="urn:microsoft.com/office/officeart/2005/8/layout/default"/>
    <dgm:cxn modelId="{8566BAF2-23E2-4558-B68F-21D9DFBF0CFC}" type="presParOf" srcId="{27FA8D4A-E988-4BE3-B832-EE893B78529F}" destId="{B8540051-C664-4F34-98C6-83B76C9CFAA0}" srcOrd="7" destOrd="0" presId="urn:microsoft.com/office/officeart/2005/8/layout/default"/>
    <dgm:cxn modelId="{60CC5B7F-9A8F-4D30-B232-B335E33C33FC}" type="presParOf" srcId="{27FA8D4A-E988-4BE3-B832-EE893B78529F}" destId="{E845887F-10CB-4194-BC52-0EC6078079F3}" srcOrd="8" destOrd="0" presId="urn:microsoft.com/office/officeart/2005/8/layout/default"/>
    <dgm:cxn modelId="{0C2EA944-E4A3-4D95-9B29-FA062CB52A38}" type="presParOf" srcId="{27FA8D4A-E988-4BE3-B832-EE893B78529F}" destId="{2D1FF241-FF68-430D-AEDF-C4C26568ED11}" srcOrd="9" destOrd="0" presId="urn:microsoft.com/office/officeart/2005/8/layout/default"/>
    <dgm:cxn modelId="{AE3DB5FF-4ED0-4CA7-BEA0-5049A0BCE74F}" type="presParOf" srcId="{27FA8D4A-E988-4BE3-B832-EE893B78529F}" destId="{0A377CFF-9002-4302-B889-C0D67F84365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02EF78-D8A9-44AD-9AC0-1C608E97487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72B0853-C5E6-4E93-8B7B-B5B7FECF57D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/>
            <a:t>Teamwork Methodology:</a:t>
          </a:r>
          <a:endParaRPr lang="en-US"/>
        </a:p>
      </dgm:t>
    </dgm:pt>
    <dgm:pt modelId="{77F327FF-7B4E-4F74-8829-257719840572}" type="parTrans" cxnId="{DFAC6266-2009-426F-8788-7EFEB7EB9E6D}">
      <dgm:prSet/>
      <dgm:spPr/>
      <dgm:t>
        <a:bodyPr/>
        <a:lstStyle/>
        <a:p>
          <a:endParaRPr lang="en-US"/>
        </a:p>
      </dgm:t>
    </dgm:pt>
    <dgm:pt modelId="{B0CE500C-3A25-4017-B3D5-67B3A714EE59}" type="sibTrans" cxnId="{DFAC6266-2009-426F-8788-7EFEB7EB9E6D}">
      <dgm:prSet/>
      <dgm:spPr/>
      <dgm:t>
        <a:bodyPr/>
        <a:lstStyle/>
        <a:p>
          <a:endParaRPr lang="en-US"/>
        </a:p>
      </dgm:t>
    </dgm:pt>
    <dgm:pt modelId="{EBC279C6-87F7-4248-9B76-62D6D8D1C08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/>
            <a:t>Collaboration</a:t>
          </a:r>
          <a:endParaRPr lang="en-US"/>
        </a:p>
      </dgm:t>
    </dgm:pt>
    <dgm:pt modelId="{1424CCDC-8043-496D-9782-6151ADEA7DC6}" type="parTrans" cxnId="{A2F8BB70-7813-46CF-B8B9-A138EF15EB39}">
      <dgm:prSet/>
      <dgm:spPr/>
      <dgm:t>
        <a:bodyPr/>
        <a:lstStyle/>
        <a:p>
          <a:endParaRPr lang="en-US"/>
        </a:p>
      </dgm:t>
    </dgm:pt>
    <dgm:pt modelId="{2E55278D-9465-4608-8B40-190C9115AE8E}" type="sibTrans" cxnId="{A2F8BB70-7813-46CF-B8B9-A138EF15EB39}">
      <dgm:prSet/>
      <dgm:spPr/>
      <dgm:t>
        <a:bodyPr/>
        <a:lstStyle/>
        <a:p>
          <a:endParaRPr lang="en-US"/>
        </a:p>
      </dgm:t>
    </dgm:pt>
    <dgm:pt modelId="{BF5600B1-D4E9-4A9F-80D6-59692780924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/>
            <a:t>Set common goals</a:t>
          </a:r>
          <a:endParaRPr lang="en-US"/>
        </a:p>
      </dgm:t>
    </dgm:pt>
    <dgm:pt modelId="{4F6E48CF-EA5C-4133-BF95-3607C3E9736A}" type="parTrans" cxnId="{502027A4-73C3-4E31-9ABF-E4642F664D6A}">
      <dgm:prSet/>
      <dgm:spPr/>
      <dgm:t>
        <a:bodyPr/>
        <a:lstStyle/>
        <a:p>
          <a:endParaRPr lang="en-US"/>
        </a:p>
      </dgm:t>
    </dgm:pt>
    <dgm:pt modelId="{0A3AA5D9-76E5-4503-90EA-C955C2ADB92A}" type="sibTrans" cxnId="{502027A4-73C3-4E31-9ABF-E4642F664D6A}">
      <dgm:prSet/>
      <dgm:spPr/>
      <dgm:t>
        <a:bodyPr/>
        <a:lstStyle/>
        <a:p>
          <a:endParaRPr lang="en-US"/>
        </a:p>
      </dgm:t>
    </dgm:pt>
    <dgm:pt modelId="{F305608C-D32C-483B-8933-21B94B6611E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/>
            <a:t>Estabilish responsibilities for each team member</a:t>
          </a:r>
          <a:endParaRPr lang="en-US"/>
        </a:p>
      </dgm:t>
    </dgm:pt>
    <dgm:pt modelId="{789EEC5E-F51D-4122-AB4C-221892C77388}" type="parTrans" cxnId="{0F1E96CF-0F3C-46DB-88BC-930D5709D991}">
      <dgm:prSet/>
      <dgm:spPr/>
      <dgm:t>
        <a:bodyPr/>
        <a:lstStyle/>
        <a:p>
          <a:endParaRPr lang="en-US"/>
        </a:p>
      </dgm:t>
    </dgm:pt>
    <dgm:pt modelId="{699D0D13-33D1-4C33-B83A-4D0598B1A2F7}" type="sibTrans" cxnId="{0F1E96CF-0F3C-46DB-88BC-930D5709D991}">
      <dgm:prSet/>
      <dgm:spPr/>
      <dgm:t>
        <a:bodyPr/>
        <a:lstStyle/>
        <a:p>
          <a:endParaRPr lang="en-US"/>
        </a:p>
      </dgm:t>
    </dgm:pt>
    <dgm:pt modelId="{5981B07C-A3BD-40FE-94AB-A8993CFA4B5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/>
            <a:t>Conflict Resolution Strategy:</a:t>
          </a:r>
          <a:endParaRPr lang="en-US"/>
        </a:p>
      </dgm:t>
    </dgm:pt>
    <dgm:pt modelId="{0BB971DB-2F81-44A8-9058-CED3E55E20EF}" type="parTrans" cxnId="{D2FF6E86-AA1E-4D51-B076-9A665BE2FB64}">
      <dgm:prSet/>
      <dgm:spPr/>
      <dgm:t>
        <a:bodyPr/>
        <a:lstStyle/>
        <a:p>
          <a:endParaRPr lang="en-US"/>
        </a:p>
      </dgm:t>
    </dgm:pt>
    <dgm:pt modelId="{DC4571B8-888B-41E9-ABC6-899F5EA34A58}" type="sibTrans" cxnId="{D2FF6E86-AA1E-4D51-B076-9A665BE2FB64}">
      <dgm:prSet/>
      <dgm:spPr/>
      <dgm:t>
        <a:bodyPr/>
        <a:lstStyle/>
        <a:p>
          <a:endParaRPr lang="en-US"/>
        </a:p>
      </dgm:t>
    </dgm:pt>
    <dgm:pt modelId="{75372CFF-7BFB-4683-8AF5-F81291AF446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/>
            <a:t>Encourage constructive discussions to understand diferent POVs</a:t>
          </a:r>
          <a:endParaRPr lang="en-US"/>
        </a:p>
      </dgm:t>
    </dgm:pt>
    <dgm:pt modelId="{F1199E06-DAEC-4D27-8C04-E427B866DB77}" type="parTrans" cxnId="{E83BAECF-20D8-4557-A23F-6256181C9EB4}">
      <dgm:prSet/>
      <dgm:spPr/>
      <dgm:t>
        <a:bodyPr/>
        <a:lstStyle/>
        <a:p>
          <a:endParaRPr lang="en-US"/>
        </a:p>
      </dgm:t>
    </dgm:pt>
    <dgm:pt modelId="{E9912B94-3BF9-49FE-8B68-F885C04CDE84}" type="sibTrans" cxnId="{E83BAECF-20D8-4557-A23F-6256181C9EB4}">
      <dgm:prSet/>
      <dgm:spPr/>
      <dgm:t>
        <a:bodyPr/>
        <a:lstStyle/>
        <a:p>
          <a:endParaRPr lang="en-US"/>
        </a:p>
      </dgm:t>
    </dgm:pt>
    <dgm:pt modelId="{B21E70C2-A045-4773-B1D7-17887A0E22E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/>
            <a:t>Implement fair decision-making process</a:t>
          </a:r>
          <a:endParaRPr lang="en-US"/>
        </a:p>
      </dgm:t>
    </dgm:pt>
    <dgm:pt modelId="{981EFF34-9105-48BE-972E-9B1FE00ACE9F}" type="parTrans" cxnId="{EC831586-9568-4EF8-B3D9-C854D2FDBE27}">
      <dgm:prSet/>
      <dgm:spPr/>
      <dgm:t>
        <a:bodyPr/>
        <a:lstStyle/>
        <a:p>
          <a:endParaRPr lang="en-US"/>
        </a:p>
      </dgm:t>
    </dgm:pt>
    <dgm:pt modelId="{8F884CD3-754A-4EB5-A970-3A0AAC7EDFCD}" type="sibTrans" cxnId="{EC831586-9568-4EF8-B3D9-C854D2FDBE27}">
      <dgm:prSet/>
      <dgm:spPr/>
      <dgm:t>
        <a:bodyPr/>
        <a:lstStyle/>
        <a:p>
          <a:endParaRPr lang="en-US"/>
        </a:p>
      </dgm:t>
    </dgm:pt>
    <dgm:pt modelId="{C320CC47-2337-4BEE-8490-A40F9387A42D}" type="pres">
      <dgm:prSet presAssocID="{8F02EF78-D8A9-44AD-9AC0-1C608E97487B}" presName="root" presStyleCnt="0">
        <dgm:presLayoutVars>
          <dgm:dir/>
          <dgm:resizeHandles val="exact"/>
        </dgm:presLayoutVars>
      </dgm:prSet>
      <dgm:spPr/>
    </dgm:pt>
    <dgm:pt modelId="{131F0D05-6108-47C6-966C-FD68E48075E9}" type="pres">
      <dgm:prSet presAssocID="{A72B0853-C5E6-4E93-8B7B-B5B7FECF57D5}" presName="compNode" presStyleCnt="0"/>
      <dgm:spPr/>
    </dgm:pt>
    <dgm:pt modelId="{30707D20-4C1C-4EE7-8F07-77DDF4A30367}" type="pres">
      <dgm:prSet presAssocID="{A72B0853-C5E6-4E93-8B7B-B5B7FECF57D5}" presName="iconBgRect" presStyleLbl="bgShp" presStyleIdx="0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9921310E-387E-4B70-BC1C-7D70A1220852}" type="pres">
      <dgm:prSet presAssocID="{A72B0853-C5E6-4E93-8B7B-B5B7FECF57D5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D3443ED-6C00-4598-B797-1FE3A9090A9B}" type="pres">
      <dgm:prSet presAssocID="{A72B0853-C5E6-4E93-8B7B-B5B7FECF57D5}" presName="spaceRect" presStyleCnt="0"/>
      <dgm:spPr/>
    </dgm:pt>
    <dgm:pt modelId="{6E7D9A5A-6C70-4B28-97A8-E98ADA316FE1}" type="pres">
      <dgm:prSet presAssocID="{A72B0853-C5E6-4E93-8B7B-B5B7FECF57D5}" presName="textRect" presStyleLbl="revTx" presStyleIdx="0" presStyleCnt="7">
        <dgm:presLayoutVars>
          <dgm:chMax val="1"/>
          <dgm:chPref val="1"/>
        </dgm:presLayoutVars>
      </dgm:prSet>
      <dgm:spPr/>
    </dgm:pt>
    <dgm:pt modelId="{A07A04DC-47B1-4C81-82B5-E4E1984008F6}" type="pres">
      <dgm:prSet presAssocID="{B0CE500C-3A25-4017-B3D5-67B3A714EE59}" presName="sibTrans" presStyleCnt="0"/>
      <dgm:spPr/>
    </dgm:pt>
    <dgm:pt modelId="{9A62DE7A-1898-4F33-B7CA-C929BFE3F384}" type="pres">
      <dgm:prSet presAssocID="{EBC279C6-87F7-4248-9B76-62D6D8D1C08B}" presName="compNode" presStyleCnt="0"/>
      <dgm:spPr/>
    </dgm:pt>
    <dgm:pt modelId="{9FC7F926-2EBF-450E-BE3C-0E3982313893}" type="pres">
      <dgm:prSet presAssocID="{EBC279C6-87F7-4248-9B76-62D6D8D1C08B}" presName="iconBgRect" presStyleLbl="bgShp" presStyleIdx="1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BFE3DE65-1B71-48E7-AA72-D7CC0E0013D2}" type="pres">
      <dgm:prSet presAssocID="{EBC279C6-87F7-4248-9B76-62D6D8D1C08B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5900DA3-ED37-4BAB-B6A8-92EDEC6A1695}" type="pres">
      <dgm:prSet presAssocID="{EBC279C6-87F7-4248-9B76-62D6D8D1C08B}" presName="spaceRect" presStyleCnt="0"/>
      <dgm:spPr/>
    </dgm:pt>
    <dgm:pt modelId="{64333B22-739D-421E-9712-14F3BC9473FA}" type="pres">
      <dgm:prSet presAssocID="{EBC279C6-87F7-4248-9B76-62D6D8D1C08B}" presName="textRect" presStyleLbl="revTx" presStyleIdx="1" presStyleCnt="7">
        <dgm:presLayoutVars>
          <dgm:chMax val="1"/>
          <dgm:chPref val="1"/>
        </dgm:presLayoutVars>
      </dgm:prSet>
      <dgm:spPr/>
    </dgm:pt>
    <dgm:pt modelId="{930D31F4-C478-4828-9C1C-F1A19E320452}" type="pres">
      <dgm:prSet presAssocID="{2E55278D-9465-4608-8B40-190C9115AE8E}" presName="sibTrans" presStyleCnt="0"/>
      <dgm:spPr/>
    </dgm:pt>
    <dgm:pt modelId="{34C2DC71-FA35-4A79-A86F-80A2A53696D4}" type="pres">
      <dgm:prSet presAssocID="{BF5600B1-D4E9-4A9F-80D6-596927809245}" presName="compNode" presStyleCnt="0"/>
      <dgm:spPr/>
    </dgm:pt>
    <dgm:pt modelId="{827A8C1E-1962-4715-BF67-7EE6FE2F5B65}" type="pres">
      <dgm:prSet presAssocID="{BF5600B1-D4E9-4A9F-80D6-596927809245}" presName="iconBgRect" presStyleLbl="bgShp" presStyleIdx="2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BBFB0C26-18F7-4459-B0E6-3435C958667B}" type="pres">
      <dgm:prSet presAssocID="{BF5600B1-D4E9-4A9F-80D6-596927809245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DB19C77-F6AF-41C4-A647-2CB21CD01BBC}" type="pres">
      <dgm:prSet presAssocID="{BF5600B1-D4E9-4A9F-80D6-596927809245}" presName="spaceRect" presStyleCnt="0"/>
      <dgm:spPr/>
    </dgm:pt>
    <dgm:pt modelId="{43B83754-2D93-47CB-A5BF-0D144A8F866B}" type="pres">
      <dgm:prSet presAssocID="{BF5600B1-D4E9-4A9F-80D6-596927809245}" presName="textRect" presStyleLbl="revTx" presStyleIdx="2" presStyleCnt="7">
        <dgm:presLayoutVars>
          <dgm:chMax val="1"/>
          <dgm:chPref val="1"/>
        </dgm:presLayoutVars>
      </dgm:prSet>
      <dgm:spPr/>
    </dgm:pt>
    <dgm:pt modelId="{1666FAE6-42DD-440B-B43F-05A378E942CC}" type="pres">
      <dgm:prSet presAssocID="{0A3AA5D9-76E5-4503-90EA-C955C2ADB92A}" presName="sibTrans" presStyleCnt="0"/>
      <dgm:spPr/>
    </dgm:pt>
    <dgm:pt modelId="{6610C934-3D5E-49B6-BD07-49A31D8AA429}" type="pres">
      <dgm:prSet presAssocID="{F305608C-D32C-483B-8933-21B94B6611E1}" presName="compNode" presStyleCnt="0"/>
      <dgm:spPr/>
    </dgm:pt>
    <dgm:pt modelId="{62FAB914-1C72-4172-A08F-8F6C9FB5BE18}" type="pres">
      <dgm:prSet presAssocID="{F305608C-D32C-483B-8933-21B94B6611E1}" presName="iconBgRect" presStyleLbl="bgShp" presStyleIdx="3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6139D48A-044F-40FA-B663-A290703C1133}" type="pres">
      <dgm:prSet presAssocID="{F305608C-D32C-483B-8933-21B94B6611E1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173C0C9-9185-4D85-9C60-4C89D040F821}" type="pres">
      <dgm:prSet presAssocID="{F305608C-D32C-483B-8933-21B94B6611E1}" presName="spaceRect" presStyleCnt="0"/>
      <dgm:spPr/>
    </dgm:pt>
    <dgm:pt modelId="{87AB4EA0-009C-4473-AB28-E496BE0CC4E2}" type="pres">
      <dgm:prSet presAssocID="{F305608C-D32C-483B-8933-21B94B6611E1}" presName="textRect" presStyleLbl="revTx" presStyleIdx="3" presStyleCnt="7">
        <dgm:presLayoutVars>
          <dgm:chMax val="1"/>
          <dgm:chPref val="1"/>
        </dgm:presLayoutVars>
      </dgm:prSet>
      <dgm:spPr/>
    </dgm:pt>
    <dgm:pt modelId="{76DF4902-4CF1-4D3D-864C-73420FF5466D}" type="pres">
      <dgm:prSet presAssocID="{699D0D13-33D1-4C33-B83A-4D0598B1A2F7}" presName="sibTrans" presStyleCnt="0"/>
      <dgm:spPr/>
    </dgm:pt>
    <dgm:pt modelId="{658390A8-6E05-46C9-8CAE-630AB99E7551}" type="pres">
      <dgm:prSet presAssocID="{5981B07C-A3BD-40FE-94AB-A8993CFA4B5E}" presName="compNode" presStyleCnt="0"/>
      <dgm:spPr/>
    </dgm:pt>
    <dgm:pt modelId="{F7F12928-BEEA-4250-A593-9CBEA59AAB9B}" type="pres">
      <dgm:prSet presAssocID="{5981B07C-A3BD-40FE-94AB-A8993CFA4B5E}" presName="iconBgRect" presStyleLbl="bgShp" presStyleIdx="4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8E69EEE9-F95C-4E28-A531-E53B6D90BEB4}" type="pres">
      <dgm:prSet presAssocID="{5981B07C-A3BD-40FE-94AB-A8993CFA4B5E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ry Face with Solid Fill"/>
        </a:ext>
      </dgm:extLst>
    </dgm:pt>
    <dgm:pt modelId="{01F7DA17-2409-454E-9ED4-2E343B22E075}" type="pres">
      <dgm:prSet presAssocID="{5981B07C-A3BD-40FE-94AB-A8993CFA4B5E}" presName="spaceRect" presStyleCnt="0"/>
      <dgm:spPr/>
    </dgm:pt>
    <dgm:pt modelId="{FF822DBD-FF96-4F71-A107-42A1737836F5}" type="pres">
      <dgm:prSet presAssocID="{5981B07C-A3BD-40FE-94AB-A8993CFA4B5E}" presName="textRect" presStyleLbl="revTx" presStyleIdx="4" presStyleCnt="7">
        <dgm:presLayoutVars>
          <dgm:chMax val="1"/>
          <dgm:chPref val="1"/>
        </dgm:presLayoutVars>
      </dgm:prSet>
      <dgm:spPr/>
    </dgm:pt>
    <dgm:pt modelId="{2D6AD4D6-4149-472E-B6CE-7D65A8D7AE35}" type="pres">
      <dgm:prSet presAssocID="{DC4571B8-888B-41E9-ABC6-899F5EA34A58}" presName="sibTrans" presStyleCnt="0"/>
      <dgm:spPr/>
    </dgm:pt>
    <dgm:pt modelId="{BB41F491-9B66-42F3-BD61-E5AFD841FBAB}" type="pres">
      <dgm:prSet presAssocID="{75372CFF-7BFB-4683-8AF5-F81291AF4468}" presName="compNode" presStyleCnt="0"/>
      <dgm:spPr/>
    </dgm:pt>
    <dgm:pt modelId="{74E6153C-AC8C-4742-BEA2-FC3183F9368E}" type="pres">
      <dgm:prSet presAssocID="{75372CFF-7BFB-4683-8AF5-F81291AF4468}" presName="iconBgRect" presStyleLbl="bgShp" presStyleIdx="5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12C91ACD-7AFB-4F48-B9EB-83242969300B}" type="pres">
      <dgm:prSet presAssocID="{75372CFF-7BFB-4683-8AF5-F81291AF4468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46373DF-A71C-4CBC-BC2E-43E0B8F70922}" type="pres">
      <dgm:prSet presAssocID="{75372CFF-7BFB-4683-8AF5-F81291AF4468}" presName="spaceRect" presStyleCnt="0"/>
      <dgm:spPr/>
    </dgm:pt>
    <dgm:pt modelId="{E2A6D130-749B-4F9F-96B4-7DCFC170D5C7}" type="pres">
      <dgm:prSet presAssocID="{75372CFF-7BFB-4683-8AF5-F81291AF4468}" presName="textRect" presStyleLbl="revTx" presStyleIdx="5" presStyleCnt="7">
        <dgm:presLayoutVars>
          <dgm:chMax val="1"/>
          <dgm:chPref val="1"/>
        </dgm:presLayoutVars>
      </dgm:prSet>
      <dgm:spPr/>
    </dgm:pt>
    <dgm:pt modelId="{CEC1A19D-AB68-4C5F-B494-6BF719A542F0}" type="pres">
      <dgm:prSet presAssocID="{E9912B94-3BF9-49FE-8B68-F885C04CDE84}" presName="sibTrans" presStyleCnt="0"/>
      <dgm:spPr/>
    </dgm:pt>
    <dgm:pt modelId="{C8B2F8F7-48F2-4448-854E-E407ACD85DCA}" type="pres">
      <dgm:prSet presAssocID="{B21E70C2-A045-4773-B1D7-17887A0E22EF}" presName="compNode" presStyleCnt="0"/>
      <dgm:spPr/>
    </dgm:pt>
    <dgm:pt modelId="{3AAA4C40-02F3-4136-A699-A270C7F220C5}" type="pres">
      <dgm:prSet presAssocID="{B21E70C2-A045-4773-B1D7-17887A0E22EF}" presName="iconBgRect" presStyleLbl="bgShp" presStyleIdx="6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77EBFA82-1EC3-4085-BAE5-43F63E3F4679}" type="pres">
      <dgm:prSet presAssocID="{B21E70C2-A045-4773-B1D7-17887A0E22EF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B8BBDDAE-C458-42B6-BEFF-0ED9EA4CDD8A}" type="pres">
      <dgm:prSet presAssocID="{B21E70C2-A045-4773-B1D7-17887A0E22EF}" presName="spaceRect" presStyleCnt="0"/>
      <dgm:spPr/>
    </dgm:pt>
    <dgm:pt modelId="{5A8F2A74-A9D2-485E-9022-B49C8E136CAB}" type="pres">
      <dgm:prSet presAssocID="{B21E70C2-A045-4773-B1D7-17887A0E22EF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B7DDA01E-8E06-4765-82D3-DF14A201DA63}" type="presOf" srcId="{8F02EF78-D8A9-44AD-9AC0-1C608E97487B}" destId="{C320CC47-2337-4BEE-8490-A40F9387A42D}" srcOrd="0" destOrd="0" presId="urn:microsoft.com/office/officeart/2018/5/layout/IconLeafLabelList"/>
    <dgm:cxn modelId="{53C04C36-D126-4055-AB16-A864EA230678}" type="presOf" srcId="{A72B0853-C5E6-4E93-8B7B-B5B7FECF57D5}" destId="{6E7D9A5A-6C70-4B28-97A8-E98ADA316FE1}" srcOrd="0" destOrd="0" presId="urn:microsoft.com/office/officeart/2018/5/layout/IconLeafLabelList"/>
    <dgm:cxn modelId="{DFAC6266-2009-426F-8788-7EFEB7EB9E6D}" srcId="{8F02EF78-D8A9-44AD-9AC0-1C608E97487B}" destId="{A72B0853-C5E6-4E93-8B7B-B5B7FECF57D5}" srcOrd="0" destOrd="0" parTransId="{77F327FF-7B4E-4F74-8829-257719840572}" sibTransId="{B0CE500C-3A25-4017-B3D5-67B3A714EE59}"/>
    <dgm:cxn modelId="{A2F8BB70-7813-46CF-B8B9-A138EF15EB39}" srcId="{8F02EF78-D8A9-44AD-9AC0-1C608E97487B}" destId="{EBC279C6-87F7-4248-9B76-62D6D8D1C08B}" srcOrd="1" destOrd="0" parTransId="{1424CCDC-8043-496D-9782-6151ADEA7DC6}" sibTransId="{2E55278D-9465-4608-8B40-190C9115AE8E}"/>
    <dgm:cxn modelId="{EC831586-9568-4EF8-B3D9-C854D2FDBE27}" srcId="{8F02EF78-D8A9-44AD-9AC0-1C608E97487B}" destId="{B21E70C2-A045-4773-B1D7-17887A0E22EF}" srcOrd="6" destOrd="0" parTransId="{981EFF34-9105-48BE-972E-9B1FE00ACE9F}" sibTransId="{8F884CD3-754A-4EB5-A970-3A0AAC7EDFCD}"/>
    <dgm:cxn modelId="{D2FF6E86-AA1E-4D51-B076-9A665BE2FB64}" srcId="{8F02EF78-D8A9-44AD-9AC0-1C608E97487B}" destId="{5981B07C-A3BD-40FE-94AB-A8993CFA4B5E}" srcOrd="4" destOrd="0" parTransId="{0BB971DB-2F81-44A8-9058-CED3E55E20EF}" sibTransId="{DC4571B8-888B-41E9-ABC6-899F5EA34A58}"/>
    <dgm:cxn modelId="{502027A4-73C3-4E31-9ABF-E4642F664D6A}" srcId="{8F02EF78-D8A9-44AD-9AC0-1C608E97487B}" destId="{BF5600B1-D4E9-4A9F-80D6-596927809245}" srcOrd="2" destOrd="0" parTransId="{4F6E48CF-EA5C-4133-BF95-3607C3E9736A}" sibTransId="{0A3AA5D9-76E5-4503-90EA-C955C2ADB92A}"/>
    <dgm:cxn modelId="{A9510DB5-A672-439C-851C-7BA2E3348AC7}" type="presOf" srcId="{EBC279C6-87F7-4248-9B76-62D6D8D1C08B}" destId="{64333B22-739D-421E-9712-14F3BC9473FA}" srcOrd="0" destOrd="0" presId="urn:microsoft.com/office/officeart/2018/5/layout/IconLeafLabelList"/>
    <dgm:cxn modelId="{955826BC-0310-4CB1-B6B1-1D5B4FAACCAF}" type="presOf" srcId="{F305608C-D32C-483B-8933-21B94B6611E1}" destId="{87AB4EA0-009C-4473-AB28-E496BE0CC4E2}" srcOrd="0" destOrd="0" presId="urn:microsoft.com/office/officeart/2018/5/layout/IconLeafLabelList"/>
    <dgm:cxn modelId="{37575AC2-FFA3-47B9-A3EE-6218783A440A}" type="presOf" srcId="{75372CFF-7BFB-4683-8AF5-F81291AF4468}" destId="{E2A6D130-749B-4F9F-96B4-7DCFC170D5C7}" srcOrd="0" destOrd="0" presId="urn:microsoft.com/office/officeart/2018/5/layout/IconLeafLabelList"/>
    <dgm:cxn modelId="{ED29A3CA-F295-4B17-885E-62C1DA514EA3}" type="presOf" srcId="{B21E70C2-A045-4773-B1D7-17887A0E22EF}" destId="{5A8F2A74-A9D2-485E-9022-B49C8E136CAB}" srcOrd="0" destOrd="0" presId="urn:microsoft.com/office/officeart/2018/5/layout/IconLeafLabelList"/>
    <dgm:cxn modelId="{0F1E96CF-0F3C-46DB-88BC-930D5709D991}" srcId="{8F02EF78-D8A9-44AD-9AC0-1C608E97487B}" destId="{F305608C-D32C-483B-8933-21B94B6611E1}" srcOrd="3" destOrd="0" parTransId="{789EEC5E-F51D-4122-AB4C-221892C77388}" sibTransId="{699D0D13-33D1-4C33-B83A-4D0598B1A2F7}"/>
    <dgm:cxn modelId="{E83BAECF-20D8-4557-A23F-6256181C9EB4}" srcId="{8F02EF78-D8A9-44AD-9AC0-1C608E97487B}" destId="{75372CFF-7BFB-4683-8AF5-F81291AF4468}" srcOrd="5" destOrd="0" parTransId="{F1199E06-DAEC-4D27-8C04-E427B866DB77}" sibTransId="{E9912B94-3BF9-49FE-8B68-F885C04CDE84}"/>
    <dgm:cxn modelId="{0E0F2DEB-C190-4106-97DD-B03ED63BE9C4}" type="presOf" srcId="{5981B07C-A3BD-40FE-94AB-A8993CFA4B5E}" destId="{FF822DBD-FF96-4F71-A107-42A1737836F5}" srcOrd="0" destOrd="0" presId="urn:microsoft.com/office/officeart/2018/5/layout/IconLeafLabelList"/>
    <dgm:cxn modelId="{1126C4FA-10F5-448C-830D-D6AE8F20DBF4}" type="presOf" srcId="{BF5600B1-D4E9-4A9F-80D6-596927809245}" destId="{43B83754-2D93-47CB-A5BF-0D144A8F866B}" srcOrd="0" destOrd="0" presId="urn:microsoft.com/office/officeart/2018/5/layout/IconLeafLabelList"/>
    <dgm:cxn modelId="{8A5B0EBF-6F79-4737-A21C-D39DC276B28E}" type="presParOf" srcId="{C320CC47-2337-4BEE-8490-A40F9387A42D}" destId="{131F0D05-6108-47C6-966C-FD68E48075E9}" srcOrd="0" destOrd="0" presId="urn:microsoft.com/office/officeart/2018/5/layout/IconLeafLabelList"/>
    <dgm:cxn modelId="{5E5F6E23-8211-44B4-9687-3ED3BF65225B}" type="presParOf" srcId="{131F0D05-6108-47C6-966C-FD68E48075E9}" destId="{30707D20-4C1C-4EE7-8F07-77DDF4A30367}" srcOrd="0" destOrd="0" presId="urn:microsoft.com/office/officeart/2018/5/layout/IconLeafLabelList"/>
    <dgm:cxn modelId="{ACDCBD25-BC32-4DB4-9A0F-7EB54A921E1C}" type="presParOf" srcId="{131F0D05-6108-47C6-966C-FD68E48075E9}" destId="{9921310E-387E-4B70-BC1C-7D70A1220852}" srcOrd="1" destOrd="0" presId="urn:microsoft.com/office/officeart/2018/5/layout/IconLeafLabelList"/>
    <dgm:cxn modelId="{3C067B26-0BAB-4E11-9187-B9C60DEE646D}" type="presParOf" srcId="{131F0D05-6108-47C6-966C-FD68E48075E9}" destId="{DD3443ED-6C00-4598-B797-1FE3A9090A9B}" srcOrd="2" destOrd="0" presId="urn:microsoft.com/office/officeart/2018/5/layout/IconLeafLabelList"/>
    <dgm:cxn modelId="{9FC57FEA-C323-4B2C-94AA-6B859DA52989}" type="presParOf" srcId="{131F0D05-6108-47C6-966C-FD68E48075E9}" destId="{6E7D9A5A-6C70-4B28-97A8-E98ADA316FE1}" srcOrd="3" destOrd="0" presId="urn:microsoft.com/office/officeart/2018/5/layout/IconLeafLabelList"/>
    <dgm:cxn modelId="{88F0AE54-5E3F-4A65-9754-0F8792F09889}" type="presParOf" srcId="{C320CC47-2337-4BEE-8490-A40F9387A42D}" destId="{A07A04DC-47B1-4C81-82B5-E4E1984008F6}" srcOrd="1" destOrd="0" presId="urn:microsoft.com/office/officeart/2018/5/layout/IconLeafLabelList"/>
    <dgm:cxn modelId="{8FAA2A37-D0C6-4434-A125-227D2D9E109B}" type="presParOf" srcId="{C320CC47-2337-4BEE-8490-A40F9387A42D}" destId="{9A62DE7A-1898-4F33-B7CA-C929BFE3F384}" srcOrd="2" destOrd="0" presId="urn:microsoft.com/office/officeart/2018/5/layout/IconLeafLabelList"/>
    <dgm:cxn modelId="{46CD557C-855E-409D-8763-73EFC9259FC4}" type="presParOf" srcId="{9A62DE7A-1898-4F33-B7CA-C929BFE3F384}" destId="{9FC7F926-2EBF-450E-BE3C-0E3982313893}" srcOrd="0" destOrd="0" presId="urn:microsoft.com/office/officeart/2018/5/layout/IconLeafLabelList"/>
    <dgm:cxn modelId="{4A1CF479-ADE9-4142-8423-385197566998}" type="presParOf" srcId="{9A62DE7A-1898-4F33-B7CA-C929BFE3F384}" destId="{BFE3DE65-1B71-48E7-AA72-D7CC0E0013D2}" srcOrd="1" destOrd="0" presId="urn:microsoft.com/office/officeart/2018/5/layout/IconLeafLabelList"/>
    <dgm:cxn modelId="{5A50BBE4-1225-4AB0-AC56-04CE73A93861}" type="presParOf" srcId="{9A62DE7A-1898-4F33-B7CA-C929BFE3F384}" destId="{A5900DA3-ED37-4BAB-B6A8-92EDEC6A1695}" srcOrd="2" destOrd="0" presId="urn:microsoft.com/office/officeart/2018/5/layout/IconLeafLabelList"/>
    <dgm:cxn modelId="{96E51986-C026-491D-AD9C-0CF0FA3CA66E}" type="presParOf" srcId="{9A62DE7A-1898-4F33-B7CA-C929BFE3F384}" destId="{64333B22-739D-421E-9712-14F3BC9473FA}" srcOrd="3" destOrd="0" presId="urn:microsoft.com/office/officeart/2018/5/layout/IconLeafLabelList"/>
    <dgm:cxn modelId="{BDC4A530-5498-4B93-813D-A4D35B09102B}" type="presParOf" srcId="{C320CC47-2337-4BEE-8490-A40F9387A42D}" destId="{930D31F4-C478-4828-9C1C-F1A19E320452}" srcOrd="3" destOrd="0" presId="urn:microsoft.com/office/officeart/2018/5/layout/IconLeafLabelList"/>
    <dgm:cxn modelId="{44766C3C-8AC1-477A-96EF-834282E3F9A0}" type="presParOf" srcId="{C320CC47-2337-4BEE-8490-A40F9387A42D}" destId="{34C2DC71-FA35-4A79-A86F-80A2A53696D4}" srcOrd="4" destOrd="0" presId="urn:microsoft.com/office/officeart/2018/5/layout/IconLeafLabelList"/>
    <dgm:cxn modelId="{B007D112-56EC-4247-B612-35E0BDFCC64C}" type="presParOf" srcId="{34C2DC71-FA35-4A79-A86F-80A2A53696D4}" destId="{827A8C1E-1962-4715-BF67-7EE6FE2F5B65}" srcOrd="0" destOrd="0" presId="urn:microsoft.com/office/officeart/2018/5/layout/IconLeafLabelList"/>
    <dgm:cxn modelId="{5B9A486A-0B2B-4ED6-BB15-9D0F62ADB0BE}" type="presParOf" srcId="{34C2DC71-FA35-4A79-A86F-80A2A53696D4}" destId="{BBFB0C26-18F7-4459-B0E6-3435C958667B}" srcOrd="1" destOrd="0" presId="urn:microsoft.com/office/officeart/2018/5/layout/IconLeafLabelList"/>
    <dgm:cxn modelId="{79FE58AF-E8EE-4710-8527-5FEF0EC84BB0}" type="presParOf" srcId="{34C2DC71-FA35-4A79-A86F-80A2A53696D4}" destId="{BDB19C77-F6AF-41C4-A647-2CB21CD01BBC}" srcOrd="2" destOrd="0" presId="urn:microsoft.com/office/officeart/2018/5/layout/IconLeafLabelList"/>
    <dgm:cxn modelId="{C089CBDB-EFA3-4AB9-9575-C6244B6AAE0A}" type="presParOf" srcId="{34C2DC71-FA35-4A79-A86F-80A2A53696D4}" destId="{43B83754-2D93-47CB-A5BF-0D144A8F866B}" srcOrd="3" destOrd="0" presId="urn:microsoft.com/office/officeart/2018/5/layout/IconLeafLabelList"/>
    <dgm:cxn modelId="{A2B3CB88-5809-41B2-9B4C-92E568611673}" type="presParOf" srcId="{C320CC47-2337-4BEE-8490-A40F9387A42D}" destId="{1666FAE6-42DD-440B-B43F-05A378E942CC}" srcOrd="5" destOrd="0" presId="urn:microsoft.com/office/officeart/2018/5/layout/IconLeafLabelList"/>
    <dgm:cxn modelId="{F2333088-1557-428D-B69A-3751420485AE}" type="presParOf" srcId="{C320CC47-2337-4BEE-8490-A40F9387A42D}" destId="{6610C934-3D5E-49B6-BD07-49A31D8AA429}" srcOrd="6" destOrd="0" presId="urn:microsoft.com/office/officeart/2018/5/layout/IconLeafLabelList"/>
    <dgm:cxn modelId="{975AAFF3-4F10-4E68-B9C1-8AD0CF408DBE}" type="presParOf" srcId="{6610C934-3D5E-49B6-BD07-49A31D8AA429}" destId="{62FAB914-1C72-4172-A08F-8F6C9FB5BE18}" srcOrd="0" destOrd="0" presId="urn:microsoft.com/office/officeart/2018/5/layout/IconLeafLabelList"/>
    <dgm:cxn modelId="{2D1F13A1-EE49-4263-9238-086D8B8DB13B}" type="presParOf" srcId="{6610C934-3D5E-49B6-BD07-49A31D8AA429}" destId="{6139D48A-044F-40FA-B663-A290703C1133}" srcOrd="1" destOrd="0" presId="urn:microsoft.com/office/officeart/2018/5/layout/IconLeafLabelList"/>
    <dgm:cxn modelId="{1E626A1E-3166-4F6D-915E-88A89E842189}" type="presParOf" srcId="{6610C934-3D5E-49B6-BD07-49A31D8AA429}" destId="{0173C0C9-9185-4D85-9C60-4C89D040F821}" srcOrd="2" destOrd="0" presId="urn:microsoft.com/office/officeart/2018/5/layout/IconLeafLabelList"/>
    <dgm:cxn modelId="{8F379BDF-04B1-416E-8E54-01325B5692C5}" type="presParOf" srcId="{6610C934-3D5E-49B6-BD07-49A31D8AA429}" destId="{87AB4EA0-009C-4473-AB28-E496BE0CC4E2}" srcOrd="3" destOrd="0" presId="urn:microsoft.com/office/officeart/2018/5/layout/IconLeafLabelList"/>
    <dgm:cxn modelId="{137DC574-8CBF-47E7-B05F-8E320E0A2CB2}" type="presParOf" srcId="{C320CC47-2337-4BEE-8490-A40F9387A42D}" destId="{76DF4902-4CF1-4D3D-864C-73420FF5466D}" srcOrd="7" destOrd="0" presId="urn:microsoft.com/office/officeart/2018/5/layout/IconLeafLabelList"/>
    <dgm:cxn modelId="{21BD9911-BE8C-445E-B743-72290F368618}" type="presParOf" srcId="{C320CC47-2337-4BEE-8490-A40F9387A42D}" destId="{658390A8-6E05-46C9-8CAE-630AB99E7551}" srcOrd="8" destOrd="0" presId="urn:microsoft.com/office/officeart/2018/5/layout/IconLeafLabelList"/>
    <dgm:cxn modelId="{9B46CADF-A4EB-4FDA-A045-010DF696EB13}" type="presParOf" srcId="{658390A8-6E05-46C9-8CAE-630AB99E7551}" destId="{F7F12928-BEEA-4250-A593-9CBEA59AAB9B}" srcOrd="0" destOrd="0" presId="urn:microsoft.com/office/officeart/2018/5/layout/IconLeafLabelList"/>
    <dgm:cxn modelId="{EFC2556B-1F80-4407-83C3-7E416334AC84}" type="presParOf" srcId="{658390A8-6E05-46C9-8CAE-630AB99E7551}" destId="{8E69EEE9-F95C-4E28-A531-E53B6D90BEB4}" srcOrd="1" destOrd="0" presId="urn:microsoft.com/office/officeart/2018/5/layout/IconLeafLabelList"/>
    <dgm:cxn modelId="{F5E384F6-48F5-4AA0-A0E8-D76F77F6F32D}" type="presParOf" srcId="{658390A8-6E05-46C9-8CAE-630AB99E7551}" destId="{01F7DA17-2409-454E-9ED4-2E343B22E075}" srcOrd="2" destOrd="0" presId="urn:microsoft.com/office/officeart/2018/5/layout/IconLeafLabelList"/>
    <dgm:cxn modelId="{A2839FEE-0202-47F7-8EFF-3AC7D56CC8CA}" type="presParOf" srcId="{658390A8-6E05-46C9-8CAE-630AB99E7551}" destId="{FF822DBD-FF96-4F71-A107-42A1737836F5}" srcOrd="3" destOrd="0" presId="urn:microsoft.com/office/officeart/2018/5/layout/IconLeafLabelList"/>
    <dgm:cxn modelId="{0837C750-52CA-4477-8FD1-6BC725BF89EB}" type="presParOf" srcId="{C320CC47-2337-4BEE-8490-A40F9387A42D}" destId="{2D6AD4D6-4149-472E-B6CE-7D65A8D7AE35}" srcOrd="9" destOrd="0" presId="urn:microsoft.com/office/officeart/2018/5/layout/IconLeafLabelList"/>
    <dgm:cxn modelId="{7BC24662-9BFD-45BF-855D-D8BEA5BA4793}" type="presParOf" srcId="{C320CC47-2337-4BEE-8490-A40F9387A42D}" destId="{BB41F491-9B66-42F3-BD61-E5AFD841FBAB}" srcOrd="10" destOrd="0" presId="urn:microsoft.com/office/officeart/2018/5/layout/IconLeafLabelList"/>
    <dgm:cxn modelId="{31E5663E-EB40-49C3-A234-CFB3AA837456}" type="presParOf" srcId="{BB41F491-9B66-42F3-BD61-E5AFD841FBAB}" destId="{74E6153C-AC8C-4742-BEA2-FC3183F9368E}" srcOrd="0" destOrd="0" presId="urn:microsoft.com/office/officeart/2018/5/layout/IconLeafLabelList"/>
    <dgm:cxn modelId="{F054E05C-8CC8-41E5-AFE7-576DEA9BECAA}" type="presParOf" srcId="{BB41F491-9B66-42F3-BD61-E5AFD841FBAB}" destId="{12C91ACD-7AFB-4F48-B9EB-83242969300B}" srcOrd="1" destOrd="0" presId="urn:microsoft.com/office/officeart/2018/5/layout/IconLeafLabelList"/>
    <dgm:cxn modelId="{19C7C5E4-45A9-4F48-8B4B-964D8736CBF5}" type="presParOf" srcId="{BB41F491-9B66-42F3-BD61-E5AFD841FBAB}" destId="{E46373DF-A71C-4CBC-BC2E-43E0B8F70922}" srcOrd="2" destOrd="0" presId="urn:microsoft.com/office/officeart/2018/5/layout/IconLeafLabelList"/>
    <dgm:cxn modelId="{EAFD9261-5C6E-4C8F-8A8E-128E97F8DD86}" type="presParOf" srcId="{BB41F491-9B66-42F3-BD61-E5AFD841FBAB}" destId="{E2A6D130-749B-4F9F-96B4-7DCFC170D5C7}" srcOrd="3" destOrd="0" presId="urn:microsoft.com/office/officeart/2018/5/layout/IconLeafLabelList"/>
    <dgm:cxn modelId="{23E3C333-C90C-4AB6-B41E-B06F553061BE}" type="presParOf" srcId="{C320CC47-2337-4BEE-8490-A40F9387A42D}" destId="{CEC1A19D-AB68-4C5F-B494-6BF719A542F0}" srcOrd="11" destOrd="0" presId="urn:microsoft.com/office/officeart/2018/5/layout/IconLeafLabelList"/>
    <dgm:cxn modelId="{8EE5E93E-FD4D-402A-B1D9-742E1BD4C7D8}" type="presParOf" srcId="{C320CC47-2337-4BEE-8490-A40F9387A42D}" destId="{C8B2F8F7-48F2-4448-854E-E407ACD85DCA}" srcOrd="12" destOrd="0" presId="urn:microsoft.com/office/officeart/2018/5/layout/IconLeafLabelList"/>
    <dgm:cxn modelId="{EC326787-8F0E-41A1-87CF-B05FC3F2876A}" type="presParOf" srcId="{C8B2F8F7-48F2-4448-854E-E407ACD85DCA}" destId="{3AAA4C40-02F3-4136-A699-A270C7F220C5}" srcOrd="0" destOrd="0" presId="urn:microsoft.com/office/officeart/2018/5/layout/IconLeafLabelList"/>
    <dgm:cxn modelId="{C4A685D6-7DA1-4964-B8AB-B12CF29F6A9D}" type="presParOf" srcId="{C8B2F8F7-48F2-4448-854E-E407ACD85DCA}" destId="{77EBFA82-1EC3-4085-BAE5-43F63E3F4679}" srcOrd="1" destOrd="0" presId="urn:microsoft.com/office/officeart/2018/5/layout/IconLeafLabelList"/>
    <dgm:cxn modelId="{F933536A-C208-4224-8FC3-BA15373A44A2}" type="presParOf" srcId="{C8B2F8F7-48F2-4448-854E-E407ACD85DCA}" destId="{B8BBDDAE-C458-42B6-BEFF-0ED9EA4CDD8A}" srcOrd="2" destOrd="0" presId="urn:microsoft.com/office/officeart/2018/5/layout/IconLeafLabelList"/>
    <dgm:cxn modelId="{3870F7B9-96A7-45F5-9EC7-1A6C6D36F1D1}" type="presParOf" srcId="{C8B2F8F7-48F2-4448-854E-E407ACD85DCA}" destId="{5A8F2A74-A9D2-485E-9022-B49C8E136CA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CE8E2E-9036-4342-89C3-C1F96E4DCB7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AA2E439-42C9-4D77-A055-62D0C3D58AC4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When all said is done, we believe we did a good effort to capture and implement </a:t>
          </a:r>
          <a:r>
            <a:rPr lang="pt-PT" b="1"/>
            <a:t>almost</a:t>
          </a:r>
          <a:r>
            <a:rPr lang="pt-PT"/>
            <a:t> everything that was meant to be done.</a:t>
          </a:r>
          <a:endParaRPr lang="en-US"/>
        </a:p>
      </dgm:t>
    </dgm:pt>
    <dgm:pt modelId="{27907E94-0C3D-422D-AB18-732E405A9CE0}" type="parTrans" cxnId="{F2290AFB-F9D8-4366-B87F-6F0128F713DB}">
      <dgm:prSet/>
      <dgm:spPr/>
      <dgm:t>
        <a:bodyPr/>
        <a:lstStyle/>
        <a:p>
          <a:endParaRPr lang="en-US"/>
        </a:p>
      </dgm:t>
    </dgm:pt>
    <dgm:pt modelId="{97A7800B-322C-4E7C-85FD-AC43F4AB591A}" type="sibTrans" cxnId="{F2290AFB-F9D8-4366-B87F-6F0128F713D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2E70485-7B46-4C63-A06B-A96B09DE28E6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Due to one of the members not being present, the exams part of the application was not as good as expected, not having the propper grammar validation.</a:t>
          </a:r>
          <a:endParaRPr lang="en-US"/>
        </a:p>
      </dgm:t>
    </dgm:pt>
    <dgm:pt modelId="{CFDB729D-E76F-4864-BEFE-A1A321149A2F}" type="parTrans" cxnId="{851C31A7-4FC7-41A6-872A-340A5390D4C2}">
      <dgm:prSet/>
      <dgm:spPr/>
      <dgm:t>
        <a:bodyPr/>
        <a:lstStyle/>
        <a:p>
          <a:endParaRPr lang="en-US"/>
        </a:p>
      </dgm:t>
    </dgm:pt>
    <dgm:pt modelId="{263ECE3A-D610-43F8-9493-D5894ED2F58D}" type="sibTrans" cxnId="{851C31A7-4FC7-41A6-872A-340A5390D4C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262E5C-5D4E-4596-8C9A-0F316E69A37F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Other side that could also be better with more time would be the boards, which are not completely imported to the server.</a:t>
          </a:r>
          <a:endParaRPr lang="en-US"/>
        </a:p>
      </dgm:t>
    </dgm:pt>
    <dgm:pt modelId="{D562C703-69E0-47F8-81C6-72FD6ED8365E}" type="parTrans" cxnId="{7DC21C2D-E290-4CBF-9F9A-835BDDFF7833}">
      <dgm:prSet/>
      <dgm:spPr/>
      <dgm:t>
        <a:bodyPr/>
        <a:lstStyle/>
        <a:p>
          <a:endParaRPr lang="en-US"/>
        </a:p>
      </dgm:t>
    </dgm:pt>
    <dgm:pt modelId="{337DB60F-1CB7-45F5-9FE9-BABAA8ABFE2A}" type="sibTrans" cxnId="{7DC21C2D-E290-4CBF-9F9A-835BDDFF783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462BA49-85BF-47DA-A1F4-B5255C64D437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In total, we rank our product 4/5 stars.</a:t>
          </a:r>
          <a:endParaRPr lang="en-US"/>
        </a:p>
      </dgm:t>
    </dgm:pt>
    <dgm:pt modelId="{E45078C8-E421-4E04-8F97-50A35A5C2FA1}" type="parTrans" cxnId="{0D60C424-CE99-438C-9C19-8E8D8C51524C}">
      <dgm:prSet/>
      <dgm:spPr/>
      <dgm:t>
        <a:bodyPr/>
        <a:lstStyle/>
        <a:p>
          <a:endParaRPr lang="en-US"/>
        </a:p>
      </dgm:t>
    </dgm:pt>
    <dgm:pt modelId="{CB4EBE79-4D91-4F89-96B1-572E5AA954DE}" type="sibTrans" cxnId="{0D60C424-CE99-438C-9C19-8E8D8C51524C}">
      <dgm:prSet/>
      <dgm:spPr/>
      <dgm:t>
        <a:bodyPr/>
        <a:lstStyle/>
        <a:p>
          <a:endParaRPr lang="en-US"/>
        </a:p>
      </dgm:t>
    </dgm:pt>
    <dgm:pt modelId="{B312890E-D8CE-483D-9D17-255C928B5569}" type="pres">
      <dgm:prSet presAssocID="{CBCE8E2E-9036-4342-89C3-C1F96E4DCB72}" presName="root" presStyleCnt="0">
        <dgm:presLayoutVars>
          <dgm:dir/>
          <dgm:resizeHandles val="exact"/>
        </dgm:presLayoutVars>
      </dgm:prSet>
      <dgm:spPr/>
    </dgm:pt>
    <dgm:pt modelId="{F4B743B4-A013-431A-B7AE-51EB9783FFB7}" type="pres">
      <dgm:prSet presAssocID="{CBCE8E2E-9036-4342-89C3-C1F96E4DCB72}" presName="container" presStyleCnt="0">
        <dgm:presLayoutVars>
          <dgm:dir/>
          <dgm:resizeHandles val="exact"/>
        </dgm:presLayoutVars>
      </dgm:prSet>
      <dgm:spPr/>
    </dgm:pt>
    <dgm:pt modelId="{DE40C3A5-0AA2-4CCA-9873-95D8F9814BD6}" type="pres">
      <dgm:prSet presAssocID="{FAA2E439-42C9-4D77-A055-62D0C3D58AC4}" presName="compNode" presStyleCnt="0"/>
      <dgm:spPr/>
    </dgm:pt>
    <dgm:pt modelId="{3DEF7BD6-08DF-46D9-8D27-598FE7E7EEA9}" type="pres">
      <dgm:prSet presAssocID="{FAA2E439-42C9-4D77-A055-62D0C3D58AC4}" presName="iconBgRect" presStyleLbl="bgShp" presStyleIdx="0" presStyleCnt="4"/>
      <dgm:spPr/>
    </dgm:pt>
    <dgm:pt modelId="{6D32CF7A-491A-42D4-8A88-533EF664252A}" type="pres">
      <dgm:prSet presAssocID="{FAA2E439-42C9-4D77-A055-62D0C3D58AC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D8695AFB-A7D6-43A5-8E4E-EB156B68A5A3}" type="pres">
      <dgm:prSet presAssocID="{FAA2E439-42C9-4D77-A055-62D0C3D58AC4}" presName="spaceRect" presStyleCnt="0"/>
      <dgm:spPr/>
    </dgm:pt>
    <dgm:pt modelId="{C91982B8-2BFA-430D-91BA-98DA1B1DAD17}" type="pres">
      <dgm:prSet presAssocID="{FAA2E439-42C9-4D77-A055-62D0C3D58AC4}" presName="textRect" presStyleLbl="revTx" presStyleIdx="0" presStyleCnt="4">
        <dgm:presLayoutVars>
          <dgm:chMax val="1"/>
          <dgm:chPref val="1"/>
        </dgm:presLayoutVars>
      </dgm:prSet>
      <dgm:spPr/>
    </dgm:pt>
    <dgm:pt modelId="{BAC4A6B8-BCE3-453A-8DFF-33397DE963D9}" type="pres">
      <dgm:prSet presAssocID="{97A7800B-322C-4E7C-85FD-AC43F4AB591A}" presName="sibTrans" presStyleLbl="sibTrans2D1" presStyleIdx="0" presStyleCnt="0"/>
      <dgm:spPr/>
    </dgm:pt>
    <dgm:pt modelId="{40B51FA6-DB6D-4D5A-B04D-E9B63EEAC3C7}" type="pres">
      <dgm:prSet presAssocID="{F2E70485-7B46-4C63-A06B-A96B09DE28E6}" presName="compNode" presStyleCnt="0"/>
      <dgm:spPr/>
    </dgm:pt>
    <dgm:pt modelId="{CD0D4FC4-66AC-447F-8927-C47A42449C4D}" type="pres">
      <dgm:prSet presAssocID="{F2E70485-7B46-4C63-A06B-A96B09DE28E6}" presName="iconBgRect" presStyleLbl="bgShp" presStyleIdx="1" presStyleCnt="4"/>
      <dgm:spPr/>
    </dgm:pt>
    <dgm:pt modelId="{3954F8E7-8AD1-4342-B29F-D9A4617375DB}" type="pres">
      <dgm:prSet presAssocID="{F2E70485-7B46-4C63-A06B-A96B09DE28E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658D9FD4-F1E4-4982-B709-88CDE4B99F0B}" type="pres">
      <dgm:prSet presAssocID="{F2E70485-7B46-4C63-A06B-A96B09DE28E6}" presName="spaceRect" presStyleCnt="0"/>
      <dgm:spPr/>
    </dgm:pt>
    <dgm:pt modelId="{82F28822-6FAE-4A78-8D52-EE0BEBD739F5}" type="pres">
      <dgm:prSet presAssocID="{F2E70485-7B46-4C63-A06B-A96B09DE28E6}" presName="textRect" presStyleLbl="revTx" presStyleIdx="1" presStyleCnt="4">
        <dgm:presLayoutVars>
          <dgm:chMax val="1"/>
          <dgm:chPref val="1"/>
        </dgm:presLayoutVars>
      </dgm:prSet>
      <dgm:spPr/>
    </dgm:pt>
    <dgm:pt modelId="{6F788441-7B41-4091-BC71-681537D4FC47}" type="pres">
      <dgm:prSet presAssocID="{263ECE3A-D610-43F8-9493-D5894ED2F58D}" presName="sibTrans" presStyleLbl="sibTrans2D1" presStyleIdx="0" presStyleCnt="0"/>
      <dgm:spPr/>
    </dgm:pt>
    <dgm:pt modelId="{BD5A9810-145F-445F-8A82-91848BF1258F}" type="pres">
      <dgm:prSet presAssocID="{0A262E5C-5D4E-4596-8C9A-0F316E69A37F}" presName="compNode" presStyleCnt="0"/>
      <dgm:spPr/>
    </dgm:pt>
    <dgm:pt modelId="{FF008D39-8244-416B-8A97-1EBF16E399D7}" type="pres">
      <dgm:prSet presAssocID="{0A262E5C-5D4E-4596-8C9A-0F316E69A37F}" presName="iconBgRect" presStyleLbl="bgShp" presStyleIdx="2" presStyleCnt="4"/>
      <dgm:spPr/>
    </dgm:pt>
    <dgm:pt modelId="{F13F3156-C454-484F-A7C1-33E881F6CC76}" type="pres">
      <dgm:prSet presAssocID="{0A262E5C-5D4E-4596-8C9A-0F316E69A37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C338AC3-32E3-4D64-A247-2D1E1AF7F879}" type="pres">
      <dgm:prSet presAssocID="{0A262E5C-5D4E-4596-8C9A-0F316E69A37F}" presName="spaceRect" presStyleCnt="0"/>
      <dgm:spPr/>
    </dgm:pt>
    <dgm:pt modelId="{F5D5E810-510B-4D79-AB77-2BE286B5CDC2}" type="pres">
      <dgm:prSet presAssocID="{0A262E5C-5D4E-4596-8C9A-0F316E69A37F}" presName="textRect" presStyleLbl="revTx" presStyleIdx="2" presStyleCnt="4">
        <dgm:presLayoutVars>
          <dgm:chMax val="1"/>
          <dgm:chPref val="1"/>
        </dgm:presLayoutVars>
      </dgm:prSet>
      <dgm:spPr/>
    </dgm:pt>
    <dgm:pt modelId="{343BA215-C371-4259-941A-64A1C1F7829B}" type="pres">
      <dgm:prSet presAssocID="{337DB60F-1CB7-45F5-9FE9-BABAA8ABFE2A}" presName="sibTrans" presStyleLbl="sibTrans2D1" presStyleIdx="0" presStyleCnt="0"/>
      <dgm:spPr/>
    </dgm:pt>
    <dgm:pt modelId="{FBFD61C4-1483-4A1D-9C78-A3A41980B3DB}" type="pres">
      <dgm:prSet presAssocID="{5462BA49-85BF-47DA-A1F4-B5255C64D437}" presName="compNode" presStyleCnt="0"/>
      <dgm:spPr/>
    </dgm:pt>
    <dgm:pt modelId="{6C45C855-2A16-4EA2-9C99-1DF83B1E526C}" type="pres">
      <dgm:prSet presAssocID="{5462BA49-85BF-47DA-A1F4-B5255C64D437}" presName="iconBgRect" presStyleLbl="bgShp" presStyleIdx="3" presStyleCnt="4"/>
      <dgm:spPr/>
    </dgm:pt>
    <dgm:pt modelId="{FE5868D9-B36A-47FC-A022-E17AC41FCF4B}" type="pres">
      <dgm:prSet presAssocID="{5462BA49-85BF-47DA-A1F4-B5255C64D43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s"/>
        </a:ext>
      </dgm:extLst>
    </dgm:pt>
    <dgm:pt modelId="{A3E2177D-F4BF-434A-9395-C26F9CF38D3F}" type="pres">
      <dgm:prSet presAssocID="{5462BA49-85BF-47DA-A1F4-B5255C64D437}" presName="spaceRect" presStyleCnt="0"/>
      <dgm:spPr/>
    </dgm:pt>
    <dgm:pt modelId="{845AA682-450C-4FA7-AE87-554EFAE2CAF2}" type="pres">
      <dgm:prSet presAssocID="{5462BA49-85BF-47DA-A1F4-B5255C64D43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06A8C17-26A4-419A-990F-AF090B61A53F}" type="presOf" srcId="{337DB60F-1CB7-45F5-9FE9-BABAA8ABFE2A}" destId="{343BA215-C371-4259-941A-64A1C1F7829B}" srcOrd="0" destOrd="0" presId="urn:microsoft.com/office/officeart/2018/2/layout/IconCircleList"/>
    <dgm:cxn modelId="{0D60C424-CE99-438C-9C19-8E8D8C51524C}" srcId="{CBCE8E2E-9036-4342-89C3-C1F96E4DCB72}" destId="{5462BA49-85BF-47DA-A1F4-B5255C64D437}" srcOrd="3" destOrd="0" parTransId="{E45078C8-E421-4E04-8F97-50A35A5C2FA1}" sibTransId="{CB4EBE79-4D91-4F89-96B1-572E5AA954DE}"/>
    <dgm:cxn modelId="{7DC21C2D-E290-4CBF-9F9A-835BDDFF7833}" srcId="{CBCE8E2E-9036-4342-89C3-C1F96E4DCB72}" destId="{0A262E5C-5D4E-4596-8C9A-0F316E69A37F}" srcOrd="2" destOrd="0" parTransId="{D562C703-69E0-47F8-81C6-72FD6ED8365E}" sibTransId="{337DB60F-1CB7-45F5-9FE9-BABAA8ABFE2A}"/>
    <dgm:cxn modelId="{36C78E7A-BE09-4EA9-BD99-B67B2382E75F}" type="presOf" srcId="{5462BA49-85BF-47DA-A1F4-B5255C64D437}" destId="{845AA682-450C-4FA7-AE87-554EFAE2CAF2}" srcOrd="0" destOrd="0" presId="urn:microsoft.com/office/officeart/2018/2/layout/IconCircleList"/>
    <dgm:cxn modelId="{ED9DC09C-1C9A-47F3-8602-2243355512A0}" type="presOf" srcId="{CBCE8E2E-9036-4342-89C3-C1F96E4DCB72}" destId="{B312890E-D8CE-483D-9D17-255C928B5569}" srcOrd="0" destOrd="0" presId="urn:microsoft.com/office/officeart/2018/2/layout/IconCircleList"/>
    <dgm:cxn modelId="{851C31A7-4FC7-41A6-872A-340A5390D4C2}" srcId="{CBCE8E2E-9036-4342-89C3-C1F96E4DCB72}" destId="{F2E70485-7B46-4C63-A06B-A96B09DE28E6}" srcOrd="1" destOrd="0" parTransId="{CFDB729D-E76F-4864-BEFE-A1A321149A2F}" sibTransId="{263ECE3A-D610-43F8-9493-D5894ED2F58D}"/>
    <dgm:cxn modelId="{688006BC-3DEB-41E1-A323-32BEF778B860}" type="presOf" srcId="{F2E70485-7B46-4C63-A06B-A96B09DE28E6}" destId="{82F28822-6FAE-4A78-8D52-EE0BEBD739F5}" srcOrd="0" destOrd="0" presId="urn:microsoft.com/office/officeart/2018/2/layout/IconCircleList"/>
    <dgm:cxn modelId="{8F74E6BD-89C9-4FE3-ADFA-50E1D0B3DF8B}" type="presOf" srcId="{97A7800B-322C-4E7C-85FD-AC43F4AB591A}" destId="{BAC4A6B8-BCE3-453A-8DFF-33397DE963D9}" srcOrd="0" destOrd="0" presId="urn:microsoft.com/office/officeart/2018/2/layout/IconCircleList"/>
    <dgm:cxn modelId="{CAFD67C7-15E6-47FA-965B-3265FFE21E39}" type="presOf" srcId="{263ECE3A-D610-43F8-9493-D5894ED2F58D}" destId="{6F788441-7B41-4091-BC71-681537D4FC47}" srcOrd="0" destOrd="0" presId="urn:microsoft.com/office/officeart/2018/2/layout/IconCircleList"/>
    <dgm:cxn modelId="{49B70DDC-DCAC-402D-9F6D-C0024B8EB286}" type="presOf" srcId="{0A262E5C-5D4E-4596-8C9A-0F316E69A37F}" destId="{F5D5E810-510B-4D79-AB77-2BE286B5CDC2}" srcOrd="0" destOrd="0" presId="urn:microsoft.com/office/officeart/2018/2/layout/IconCircleList"/>
    <dgm:cxn modelId="{8CEF09E3-6DED-4425-96E8-C5DFB07D25F2}" type="presOf" srcId="{FAA2E439-42C9-4D77-A055-62D0C3D58AC4}" destId="{C91982B8-2BFA-430D-91BA-98DA1B1DAD17}" srcOrd="0" destOrd="0" presId="urn:microsoft.com/office/officeart/2018/2/layout/IconCircleList"/>
    <dgm:cxn modelId="{F2290AFB-F9D8-4366-B87F-6F0128F713DB}" srcId="{CBCE8E2E-9036-4342-89C3-C1F96E4DCB72}" destId="{FAA2E439-42C9-4D77-A055-62D0C3D58AC4}" srcOrd="0" destOrd="0" parTransId="{27907E94-0C3D-422D-AB18-732E405A9CE0}" sibTransId="{97A7800B-322C-4E7C-85FD-AC43F4AB591A}"/>
    <dgm:cxn modelId="{B96AC140-53DF-404F-982D-716544DBC868}" type="presParOf" srcId="{B312890E-D8CE-483D-9D17-255C928B5569}" destId="{F4B743B4-A013-431A-B7AE-51EB9783FFB7}" srcOrd="0" destOrd="0" presId="urn:microsoft.com/office/officeart/2018/2/layout/IconCircleList"/>
    <dgm:cxn modelId="{FF124C7C-3C49-4DB4-B71E-59E114466642}" type="presParOf" srcId="{F4B743B4-A013-431A-B7AE-51EB9783FFB7}" destId="{DE40C3A5-0AA2-4CCA-9873-95D8F9814BD6}" srcOrd="0" destOrd="0" presId="urn:microsoft.com/office/officeart/2018/2/layout/IconCircleList"/>
    <dgm:cxn modelId="{E2B61F82-65A4-4709-A742-BC7598485B27}" type="presParOf" srcId="{DE40C3A5-0AA2-4CCA-9873-95D8F9814BD6}" destId="{3DEF7BD6-08DF-46D9-8D27-598FE7E7EEA9}" srcOrd="0" destOrd="0" presId="urn:microsoft.com/office/officeart/2018/2/layout/IconCircleList"/>
    <dgm:cxn modelId="{08C205BA-D249-44AC-829F-9506F4C838BF}" type="presParOf" srcId="{DE40C3A5-0AA2-4CCA-9873-95D8F9814BD6}" destId="{6D32CF7A-491A-42D4-8A88-533EF664252A}" srcOrd="1" destOrd="0" presId="urn:microsoft.com/office/officeart/2018/2/layout/IconCircleList"/>
    <dgm:cxn modelId="{1C5AB98E-4128-4810-9C07-D7AA903AB80C}" type="presParOf" srcId="{DE40C3A5-0AA2-4CCA-9873-95D8F9814BD6}" destId="{D8695AFB-A7D6-43A5-8E4E-EB156B68A5A3}" srcOrd="2" destOrd="0" presId="urn:microsoft.com/office/officeart/2018/2/layout/IconCircleList"/>
    <dgm:cxn modelId="{E0FD6FF8-605E-40B2-90C8-24FAB7214B83}" type="presParOf" srcId="{DE40C3A5-0AA2-4CCA-9873-95D8F9814BD6}" destId="{C91982B8-2BFA-430D-91BA-98DA1B1DAD17}" srcOrd="3" destOrd="0" presId="urn:microsoft.com/office/officeart/2018/2/layout/IconCircleList"/>
    <dgm:cxn modelId="{0532FF35-2554-48FE-BF34-ADAFAE735DFA}" type="presParOf" srcId="{F4B743B4-A013-431A-B7AE-51EB9783FFB7}" destId="{BAC4A6B8-BCE3-453A-8DFF-33397DE963D9}" srcOrd="1" destOrd="0" presId="urn:microsoft.com/office/officeart/2018/2/layout/IconCircleList"/>
    <dgm:cxn modelId="{65BB559E-07E3-4574-A9FE-996FEAAD9751}" type="presParOf" srcId="{F4B743B4-A013-431A-B7AE-51EB9783FFB7}" destId="{40B51FA6-DB6D-4D5A-B04D-E9B63EEAC3C7}" srcOrd="2" destOrd="0" presId="urn:microsoft.com/office/officeart/2018/2/layout/IconCircleList"/>
    <dgm:cxn modelId="{87729E20-A9CB-4A7A-A2CD-87C12FF0655D}" type="presParOf" srcId="{40B51FA6-DB6D-4D5A-B04D-E9B63EEAC3C7}" destId="{CD0D4FC4-66AC-447F-8927-C47A42449C4D}" srcOrd="0" destOrd="0" presId="urn:microsoft.com/office/officeart/2018/2/layout/IconCircleList"/>
    <dgm:cxn modelId="{96B83B19-EF2A-4BF9-8B30-97491F4EC10A}" type="presParOf" srcId="{40B51FA6-DB6D-4D5A-B04D-E9B63EEAC3C7}" destId="{3954F8E7-8AD1-4342-B29F-D9A4617375DB}" srcOrd="1" destOrd="0" presId="urn:microsoft.com/office/officeart/2018/2/layout/IconCircleList"/>
    <dgm:cxn modelId="{C1CFBA88-88A3-4991-8331-4264D5E2E88F}" type="presParOf" srcId="{40B51FA6-DB6D-4D5A-B04D-E9B63EEAC3C7}" destId="{658D9FD4-F1E4-4982-B709-88CDE4B99F0B}" srcOrd="2" destOrd="0" presId="urn:microsoft.com/office/officeart/2018/2/layout/IconCircleList"/>
    <dgm:cxn modelId="{1F63BBA9-EFD3-4D13-A9ED-8AD1529AD43C}" type="presParOf" srcId="{40B51FA6-DB6D-4D5A-B04D-E9B63EEAC3C7}" destId="{82F28822-6FAE-4A78-8D52-EE0BEBD739F5}" srcOrd="3" destOrd="0" presId="urn:microsoft.com/office/officeart/2018/2/layout/IconCircleList"/>
    <dgm:cxn modelId="{020D216B-AE42-4BDB-ADCF-53A2F4C8F0E2}" type="presParOf" srcId="{F4B743B4-A013-431A-B7AE-51EB9783FFB7}" destId="{6F788441-7B41-4091-BC71-681537D4FC47}" srcOrd="3" destOrd="0" presId="urn:microsoft.com/office/officeart/2018/2/layout/IconCircleList"/>
    <dgm:cxn modelId="{E8DA8439-7BD6-47B1-9CFA-44A337C8E323}" type="presParOf" srcId="{F4B743B4-A013-431A-B7AE-51EB9783FFB7}" destId="{BD5A9810-145F-445F-8A82-91848BF1258F}" srcOrd="4" destOrd="0" presId="urn:microsoft.com/office/officeart/2018/2/layout/IconCircleList"/>
    <dgm:cxn modelId="{B279ECF4-6926-414F-81BC-3E7F0BCC0524}" type="presParOf" srcId="{BD5A9810-145F-445F-8A82-91848BF1258F}" destId="{FF008D39-8244-416B-8A97-1EBF16E399D7}" srcOrd="0" destOrd="0" presId="urn:microsoft.com/office/officeart/2018/2/layout/IconCircleList"/>
    <dgm:cxn modelId="{B65EA0C2-659E-47A1-8FCA-C3832EE90159}" type="presParOf" srcId="{BD5A9810-145F-445F-8A82-91848BF1258F}" destId="{F13F3156-C454-484F-A7C1-33E881F6CC76}" srcOrd="1" destOrd="0" presId="urn:microsoft.com/office/officeart/2018/2/layout/IconCircleList"/>
    <dgm:cxn modelId="{43C113DC-F19D-49C1-ABAB-F482D2F7DBE1}" type="presParOf" srcId="{BD5A9810-145F-445F-8A82-91848BF1258F}" destId="{DC338AC3-32E3-4D64-A247-2D1E1AF7F879}" srcOrd="2" destOrd="0" presId="urn:microsoft.com/office/officeart/2018/2/layout/IconCircleList"/>
    <dgm:cxn modelId="{F05ED656-E60A-4E0F-ABDF-B4945D86DD40}" type="presParOf" srcId="{BD5A9810-145F-445F-8A82-91848BF1258F}" destId="{F5D5E810-510B-4D79-AB77-2BE286B5CDC2}" srcOrd="3" destOrd="0" presId="urn:microsoft.com/office/officeart/2018/2/layout/IconCircleList"/>
    <dgm:cxn modelId="{7817FFCD-CFB6-4ABF-9E1B-626B67216725}" type="presParOf" srcId="{F4B743B4-A013-431A-B7AE-51EB9783FFB7}" destId="{343BA215-C371-4259-941A-64A1C1F7829B}" srcOrd="5" destOrd="0" presId="urn:microsoft.com/office/officeart/2018/2/layout/IconCircleList"/>
    <dgm:cxn modelId="{16105B53-4719-4F63-B094-66FC437AA0FC}" type="presParOf" srcId="{F4B743B4-A013-431A-B7AE-51EB9783FFB7}" destId="{FBFD61C4-1483-4A1D-9C78-A3A41980B3DB}" srcOrd="6" destOrd="0" presId="urn:microsoft.com/office/officeart/2018/2/layout/IconCircleList"/>
    <dgm:cxn modelId="{DD21CF3A-B654-440B-AA6D-0AB66B35A89C}" type="presParOf" srcId="{FBFD61C4-1483-4A1D-9C78-A3A41980B3DB}" destId="{6C45C855-2A16-4EA2-9C99-1DF83B1E526C}" srcOrd="0" destOrd="0" presId="urn:microsoft.com/office/officeart/2018/2/layout/IconCircleList"/>
    <dgm:cxn modelId="{E77D57E7-D058-40D3-9797-AB2851081517}" type="presParOf" srcId="{FBFD61C4-1483-4A1D-9C78-A3A41980B3DB}" destId="{FE5868D9-B36A-47FC-A022-E17AC41FCF4B}" srcOrd="1" destOrd="0" presId="urn:microsoft.com/office/officeart/2018/2/layout/IconCircleList"/>
    <dgm:cxn modelId="{BE0C655C-F2B3-44AE-B8C0-5EB9FBCEB6E9}" type="presParOf" srcId="{FBFD61C4-1483-4A1D-9C78-A3A41980B3DB}" destId="{A3E2177D-F4BF-434A-9395-C26F9CF38D3F}" srcOrd="2" destOrd="0" presId="urn:microsoft.com/office/officeart/2018/2/layout/IconCircleList"/>
    <dgm:cxn modelId="{BEF2E5C7-8EB7-4E35-8635-F17359464369}" type="presParOf" srcId="{FBFD61C4-1483-4A1D-9C78-A3A41980B3DB}" destId="{845AA682-450C-4FA7-AE87-554EFAE2CAF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0B60D-A6ED-42DE-9FF4-D26A797DEA4B}">
      <dsp:nvSpPr>
        <dsp:cNvPr id="0" name=""/>
        <dsp:cNvSpPr/>
      </dsp:nvSpPr>
      <dsp:spPr>
        <a:xfrm>
          <a:off x="1015177" y="490"/>
          <a:ext cx="2373446" cy="142406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/>
            <a:t>Scrum framework for iterative development</a:t>
          </a:r>
          <a:endParaRPr lang="en-US" sz="1800" kern="1200"/>
        </a:p>
      </dsp:txBody>
      <dsp:txXfrm>
        <a:off x="1015177" y="490"/>
        <a:ext cx="2373446" cy="1424067"/>
      </dsp:txXfrm>
    </dsp:sp>
    <dsp:sp modelId="{DCAC586D-8898-476D-A1AE-FFF09C879492}">
      <dsp:nvSpPr>
        <dsp:cNvPr id="0" name=""/>
        <dsp:cNvSpPr/>
      </dsp:nvSpPr>
      <dsp:spPr>
        <a:xfrm>
          <a:off x="3625968" y="490"/>
          <a:ext cx="2373446" cy="142406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/>
            <a:t>GitHub repository for code organization and issue tracking</a:t>
          </a:r>
          <a:endParaRPr lang="en-US" sz="1800" kern="1200"/>
        </a:p>
      </dsp:txBody>
      <dsp:txXfrm>
        <a:off x="3625968" y="490"/>
        <a:ext cx="2373446" cy="1424067"/>
      </dsp:txXfrm>
    </dsp:sp>
    <dsp:sp modelId="{D53B6324-68D3-4F88-90CE-821A7E4E841F}">
      <dsp:nvSpPr>
        <dsp:cNvPr id="0" name=""/>
        <dsp:cNvSpPr/>
      </dsp:nvSpPr>
      <dsp:spPr>
        <a:xfrm>
          <a:off x="6236759" y="490"/>
          <a:ext cx="2373446" cy="142406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/>
            <a:t>GitHub project board for task management</a:t>
          </a:r>
          <a:endParaRPr lang="en-US" sz="1800" kern="1200"/>
        </a:p>
      </dsp:txBody>
      <dsp:txXfrm>
        <a:off x="6236759" y="490"/>
        <a:ext cx="2373446" cy="1424067"/>
      </dsp:txXfrm>
    </dsp:sp>
    <dsp:sp modelId="{8207DBB3-7B00-4713-9373-2E5574CBD9B8}">
      <dsp:nvSpPr>
        <dsp:cNvPr id="0" name=""/>
        <dsp:cNvSpPr/>
      </dsp:nvSpPr>
      <dsp:spPr>
        <a:xfrm>
          <a:off x="1015177" y="1661902"/>
          <a:ext cx="2373446" cy="142406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/>
            <a:t>Sprint planning sessions for task prioritization</a:t>
          </a:r>
          <a:endParaRPr lang="en-US" sz="1800" kern="1200"/>
        </a:p>
      </dsp:txBody>
      <dsp:txXfrm>
        <a:off x="1015177" y="1661902"/>
        <a:ext cx="2373446" cy="1424067"/>
      </dsp:txXfrm>
    </dsp:sp>
    <dsp:sp modelId="{E845887F-10CB-4194-BC52-0EC6078079F3}">
      <dsp:nvSpPr>
        <dsp:cNvPr id="0" name=""/>
        <dsp:cNvSpPr/>
      </dsp:nvSpPr>
      <dsp:spPr>
        <a:xfrm>
          <a:off x="3625968" y="1661902"/>
          <a:ext cx="2373446" cy="142406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/>
            <a:t>Visual representation of progress on the project board</a:t>
          </a:r>
          <a:endParaRPr lang="en-US" sz="1800" kern="1200"/>
        </a:p>
      </dsp:txBody>
      <dsp:txXfrm>
        <a:off x="3625968" y="1661902"/>
        <a:ext cx="2373446" cy="1424067"/>
      </dsp:txXfrm>
    </dsp:sp>
    <dsp:sp modelId="{0A377CFF-9002-4302-B889-C0D67F843656}">
      <dsp:nvSpPr>
        <dsp:cNvPr id="0" name=""/>
        <dsp:cNvSpPr/>
      </dsp:nvSpPr>
      <dsp:spPr>
        <a:xfrm>
          <a:off x="6236759" y="1661902"/>
          <a:ext cx="2373446" cy="142406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/>
            <a:t>Collaboration, transparency, and efficient delivery achieved through Scum and GitHub.</a:t>
          </a:r>
          <a:endParaRPr lang="en-US" sz="1800" kern="1200"/>
        </a:p>
      </dsp:txBody>
      <dsp:txXfrm>
        <a:off x="6236759" y="1661902"/>
        <a:ext cx="2373446" cy="14240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07D20-4C1C-4EE7-8F07-77DDF4A30367}">
      <dsp:nvSpPr>
        <dsp:cNvPr id="0" name=""/>
        <dsp:cNvSpPr/>
      </dsp:nvSpPr>
      <dsp:spPr>
        <a:xfrm>
          <a:off x="234644" y="826042"/>
          <a:ext cx="729140" cy="72914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1310E-387E-4B70-BC1C-7D70A1220852}">
      <dsp:nvSpPr>
        <dsp:cNvPr id="0" name=""/>
        <dsp:cNvSpPr/>
      </dsp:nvSpPr>
      <dsp:spPr>
        <a:xfrm>
          <a:off x="390035" y="981433"/>
          <a:ext cx="418359" cy="4183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D9A5A-6C70-4B28-97A8-E98ADA316FE1}">
      <dsp:nvSpPr>
        <dsp:cNvPr id="0" name=""/>
        <dsp:cNvSpPr/>
      </dsp:nvSpPr>
      <dsp:spPr>
        <a:xfrm>
          <a:off x="1558" y="1782293"/>
          <a:ext cx="1195312" cy="47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100" kern="1200"/>
            <a:t>Teamwork Methodology:</a:t>
          </a:r>
          <a:endParaRPr lang="en-US" sz="1100" kern="1200"/>
        </a:p>
      </dsp:txBody>
      <dsp:txXfrm>
        <a:off x="1558" y="1782293"/>
        <a:ext cx="1195312" cy="478125"/>
      </dsp:txXfrm>
    </dsp:sp>
    <dsp:sp modelId="{9FC7F926-2EBF-450E-BE3C-0E3982313893}">
      <dsp:nvSpPr>
        <dsp:cNvPr id="0" name=""/>
        <dsp:cNvSpPr/>
      </dsp:nvSpPr>
      <dsp:spPr>
        <a:xfrm>
          <a:off x="1639136" y="826042"/>
          <a:ext cx="729140" cy="72914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E3DE65-1B71-48E7-AA72-D7CC0E0013D2}">
      <dsp:nvSpPr>
        <dsp:cNvPr id="0" name=""/>
        <dsp:cNvSpPr/>
      </dsp:nvSpPr>
      <dsp:spPr>
        <a:xfrm>
          <a:off x="1794527" y="981433"/>
          <a:ext cx="418359" cy="4183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33B22-739D-421E-9712-14F3BC9473FA}">
      <dsp:nvSpPr>
        <dsp:cNvPr id="0" name=""/>
        <dsp:cNvSpPr/>
      </dsp:nvSpPr>
      <dsp:spPr>
        <a:xfrm>
          <a:off x="1406050" y="1782293"/>
          <a:ext cx="1195312" cy="47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100" kern="1200"/>
            <a:t>Collaboration</a:t>
          </a:r>
          <a:endParaRPr lang="en-US" sz="1100" kern="1200"/>
        </a:p>
      </dsp:txBody>
      <dsp:txXfrm>
        <a:off x="1406050" y="1782293"/>
        <a:ext cx="1195312" cy="478125"/>
      </dsp:txXfrm>
    </dsp:sp>
    <dsp:sp modelId="{827A8C1E-1962-4715-BF67-7EE6FE2F5B65}">
      <dsp:nvSpPr>
        <dsp:cNvPr id="0" name=""/>
        <dsp:cNvSpPr/>
      </dsp:nvSpPr>
      <dsp:spPr>
        <a:xfrm>
          <a:off x="3043629" y="826042"/>
          <a:ext cx="729140" cy="72914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B0C26-18F7-4459-B0E6-3435C958667B}">
      <dsp:nvSpPr>
        <dsp:cNvPr id="0" name=""/>
        <dsp:cNvSpPr/>
      </dsp:nvSpPr>
      <dsp:spPr>
        <a:xfrm>
          <a:off x="3199019" y="981433"/>
          <a:ext cx="418359" cy="418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83754-2D93-47CB-A5BF-0D144A8F866B}">
      <dsp:nvSpPr>
        <dsp:cNvPr id="0" name=""/>
        <dsp:cNvSpPr/>
      </dsp:nvSpPr>
      <dsp:spPr>
        <a:xfrm>
          <a:off x="2810543" y="1782293"/>
          <a:ext cx="1195312" cy="47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100" kern="1200"/>
            <a:t>Set common goals</a:t>
          </a:r>
          <a:endParaRPr lang="en-US" sz="1100" kern="1200"/>
        </a:p>
      </dsp:txBody>
      <dsp:txXfrm>
        <a:off x="2810543" y="1782293"/>
        <a:ext cx="1195312" cy="478125"/>
      </dsp:txXfrm>
    </dsp:sp>
    <dsp:sp modelId="{62FAB914-1C72-4172-A08F-8F6C9FB5BE18}">
      <dsp:nvSpPr>
        <dsp:cNvPr id="0" name=""/>
        <dsp:cNvSpPr/>
      </dsp:nvSpPr>
      <dsp:spPr>
        <a:xfrm>
          <a:off x="4448121" y="826042"/>
          <a:ext cx="729140" cy="72914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39D48A-044F-40FA-B663-A290703C1133}">
      <dsp:nvSpPr>
        <dsp:cNvPr id="0" name=""/>
        <dsp:cNvSpPr/>
      </dsp:nvSpPr>
      <dsp:spPr>
        <a:xfrm>
          <a:off x="4603511" y="981433"/>
          <a:ext cx="418359" cy="4183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B4EA0-009C-4473-AB28-E496BE0CC4E2}">
      <dsp:nvSpPr>
        <dsp:cNvPr id="0" name=""/>
        <dsp:cNvSpPr/>
      </dsp:nvSpPr>
      <dsp:spPr>
        <a:xfrm>
          <a:off x="4215035" y="1782293"/>
          <a:ext cx="1195312" cy="47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100" kern="1200"/>
            <a:t>Estabilish responsibilities for each team member</a:t>
          </a:r>
          <a:endParaRPr lang="en-US" sz="1100" kern="1200"/>
        </a:p>
      </dsp:txBody>
      <dsp:txXfrm>
        <a:off x="4215035" y="1782293"/>
        <a:ext cx="1195312" cy="478125"/>
      </dsp:txXfrm>
    </dsp:sp>
    <dsp:sp modelId="{F7F12928-BEEA-4250-A593-9CBEA59AAB9B}">
      <dsp:nvSpPr>
        <dsp:cNvPr id="0" name=""/>
        <dsp:cNvSpPr/>
      </dsp:nvSpPr>
      <dsp:spPr>
        <a:xfrm>
          <a:off x="5852613" y="826042"/>
          <a:ext cx="729140" cy="72914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69EEE9-F95C-4E28-A531-E53B6D90BEB4}">
      <dsp:nvSpPr>
        <dsp:cNvPr id="0" name=""/>
        <dsp:cNvSpPr/>
      </dsp:nvSpPr>
      <dsp:spPr>
        <a:xfrm>
          <a:off x="6008004" y="981433"/>
          <a:ext cx="418359" cy="4183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22DBD-FF96-4F71-A107-42A1737836F5}">
      <dsp:nvSpPr>
        <dsp:cNvPr id="0" name=""/>
        <dsp:cNvSpPr/>
      </dsp:nvSpPr>
      <dsp:spPr>
        <a:xfrm>
          <a:off x="5619527" y="1782293"/>
          <a:ext cx="1195312" cy="47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100" kern="1200"/>
            <a:t>Conflict Resolution Strategy:</a:t>
          </a:r>
          <a:endParaRPr lang="en-US" sz="1100" kern="1200"/>
        </a:p>
      </dsp:txBody>
      <dsp:txXfrm>
        <a:off x="5619527" y="1782293"/>
        <a:ext cx="1195312" cy="478125"/>
      </dsp:txXfrm>
    </dsp:sp>
    <dsp:sp modelId="{74E6153C-AC8C-4742-BEA2-FC3183F9368E}">
      <dsp:nvSpPr>
        <dsp:cNvPr id="0" name=""/>
        <dsp:cNvSpPr/>
      </dsp:nvSpPr>
      <dsp:spPr>
        <a:xfrm>
          <a:off x="7257105" y="826042"/>
          <a:ext cx="729140" cy="72914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C91ACD-7AFB-4F48-B9EB-83242969300B}">
      <dsp:nvSpPr>
        <dsp:cNvPr id="0" name=""/>
        <dsp:cNvSpPr/>
      </dsp:nvSpPr>
      <dsp:spPr>
        <a:xfrm>
          <a:off x="7412496" y="981433"/>
          <a:ext cx="418359" cy="41835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6D130-749B-4F9F-96B4-7DCFC170D5C7}">
      <dsp:nvSpPr>
        <dsp:cNvPr id="0" name=""/>
        <dsp:cNvSpPr/>
      </dsp:nvSpPr>
      <dsp:spPr>
        <a:xfrm>
          <a:off x="7024019" y="1782293"/>
          <a:ext cx="1195312" cy="47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100" kern="1200"/>
            <a:t>Encourage constructive discussions to understand diferent POVs</a:t>
          </a:r>
          <a:endParaRPr lang="en-US" sz="1100" kern="1200"/>
        </a:p>
      </dsp:txBody>
      <dsp:txXfrm>
        <a:off x="7024019" y="1782293"/>
        <a:ext cx="1195312" cy="478125"/>
      </dsp:txXfrm>
    </dsp:sp>
    <dsp:sp modelId="{3AAA4C40-02F3-4136-A699-A270C7F220C5}">
      <dsp:nvSpPr>
        <dsp:cNvPr id="0" name=""/>
        <dsp:cNvSpPr/>
      </dsp:nvSpPr>
      <dsp:spPr>
        <a:xfrm>
          <a:off x="8661597" y="826042"/>
          <a:ext cx="729140" cy="72914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EBFA82-1EC3-4085-BAE5-43F63E3F4679}">
      <dsp:nvSpPr>
        <dsp:cNvPr id="0" name=""/>
        <dsp:cNvSpPr/>
      </dsp:nvSpPr>
      <dsp:spPr>
        <a:xfrm>
          <a:off x="8816988" y="981433"/>
          <a:ext cx="418359" cy="41835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F2A74-A9D2-485E-9022-B49C8E136CAB}">
      <dsp:nvSpPr>
        <dsp:cNvPr id="0" name=""/>
        <dsp:cNvSpPr/>
      </dsp:nvSpPr>
      <dsp:spPr>
        <a:xfrm>
          <a:off x="8428511" y="1782293"/>
          <a:ext cx="1195312" cy="47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100" kern="1200"/>
            <a:t>Implement fair decision-making process</a:t>
          </a:r>
          <a:endParaRPr lang="en-US" sz="1100" kern="1200"/>
        </a:p>
      </dsp:txBody>
      <dsp:txXfrm>
        <a:off x="8428511" y="1782293"/>
        <a:ext cx="1195312" cy="4781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F7BD6-08DF-46D9-8D27-598FE7E7EEA9}">
      <dsp:nvSpPr>
        <dsp:cNvPr id="0" name=""/>
        <dsp:cNvSpPr/>
      </dsp:nvSpPr>
      <dsp:spPr>
        <a:xfrm>
          <a:off x="61415" y="22860"/>
          <a:ext cx="1258021" cy="12580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2CF7A-491A-42D4-8A88-533EF664252A}">
      <dsp:nvSpPr>
        <dsp:cNvPr id="0" name=""/>
        <dsp:cNvSpPr/>
      </dsp:nvSpPr>
      <dsp:spPr>
        <a:xfrm>
          <a:off x="325600" y="287044"/>
          <a:ext cx="729652" cy="7296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982B8-2BFA-430D-91BA-98DA1B1DAD17}">
      <dsp:nvSpPr>
        <dsp:cNvPr id="0" name=""/>
        <dsp:cNvSpPr/>
      </dsp:nvSpPr>
      <dsp:spPr>
        <a:xfrm>
          <a:off x="1589012" y="22860"/>
          <a:ext cx="2965335" cy="1258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When all said is done, we believe we did a good effort to capture and implement </a:t>
          </a:r>
          <a:r>
            <a:rPr lang="pt-PT" sz="1400" b="1" kern="1200"/>
            <a:t>almost</a:t>
          </a:r>
          <a:r>
            <a:rPr lang="pt-PT" sz="1400" kern="1200"/>
            <a:t> everything that was meant to be done.</a:t>
          </a:r>
          <a:endParaRPr lang="en-US" sz="1400" kern="1200"/>
        </a:p>
      </dsp:txBody>
      <dsp:txXfrm>
        <a:off x="1589012" y="22860"/>
        <a:ext cx="2965335" cy="1258021"/>
      </dsp:txXfrm>
    </dsp:sp>
    <dsp:sp modelId="{CD0D4FC4-66AC-447F-8927-C47A42449C4D}">
      <dsp:nvSpPr>
        <dsp:cNvPr id="0" name=""/>
        <dsp:cNvSpPr/>
      </dsp:nvSpPr>
      <dsp:spPr>
        <a:xfrm>
          <a:off x="5071035" y="22860"/>
          <a:ext cx="1258021" cy="125802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4F8E7-8AD1-4342-B29F-D9A4617375DB}">
      <dsp:nvSpPr>
        <dsp:cNvPr id="0" name=""/>
        <dsp:cNvSpPr/>
      </dsp:nvSpPr>
      <dsp:spPr>
        <a:xfrm>
          <a:off x="5335219" y="287044"/>
          <a:ext cx="729652" cy="7296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28822-6FAE-4A78-8D52-EE0BEBD739F5}">
      <dsp:nvSpPr>
        <dsp:cNvPr id="0" name=""/>
        <dsp:cNvSpPr/>
      </dsp:nvSpPr>
      <dsp:spPr>
        <a:xfrm>
          <a:off x="6598632" y="22860"/>
          <a:ext cx="2965335" cy="1258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Due to one of the members not being present, the exams part of the application was not as good as expected, not having the propper grammar validation.</a:t>
          </a:r>
          <a:endParaRPr lang="en-US" sz="1400" kern="1200"/>
        </a:p>
      </dsp:txBody>
      <dsp:txXfrm>
        <a:off x="6598632" y="22860"/>
        <a:ext cx="2965335" cy="1258021"/>
      </dsp:txXfrm>
    </dsp:sp>
    <dsp:sp modelId="{FF008D39-8244-416B-8A97-1EBF16E399D7}">
      <dsp:nvSpPr>
        <dsp:cNvPr id="0" name=""/>
        <dsp:cNvSpPr/>
      </dsp:nvSpPr>
      <dsp:spPr>
        <a:xfrm>
          <a:off x="61415" y="1805579"/>
          <a:ext cx="1258021" cy="125802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3F3156-C454-484F-A7C1-33E881F6CC76}">
      <dsp:nvSpPr>
        <dsp:cNvPr id="0" name=""/>
        <dsp:cNvSpPr/>
      </dsp:nvSpPr>
      <dsp:spPr>
        <a:xfrm>
          <a:off x="325600" y="2069764"/>
          <a:ext cx="729652" cy="7296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5E810-510B-4D79-AB77-2BE286B5CDC2}">
      <dsp:nvSpPr>
        <dsp:cNvPr id="0" name=""/>
        <dsp:cNvSpPr/>
      </dsp:nvSpPr>
      <dsp:spPr>
        <a:xfrm>
          <a:off x="1589012" y="1805579"/>
          <a:ext cx="2965335" cy="1258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Other side that could also be better with more time would be the boards, which are not completely imported to the server.</a:t>
          </a:r>
          <a:endParaRPr lang="en-US" sz="1400" kern="1200"/>
        </a:p>
      </dsp:txBody>
      <dsp:txXfrm>
        <a:off x="1589012" y="1805579"/>
        <a:ext cx="2965335" cy="1258021"/>
      </dsp:txXfrm>
    </dsp:sp>
    <dsp:sp modelId="{6C45C855-2A16-4EA2-9C99-1DF83B1E526C}">
      <dsp:nvSpPr>
        <dsp:cNvPr id="0" name=""/>
        <dsp:cNvSpPr/>
      </dsp:nvSpPr>
      <dsp:spPr>
        <a:xfrm>
          <a:off x="5071035" y="1805579"/>
          <a:ext cx="1258021" cy="125802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868D9-B36A-47FC-A022-E17AC41FCF4B}">
      <dsp:nvSpPr>
        <dsp:cNvPr id="0" name=""/>
        <dsp:cNvSpPr/>
      </dsp:nvSpPr>
      <dsp:spPr>
        <a:xfrm>
          <a:off x="5335219" y="2069764"/>
          <a:ext cx="729652" cy="7296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AA682-450C-4FA7-AE87-554EFAE2CAF2}">
      <dsp:nvSpPr>
        <dsp:cNvPr id="0" name=""/>
        <dsp:cNvSpPr/>
      </dsp:nvSpPr>
      <dsp:spPr>
        <a:xfrm>
          <a:off x="6598632" y="1805579"/>
          <a:ext cx="2965335" cy="1258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In total, we rank our product 4/5 stars.</a:t>
          </a:r>
          <a:endParaRPr lang="en-US" sz="1400" kern="1200"/>
        </a:p>
      </dsp:txBody>
      <dsp:txXfrm>
        <a:off x="6598632" y="1805579"/>
        <a:ext cx="2965335" cy="1258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 userDrawn="1"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 userDrawn="1"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774385"/>
            <a:ext cx="8825658" cy="2677648"/>
          </a:xfrm>
        </p:spPr>
        <p:txBody>
          <a:bodyPr/>
          <a:lstStyle/>
          <a:p>
            <a:r>
              <a:rPr lang="pt-PT" b="1" dirty="0" err="1"/>
              <a:t>eCourse</a:t>
            </a:r>
            <a:br>
              <a:rPr lang="pt-PT" b="1" dirty="0"/>
            </a:br>
            <a:r>
              <a:rPr lang="pt-PT" sz="3600" b="1" dirty="0" err="1"/>
              <a:t>Progress</a:t>
            </a:r>
            <a:r>
              <a:rPr lang="pt-PT" sz="3600" b="1" dirty="0"/>
              <a:t> </a:t>
            </a:r>
            <a:r>
              <a:rPr lang="pt-PT" sz="3600" b="1" dirty="0" err="1"/>
              <a:t>Report</a:t>
            </a:r>
            <a:r>
              <a:rPr lang="pt-PT" sz="3600" b="1" dirty="0"/>
              <a:t> – Sprint C</a:t>
            </a:r>
            <a:br>
              <a:rPr lang="pt-PT" sz="3600" b="1" dirty="0"/>
            </a:br>
            <a:endParaRPr lang="pt-PT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409223"/>
            <a:ext cx="8825658" cy="1820342"/>
          </a:xfrm>
        </p:spPr>
        <p:txBody>
          <a:bodyPr>
            <a:normAutofit fontScale="77500" lnSpcReduction="20000"/>
          </a:bodyPr>
          <a:lstStyle/>
          <a:p>
            <a:r>
              <a:rPr lang="pt-PT" b="1" cap="none" dirty="0">
                <a:latin typeface="+mj-lt"/>
              </a:rPr>
              <a:t>Date: 19/06/2023</a:t>
            </a:r>
          </a:p>
          <a:p>
            <a:r>
              <a:rPr lang="pt-PT" b="1" cap="none" dirty="0">
                <a:latin typeface="+mj-lt"/>
              </a:rPr>
              <a:t>Team/</a:t>
            </a:r>
            <a:r>
              <a:rPr lang="pt-PT" b="1" cap="none" dirty="0" err="1">
                <a:latin typeface="+mj-lt"/>
              </a:rPr>
              <a:t>Students</a:t>
            </a:r>
            <a:r>
              <a:rPr lang="pt-PT" b="1" cap="none" dirty="0">
                <a:latin typeface="+mj-lt"/>
              </a:rPr>
              <a:t>: </a:t>
            </a:r>
          </a:p>
          <a:p>
            <a:r>
              <a:rPr lang="pt-PT" b="1" cap="none" dirty="0">
                <a:latin typeface="+mj-lt"/>
              </a:rPr>
              <a:t>1201305 - Tiago Afonso</a:t>
            </a:r>
          </a:p>
          <a:p>
            <a:r>
              <a:rPr lang="pt-PT" b="1" cap="none" dirty="0">
                <a:latin typeface="+mj-lt"/>
              </a:rPr>
              <a:t>1211171 – Pedro Mesquita</a:t>
            </a:r>
          </a:p>
          <a:p>
            <a:r>
              <a:rPr lang="pt-PT" b="1" cap="none" dirty="0">
                <a:latin typeface="+mj-lt"/>
              </a:rPr>
              <a:t>1211250 – Luís Monteiro</a:t>
            </a:r>
          </a:p>
          <a:p>
            <a:r>
              <a:rPr lang="pt-PT" b="1" cap="none" dirty="0">
                <a:latin typeface="+mj-lt"/>
              </a:rPr>
              <a:t>1201078 – Miguel Marques</a:t>
            </a:r>
          </a:p>
        </p:txBody>
      </p:sp>
    </p:spTree>
    <p:extLst>
      <p:ext uri="{BB962C8B-B14F-4D97-AF65-F5344CB8AC3E}">
        <p14:creationId xmlns:p14="http://schemas.microsoft.com/office/powerpoint/2010/main" val="2125395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0257-947F-A778-26B8-13CB06F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Expected</a:t>
            </a:r>
            <a:r>
              <a:rPr lang="pt-PT"/>
              <a:t>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63E01-20D9-1AD7-35B9-D44BD0640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PT" dirty="0"/>
              <a:t>As a team, </a:t>
            </a:r>
            <a:r>
              <a:rPr lang="pt-PT" err="1"/>
              <a:t>we</a:t>
            </a:r>
            <a:r>
              <a:rPr lang="pt-PT" dirty="0"/>
              <a:t> </a:t>
            </a:r>
            <a:r>
              <a:rPr lang="pt-PT" err="1"/>
              <a:t>had</a:t>
            </a:r>
            <a:r>
              <a:rPr lang="pt-PT" dirty="0"/>
              <a:t> </a:t>
            </a:r>
            <a:r>
              <a:rPr lang="pt-PT" err="1"/>
              <a:t>our</a:t>
            </a:r>
            <a:r>
              <a:rPr lang="pt-PT" dirty="0"/>
              <a:t> </a:t>
            </a:r>
            <a:r>
              <a:rPr lang="pt-PT" err="1"/>
              <a:t>ups</a:t>
            </a:r>
            <a:r>
              <a:rPr lang="pt-PT" dirty="0"/>
              <a:t> </a:t>
            </a:r>
            <a:r>
              <a:rPr lang="pt-PT" err="1"/>
              <a:t>and</a:t>
            </a:r>
            <a:r>
              <a:rPr lang="pt-PT" dirty="0"/>
              <a:t> </a:t>
            </a:r>
            <a:r>
              <a:rPr lang="pt-PT" err="1"/>
              <a:t>downs</a:t>
            </a:r>
            <a:r>
              <a:rPr lang="pt-PT" dirty="0"/>
              <a:t> in </a:t>
            </a:r>
            <a:r>
              <a:rPr lang="pt-PT" err="1"/>
              <a:t>this</a:t>
            </a:r>
            <a:r>
              <a:rPr lang="pt-PT" dirty="0"/>
              <a:t> </a:t>
            </a:r>
            <a:r>
              <a:rPr lang="pt-PT" err="1"/>
              <a:t>project</a:t>
            </a:r>
            <a:r>
              <a:rPr lang="pt-PT" dirty="0"/>
              <a:t>, </a:t>
            </a:r>
            <a:r>
              <a:rPr lang="pt-PT" err="1"/>
              <a:t>one</a:t>
            </a:r>
            <a:r>
              <a:rPr lang="pt-PT" dirty="0"/>
              <a:t> </a:t>
            </a:r>
            <a:r>
              <a:rPr lang="pt-PT" err="1"/>
              <a:t>of</a:t>
            </a:r>
            <a:r>
              <a:rPr lang="pt-PT" dirty="0"/>
              <a:t> </a:t>
            </a:r>
            <a:r>
              <a:rPr lang="pt-PT" err="1"/>
              <a:t>our</a:t>
            </a:r>
            <a:r>
              <a:rPr lang="pt-PT" dirty="0"/>
              <a:t> </a:t>
            </a:r>
            <a:r>
              <a:rPr lang="pt-PT" err="1"/>
              <a:t>members</a:t>
            </a:r>
            <a:r>
              <a:rPr lang="pt-PT" dirty="0"/>
              <a:t> </a:t>
            </a:r>
            <a:r>
              <a:rPr lang="pt-PT" err="1"/>
              <a:t>was</a:t>
            </a:r>
            <a:r>
              <a:rPr lang="pt-PT" dirty="0"/>
              <a:t> </a:t>
            </a:r>
            <a:r>
              <a:rPr lang="pt-PT" err="1"/>
              <a:t>only</a:t>
            </a:r>
            <a:r>
              <a:rPr lang="pt-PT" dirty="0"/>
              <a:t> </a:t>
            </a:r>
            <a:r>
              <a:rPr lang="pt-PT" err="1"/>
              <a:t>having</a:t>
            </a:r>
            <a:r>
              <a:rPr lang="pt-PT" dirty="0"/>
              <a:t> </a:t>
            </a:r>
            <a:r>
              <a:rPr lang="pt-PT" err="1"/>
              <a:t>two</a:t>
            </a:r>
            <a:r>
              <a:rPr lang="pt-PT" dirty="0"/>
              <a:t> </a:t>
            </a:r>
            <a:r>
              <a:rPr lang="pt-PT" err="1"/>
              <a:t>courses</a:t>
            </a:r>
            <a:r>
              <a:rPr lang="pt-PT" dirty="0"/>
              <a:t> </a:t>
            </a:r>
            <a:r>
              <a:rPr lang="pt-PT" err="1"/>
              <a:t>and</a:t>
            </a:r>
            <a:r>
              <a:rPr lang="pt-PT" dirty="0"/>
              <a:t> </a:t>
            </a:r>
            <a:r>
              <a:rPr lang="pt-PT" err="1"/>
              <a:t>still</a:t>
            </a:r>
            <a:r>
              <a:rPr lang="pt-PT" dirty="0"/>
              <a:t> </a:t>
            </a:r>
            <a:r>
              <a:rPr lang="pt-PT" err="1"/>
              <a:t>ended</a:t>
            </a:r>
            <a:r>
              <a:rPr lang="pt-PT" dirty="0"/>
              <a:t> </a:t>
            </a:r>
            <a:r>
              <a:rPr lang="pt-PT" err="1"/>
              <a:t>up</a:t>
            </a:r>
            <a:r>
              <a:rPr lang="pt-PT" dirty="0"/>
              <a:t> </a:t>
            </a:r>
            <a:r>
              <a:rPr lang="pt-PT" err="1"/>
              <a:t>not</a:t>
            </a:r>
            <a:r>
              <a:rPr lang="pt-PT" dirty="0"/>
              <a:t> </a:t>
            </a:r>
            <a:r>
              <a:rPr lang="pt-PT" err="1"/>
              <a:t>doing</a:t>
            </a:r>
            <a:r>
              <a:rPr lang="pt-PT" dirty="0"/>
              <a:t> </a:t>
            </a:r>
            <a:r>
              <a:rPr lang="pt-PT" err="1"/>
              <a:t>anything</a:t>
            </a:r>
            <a:r>
              <a:rPr lang="pt-PT" dirty="0"/>
              <a:t> </a:t>
            </a:r>
            <a:r>
              <a:rPr lang="pt-PT" err="1"/>
              <a:t>and</a:t>
            </a:r>
            <a:r>
              <a:rPr lang="pt-PT" dirty="0"/>
              <a:t> </a:t>
            </a:r>
            <a:r>
              <a:rPr lang="pt-PT" err="1"/>
              <a:t>other</a:t>
            </a:r>
            <a:r>
              <a:rPr lang="pt-PT" dirty="0"/>
              <a:t> </a:t>
            </a:r>
            <a:r>
              <a:rPr lang="pt-PT" err="1"/>
              <a:t>was</a:t>
            </a:r>
            <a:r>
              <a:rPr lang="pt-PT" dirty="0"/>
              <a:t> </a:t>
            </a:r>
            <a:r>
              <a:rPr lang="pt-PT" err="1"/>
              <a:t>interned</a:t>
            </a:r>
            <a:r>
              <a:rPr lang="pt-PT" dirty="0"/>
              <a:t> </a:t>
            </a:r>
            <a:r>
              <a:rPr lang="pt-PT" err="1"/>
              <a:t>and</a:t>
            </a:r>
            <a:r>
              <a:rPr lang="pt-PT" dirty="0"/>
              <a:t> </a:t>
            </a:r>
            <a:r>
              <a:rPr lang="pt-PT" err="1"/>
              <a:t>dropped</a:t>
            </a:r>
            <a:r>
              <a:rPr lang="pt-PT" dirty="0"/>
              <a:t> out. </a:t>
            </a:r>
            <a:r>
              <a:rPr lang="pt-PT" err="1"/>
              <a:t>With</a:t>
            </a:r>
            <a:r>
              <a:rPr lang="pt-PT" dirty="0"/>
              <a:t> </a:t>
            </a:r>
            <a:r>
              <a:rPr lang="pt-PT" err="1"/>
              <a:t>that</a:t>
            </a:r>
            <a:r>
              <a:rPr lang="pt-PT" dirty="0"/>
              <a:t>, </a:t>
            </a:r>
            <a:r>
              <a:rPr lang="pt-PT" err="1"/>
              <a:t>our</a:t>
            </a:r>
            <a:r>
              <a:rPr lang="pt-PT" dirty="0"/>
              <a:t> </a:t>
            </a:r>
            <a:r>
              <a:rPr lang="pt-PT" err="1"/>
              <a:t>expectations</a:t>
            </a:r>
            <a:r>
              <a:rPr lang="pt-PT" dirty="0"/>
              <a:t> </a:t>
            </a:r>
            <a:r>
              <a:rPr lang="pt-PT" err="1"/>
              <a:t>dropped</a:t>
            </a:r>
            <a:r>
              <a:rPr lang="pt-PT" dirty="0"/>
              <a:t> </a:t>
            </a:r>
            <a:r>
              <a:rPr lang="pt-PT" err="1"/>
              <a:t>but</a:t>
            </a:r>
            <a:r>
              <a:rPr lang="pt-PT" dirty="0"/>
              <a:t> </a:t>
            </a:r>
            <a:r>
              <a:rPr lang="pt-PT" err="1"/>
              <a:t>we</a:t>
            </a:r>
            <a:r>
              <a:rPr lang="pt-PT" dirty="0"/>
              <a:t> </a:t>
            </a:r>
            <a:r>
              <a:rPr lang="pt-PT" err="1"/>
              <a:t>still</a:t>
            </a:r>
            <a:r>
              <a:rPr lang="pt-PT" dirty="0"/>
              <a:t> </a:t>
            </a:r>
            <a:r>
              <a:rPr lang="pt-PT" err="1"/>
              <a:t>kept</a:t>
            </a:r>
            <a:r>
              <a:rPr lang="pt-PT" dirty="0"/>
              <a:t> </a:t>
            </a:r>
            <a:r>
              <a:rPr lang="pt-PT" err="1"/>
              <a:t>our</a:t>
            </a:r>
            <a:r>
              <a:rPr lang="pt-PT" dirty="0"/>
              <a:t> </a:t>
            </a:r>
            <a:r>
              <a:rPr lang="pt-PT" err="1"/>
              <a:t>head</a:t>
            </a:r>
            <a:r>
              <a:rPr lang="pt-PT" dirty="0"/>
              <a:t> </a:t>
            </a:r>
            <a:r>
              <a:rPr lang="pt-PT" err="1"/>
              <a:t>high</a:t>
            </a:r>
            <a:r>
              <a:rPr lang="pt-PT" dirty="0"/>
              <a:t> </a:t>
            </a:r>
            <a:r>
              <a:rPr lang="pt-PT" err="1"/>
              <a:t>and</a:t>
            </a:r>
            <a:r>
              <a:rPr lang="pt-PT" dirty="0"/>
              <a:t> </a:t>
            </a:r>
            <a:r>
              <a:rPr lang="pt-PT" err="1"/>
              <a:t>kept</a:t>
            </a:r>
            <a:r>
              <a:rPr lang="pt-PT" dirty="0"/>
              <a:t> </a:t>
            </a:r>
            <a:r>
              <a:rPr lang="pt-PT" err="1"/>
              <a:t>working</a:t>
            </a:r>
            <a:r>
              <a:rPr lang="pt-PT" dirty="0"/>
              <a:t>. </a:t>
            </a:r>
            <a:endParaRPr lang="en-US" dirty="0"/>
          </a:p>
          <a:p>
            <a:pPr marL="0" indent="0">
              <a:buNone/>
            </a:pPr>
            <a:r>
              <a:rPr lang="pt-PT" err="1"/>
              <a:t>Our</a:t>
            </a:r>
            <a:r>
              <a:rPr lang="pt-PT" dirty="0"/>
              <a:t> </a:t>
            </a:r>
            <a:r>
              <a:rPr lang="pt-PT" err="1"/>
              <a:t>expected</a:t>
            </a:r>
            <a:r>
              <a:rPr lang="pt-PT" dirty="0"/>
              <a:t> </a:t>
            </a:r>
            <a:r>
              <a:rPr lang="pt-PT" err="1"/>
              <a:t>result</a:t>
            </a:r>
            <a:r>
              <a:rPr lang="pt-PT" dirty="0"/>
              <a:t> </a:t>
            </a:r>
            <a:r>
              <a:rPr lang="pt-PT" err="1"/>
              <a:t>was</a:t>
            </a:r>
            <a:r>
              <a:rPr lang="pt-PT" dirty="0"/>
              <a:t> a </a:t>
            </a:r>
            <a:r>
              <a:rPr lang="pt-PT" err="1"/>
              <a:t>fully</a:t>
            </a:r>
            <a:r>
              <a:rPr lang="pt-PT" dirty="0"/>
              <a:t> </a:t>
            </a:r>
            <a:r>
              <a:rPr lang="pt-PT" err="1"/>
              <a:t>functiontal</a:t>
            </a:r>
            <a:r>
              <a:rPr lang="pt-PT" dirty="0"/>
              <a:t> </a:t>
            </a:r>
            <a:r>
              <a:rPr lang="pt-PT" err="1"/>
              <a:t>project</a:t>
            </a:r>
            <a:r>
              <a:rPr lang="pt-PT" dirty="0"/>
              <a:t> </a:t>
            </a:r>
            <a:r>
              <a:rPr lang="pt-PT" err="1"/>
              <a:t>with</a:t>
            </a:r>
            <a:r>
              <a:rPr lang="pt-PT" dirty="0"/>
              <a:t> </a:t>
            </a:r>
            <a:r>
              <a:rPr lang="pt-PT" err="1"/>
              <a:t>all</a:t>
            </a:r>
            <a:r>
              <a:rPr lang="pt-PT" dirty="0"/>
              <a:t> </a:t>
            </a:r>
            <a:r>
              <a:rPr lang="pt-PT" err="1"/>
              <a:t>the</a:t>
            </a:r>
            <a:r>
              <a:rPr lang="pt-PT" dirty="0"/>
              <a:t> </a:t>
            </a:r>
            <a:r>
              <a:rPr lang="pt-PT" err="1"/>
              <a:t>functionalities</a:t>
            </a:r>
            <a:r>
              <a:rPr lang="pt-PT" dirty="0"/>
              <a:t> </a:t>
            </a:r>
            <a:r>
              <a:rPr lang="pt-PT" err="1"/>
              <a:t>we</a:t>
            </a:r>
            <a:r>
              <a:rPr lang="pt-PT" dirty="0"/>
              <a:t> </a:t>
            </a:r>
            <a:r>
              <a:rPr lang="pt-PT" err="1"/>
              <a:t>were</a:t>
            </a:r>
            <a:r>
              <a:rPr lang="pt-PT" dirty="0"/>
              <a:t> </a:t>
            </a:r>
            <a:r>
              <a:rPr lang="pt-PT" err="1"/>
              <a:t>asked</a:t>
            </a:r>
            <a:r>
              <a:rPr lang="pt-PT" dirty="0"/>
              <a:t> to </a:t>
            </a:r>
            <a:r>
              <a:rPr lang="pt-PT" err="1"/>
              <a:t>implement</a:t>
            </a:r>
            <a:r>
              <a:rPr lang="pt-PT" dirty="0"/>
              <a:t>, </a:t>
            </a:r>
            <a:r>
              <a:rPr lang="en-GB"/>
              <a:t>however, due to the challenges we faced with team members' lack of contribution and unexpected departures, our final result fell short of our initial expectations.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65189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8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9" name="Rectangle 17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Lessons Learned</a:t>
            </a:r>
          </a:p>
        </p:txBody>
      </p:sp>
      <p:grpSp>
        <p:nvGrpSpPr>
          <p:cNvPr id="30" name="Group 19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7611226F-7F2B-C87C-9C48-39D7B9D5E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265221"/>
              </p:ext>
            </p:extLst>
          </p:nvPr>
        </p:nvGraphicFramePr>
        <p:xfrm>
          <a:off x="648929" y="1600501"/>
          <a:ext cx="6961129" cy="366115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413555">
                  <a:extLst>
                    <a:ext uri="{9D8B030D-6E8A-4147-A177-3AD203B41FA5}">
                      <a16:colId xmlns:a16="http://schemas.microsoft.com/office/drawing/2014/main" val="2459099286"/>
                    </a:ext>
                  </a:extLst>
                </a:gridCol>
                <a:gridCol w="1248737">
                  <a:extLst>
                    <a:ext uri="{9D8B030D-6E8A-4147-A177-3AD203B41FA5}">
                      <a16:colId xmlns:a16="http://schemas.microsoft.com/office/drawing/2014/main" val="2907930704"/>
                    </a:ext>
                  </a:extLst>
                </a:gridCol>
                <a:gridCol w="1413555">
                  <a:extLst>
                    <a:ext uri="{9D8B030D-6E8A-4147-A177-3AD203B41FA5}">
                      <a16:colId xmlns:a16="http://schemas.microsoft.com/office/drawing/2014/main" val="4256122588"/>
                    </a:ext>
                  </a:extLst>
                </a:gridCol>
                <a:gridCol w="1423251">
                  <a:extLst>
                    <a:ext uri="{9D8B030D-6E8A-4147-A177-3AD203B41FA5}">
                      <a16:colId xmlns:a16="http://schemas.microsoft.com/office/drawing/2014/main" val="609299196"/>
                    </a:ext>
                  </a:extLst>
                </a:gridCol>
                <a:gridCol w="1462031">
                  <a:extLst>
                    <a:ext uri="{9D8B030D-6E8A-4147-A177-3AD203B41FA5}">
                      <a16:colId xmlns:a16="http://schemas.microsoft.com/office/drawing/2014/main" val="1479350490"/>
                    </a:ext>
                  </a:extLst>
                </a:gridCol>
              </a:tblGrid>
              <a:tr h="284290">
                <a:tc>
                  <a:txBody>
                    <a:bodyPr/>
                    <a:lstStyle/>
                    <a:p>
                      <a:r>
                        <a:rPr lang="pt-PT" sz="1300"/>
                        <a:t>Stop</a:t>
                      </a:r>
                    </a:p>
                  </a:txBody>
                  <a:tcPr marL="64611" marR="64611" marT="32306" marB="32306"/>
                </a:tc>
                <a:tc>
                  <a:txBody>
                    <a:bodyPr/>
                    <a:lstStyle/>
                    <a:p>
                      <a:r>
                        <a:rPr lang="pt-PT" sz="1300"/>
                        <a:t>Start</a:t>
                      </a:r>
                    </a:p>
                  </a:txBody>
                  <a:tcPr marL="64611" marR="64611" marT="32306" marB="32306"/>
                </a:tc>
                <a:tc>
                  <a:txBody>
                    <a:bodyPr/>
                    <a:lstStyle/>
                    <a:p>
                      <a:r>
                        <a:rPr lang="pt-PT" sz="1300"/>
                        <a:t>Continue</a:t>
                      </a:r>
                    </a:p>
                  </a:txBody>
                  <a:tcPr marL="64611" marR="64611" marT="32306" marB="32306"/>
                </a:tc>
                <a:tc>
                  <a:txBody>
                    <a:bodyPr/>
                    <a:lstStyle/>
                    <a:p>
                      <a:r>
                        <a:rPr lang="pt-PT" sz="1300"/>
                        <a:t>Less of</a:t>
                      </a:r>
                    </a:p>
                  </a:txBody>
                  <a:tcPr marL="64611" marR="64611" marT="32306" marB="32306"/>
                </a:tc>
                <a:tc>
                  <a:txBody>
                    <a:bodyPr/>
                    <a:lstStyle/>
                    <a:p>
                      <a:r>
                        <a:rPr lang="pt-PT" sz="1300"/>
                        <a:t>More of</a:t>
                      </a:r>
                    </a:p>
                  </a:txBody>
                  <a:tcPr marL="64611" marR="64611" marT="32306" marB="32306"/>
                </a:tc>
                <a:extLst>
                  <a:ext uri="{0D108BD9-81ED-4DB2-BD59-A6C34878D82A}">
                    <a16:rowId xmlns:a16="http://schemas.microsoft.com/office/drawing/2014/main" val="1221590137"/>
                  </a:ext>
                </a:extLst>
              </a:tr>
              <a:tr h="1059625">
                <a:tc>
                  <a:txBody>
                    <a:bodyPr/>
                    <a:lstStyle/>
                    <a:p>
                      <a:r>
                        <a:rPr lang="pt-PT" sz="1300" err="1"/>
                        <a:t>Ineffective</a:t>
                      </a:r>
                      <a:r>
                        <a:rPr lang="pt-PT" sz="1300"/>
                        <a:t> </a:t>
                      </a:r>
                      <a:r>
                        <a:rPr lang="pt-PT" sz="1300" err="1"/>
                        <a:t>communication</a:t>
                      </a:r>
                      <a:endParaRPr lang="pt-PT" sz="1300"/>
                    </a:p>
                  </a:txBody>
                  <a:tcPr marL="64611" marR="64611" marT="32306" marB="32306"/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Regularly reviewing and updating user stories for clarity</a:t>
                      </a:r>
                      <a:endParaRPr lang="pt-PT" sz="1300"/>
                    </a:p>
                  </a:txBody>
                  <a:tcPr marL="64611" marR="64611" marT="32306" marB="32306"/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Prioritize and encourage communication among team members</a:t>
                      </a:r>
                      <a:endParaRPr lang="pt-PT" sz="1300"/>
                    </a:p>
                  </a:txBody>
                  <a:tcPr marL="64611" marR="64611" marT="32306" marB="32306"/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Rushing through user story implementation without clarity</a:t>
                      </a:r>
                      <a:endParaRPr lang="pt-PT" sz="1300"/>
                    </a:p>
                  </a:txBody>
                  <a:tcPr marL="64611" marR="64611" marT="32306" marB="32306"/>
                </a:tc>
                <a:tc>
                  <a:txBody>
                    <a:bodyPr/>
                    <a:lstStyle/>
                    <a:p>
                      <a:r>
                        <a:rPr lang="pt-PT" sz="1300" err="1"/>
                        <a:t>Transparent</a:t>
                      </a:r>
                      <a:r>
                        <a:rPr lang="pt-PT" sz="1300"/>
                        <a:t> </a:t>
                      </a:r>
                      <a:r>
                        <a:rPr lang="pt-PT" sz="1300" err="1"/>
                        <a:t>and</a:t>
                      </a:r>
                      <a:r>
                        <a:rPr lang="pt-PT" sz="1300"/>
                        <a:t> open </a:t>
                      </a:r>
                      <a:r>
                        <a:rPr lang="pt-PT" sz="1300" err="1"/>
                        <a:t>communication</a:t>
                      </a:r>
                      <a:endParaRPr lang="pt-PT" sz="1300"/>
                    </a:p>
                  </a:txBody>
                  <a:tcPr marL="64611" marR="64611" marT="32306" marB="32306"/>
                </a:tc>
                <a:extLst>
                  <a:ext uri="{0D108BD9-81ED-4DB2-BD59-A6C34878D82A}">
                    <a16:rowId xmlns:a16="http://schemas.microsoft.com/office/drawing/2014/main" val="1862695674"/>
                  </a:ext>
                </a:extLst>
              </a:tr>
              <a:tr h="1447293">
                <a:tc>
                  <a:txBody>
                    <a:bodyPr/>
                    <a:lstStyle/>
                    <a:p>
                      <a:r>
                        <a:rPr lang="pt-PT" sz="1300"/>
                        <a:t>Delaying user stories </a:t>
                      </a:r>
                    </a:p>
                  </a:txBody>
                  <a:tcPr marL="64611" marR="64611" marT="32306" marB="32306"/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Establishing a process for handling carry-over user stories from previous sprints</a:t>
                      </a:r>
                      <a:endParaRPr lang="pt-PT" sz="1300"/>
                    </a:p>
                  </a:txBody>
                  <a:tcPr marL="64611" marR="64611" marT="32306" marB="32306"/>
                </a:tc>
                <a:tc>
                  <a:txBody>
                    <a:bodyPr/>
                    <a:lstStyle/>
                    <a:p>
                      <a:endParaRPr lang="pt-PT" sz="1300"/>
                    </a:p>
                  </a:txBody>
                  <a:tcPr marL="64611" marR="64611" marT="32306" marB="32306"/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Time allocated for resolving carry-over issues from previous sprints</a:t>
                      </a:r>
                      <a:endParaRPr lang="pt-PT" sz="1300"/>
                    </a:p>
                  </a:txBody>
                  <a:tcPr marL="64611" marR="64611" marT="32306" marB="32306"/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Active participation in clarifying requirements</a:t>
                      </a:r>
                      <a:endParaRPr lang="pt-PT" sz="1300"/>
                    </a:p>
                  </a:txBody>
                  <a:tcPr marL="64611" marR="64611" marT="32306" marB="32306"/>
                </a:tc>
                <a:extLst>
                  <a:ext uri="{0D108BD9-81ED-4DB2-BD59-A6C34878D82A}">
                    <a16:rowId xmlns:a16="http://schemas.microsoft.com/office/drawing/2014/main" val="305307751"/>
                  </a:ext>
                </a:extLst>
              </a:tr>
              <a:tr h="865792">
                <a:tc>
                  <a:txBody>
                    <a:bodyPr/>
                    <a:lstStyle/>
                    <a:p>
                      <a:endParaRPr lang="pt-PT" sz="1300"/>
                    </a:p>
                  </a:txBody>
                  <a:tcPr marL="64611" marR="64611" marT="32306" marB="32306"/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Daily stand-up meetings for progress updates</a:t>
                      </a:r>
                      <a:endParaRPr lang="pt-PT" sz="1300"/>
                    </a:p>
                  </a:txBody>
                  <a:tcPr marL="64611" marR="64611" marT="32306" marB="32306"/>
                </a:tc>
                <a:tc>
                  <a:txBody>
                    <a:bodyPr/>
                    <a:lstStyle/>
                    <a:p>
                      <a:endParaRPr lang="pt-PT" sz="1300"/>
                    </a:p>
                  </a:txBody>
                  <a:tcPr marL="64611" marR="64611" marT="32306" marB="32306"/>
                </a:tc>
                <a:tc>
                  <a:txBody>
                    <a:bodyPr/>
                    <a:lstStyle/>
                    <a:p>
                      <a:endParaRPr lang="pt-PT" sz="1300"/>
                    </a:p>
                  </a:txBody>
                  <a:tcPr marL="64611" marR="64611" marT="32306" marB="32306"/>
                </a:tc>
                <a:tc>
                  <a:txBody>
                    <a:bodyPr/>
                    <a:lstStyle/>
                    <a:p>
                      <a:endParaRPr lang="pt-PT" sz="1300"/>
                    </a:p>
                  </a:txBody>
                  <a:tcPr marL="64611" marR="64611" marT="32306" marB="32306"/>
                </a:tc>
                <a:extLst>
                  <a:ext uri="{0D108BD9-81ED-4DB2-BD59-A6C34878D82A}">
                    <a16:rowId xmlns:a16="http://schemas.microsoft.com/office/drawing/2014/main" val="1820372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903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954182"/>
            <a:ext cx="8825658" cy="2677648"/>
          </a:xfrm>
        </p:spPr>
        <p:txBody>
          <a:bodyPr/>
          <a:lstStyle/>
          <a:p>
            <a:r>
              <a:rPr lang="pt-PT" b="1" err="1"/>
              <a:t>eCourse</a:t>
            </a:r>
            <a:br>
              <a:rPr lang="pt-PT" b="1" dirty="0"/>
            </a:br>
            <a:r>
              <a:rPr lang="pt-PT" sz="3600" b="1" err="1"/>
              <a:t>Progress</a:t>
            </a:r>
            <a:r>
              <a:rPr lang="pt-PT" sz="3600" b="1" dirty="0"/>
              <a:t> </a:t>
            </a:r>
            <a:r>
              <a:rPr lang="pt-PT" sz="3600" b="1" dirty="0" err="1"/>
              <a:t>Report</a:t>
            </a:r>
            <a:r>
              <a:rPr lang="pt-PT" sz="3600" b="1" dirty="0"/>
              <a:t> – Sprint </a:t>
            </a:r>
            <a:r>
              <a:rPr lang="pt-PT" sz="3600" b="1"/>
              <a:t>C</a:t>
            </a:r>
            <a:br>
              <a:rPr lang="pt-PT" sz="3600" b="1" dirty="0"/>
            </a:br>
            <a:endParaRPr lang="pt-PT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120775"/>
            <a:ext cx="8825658" cy="861420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pt-PT" sz="1200" b="1" cap="none">
              <a:latin typeface="+mj-lt"/>
            </a:endParaRPr>
          </a:p>
          <a:p>
            <a:r>
              <a:rPr lang="pt-PT" sz="1200" b="1" cap="none">
                <a:latin typeface="+mj-lt"/>
              </a:rPr>
              <a:t>Date: 19/06/2023</a:t>
            </a:r>
            <a:endParaRPr lang="en-US" sz="1200" cap="none">
              <a:latin typeface="+mj-lt"/>
            </a:endParaRPr>
          </a:p>
          <a:p>
            <a:r>
              <a:rPr lang="pt-PT" sz="1200" b="1" cap="none">
                <a:latin typeface="+mj-lt"/>
              </a:rPr>
              <a:t>Team/Students: </a:t>
            </a:r>
            <a:endParaRPr lang="en-US" sz="1200" cap="none">
              <a:latin typeface="+mj-lt"/>
            </a:endParaRPr>
          </a:p>
          <a:p>
            <a:r>
              <a:rPr lang="pt-PT" sz="1200" b="1" cap="none">
                <a:latin typeface="+mj-lt"/>
              </a:rPr>
              <a:t>1201305 - Tiago Afonso</a:t>
            </a:r>
            <a:endParaRPr lang="en-US" sz="1200" cap="none">
              <a:latin typeface="+mj-lt"/>
            </a:endParaRPr>
          </a:p>
          <a:p>
            <a:r>
              <a:rPr lang="pt-PT" sz="1200" b="1" cap="none">
                <a:latin typeface="+mj-lt"/>
              </a:rPr>
              <a:t>1211171 – Pedro Mesquita</a:t>
            </a:r>
            <a:endParaRPr lang="en-US" sz="1200" cap="none">
              <a:latin typeface="+mj-lt"/>
            </a:endParaRPr>
          </a:p>
          <a:p>
            <a:r>
              <a:rPr lang="pt-PT" sz="1200" b="1" cap="none">
                <a:latin typeface="+mj-lt"/>
              </a:rPr>
              <a:t>1211250 – Luís Monteiro</a:t>
            </a:r>
            <a:endParaRPr lang="en-US" sz="1200" cap="none">
              <a:latin typeface="+mj-lt"/>
            </a:endParaRPr>
          </a:p>
          <a:p>
            <a:r>
              <a:rPr lang="pt-PT" sz="1200" b="1" cap="none">
                <a:latin typeface="+mj-lt"/>
              </a:rPr>
              <a:t>1201078 – Miguel Marques</a:t>
            </a:r>
            <a:endParaRPr lang="pt-PT" sz="1200"/>
          </a:p>
        </p:txBody>
      </p:sp>
    </p:spTree>
    <p:extLst>
      <p:ext uri="{BB962C8B-B14F-4D97-AF65-F5344CB8AC3E}">
        <p14:creationId xmlns:p14="http://schemas.microsoft.com/office/powerpoint/2010/main" val="105215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Completed</a:t>
            </a:r>
            <a:r>
              <a:rPr lang="pt-PT" dirty="0"/>
              <a:t> </a:t>
            </a:r>
            <a:r>
              <a:rPr lang="pt-PT" dirty="0" err="1"/>
              <a:t>Activities</a:t>
            </a:r>
            <a:endParaRPr lang="pt-PT" dirty="0"/>
          </a:p>
        </p:txBody>
      </p:sp>
      <p:graphicFrame>
        <p:nvGraphicFramePr>
          <p:cNvPr id="7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808277"/>
              </p:ext>
            </p:extLst>
          </p:nvPr>
        </p:nvGraphicFramePr>
        <p:xfrm>
          <a:off x="455463" y="2206489"/>
          <a:ext cx="11273051" cy="4528412"/>
        </p:xfrm>
        <a:graphic>
          <a:graphicData uri="http://schemas.openxmlformats.org/drawingml/2006/table">
            <a:tbl>
              <a:tblPr/>
              <a:tblGrid>
                <a:gridCol w="672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6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9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6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7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/>
                        </a:rPr>
                        <a:t>ID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err="1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Description</a:t>
                      </a:r>
                      <a:endParaRPr lang="pt-PT" sz="1200" b="1" kern="1200" noProof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Responsable</a:t>
                      </a:r>
                      <a:endParaRPr lang="pt-PT" sz="1200" b="1" kern="1200" noProof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err="1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Baseline</a:t>
                      </a:r>
                      <a:endParaRPr lang="pt-PT" sz="1200" b="1" kern="1200" noProof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/>
                        </a:rPr>
                        <a:t>Real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/>
                        </a:rPr>
                        <a:t>Estado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14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1008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i="0" u="none" strike="noStrike" kern="1200" noProof="0" dirty="0"/>
                        <a:t>As </a:t>
                      </a:r>
                      <a:r>
                        <a:rPr lang="pt-PT" sz="1200" b="0" i="0" u="none" strike="noStrike" kern="1200" noProof="0" dirty="0" err="1"/>
                        <a:t>Student</a:t>
                      </a:r>
                      <a:r>
                        <a:rPr lang="pt-PT" sz="1200" b="0" i="0" u="none" strike="noStrike" kern="1200" noProof="0" dirty="0"/>
                        <a:t>, I </a:t>
                      </a:r>
                      <a:r>
                        <a:rPr lang="pt-PT" sz="1200" b="0" i="0" u="none" strike="noStrike" kern="1200" noProof="0" dirty="0" err="1"/>
                        <a:t>want</a:t>
                      </a:r>
                      <a:r>
                        <a:rPr lang="pt-PT" sz="1200" b="0" i="0" u="none" strike="noStrike" kern="1200" noProof="0" dirty="0"/>
                        <a:t> to </a:t>
                      </a:r>
                      <a:r>
                        <a:rPr lang="pt-PT" sz="1200" b="0" i="0" u="none" strike="noStrike" kern="1200" noProof="0" dirty="0" err="1"/>
                        <a:t>request</a:t>
                      </a:r>
                      <a:r>
                        <a:rPr lang="pt-PT" sz="1200" b="0" i="0" u="none" strike="noStrike" kern="1200" noProof="0" dirty="0"/>
                        <a:t> </a:t>
                      </a:r>
                      <a:r>
                        <a:rPr lang="pt-PT" sz="1200" b="0" i="0" u="none" strike="noStrike" kern="1200" noProof="0" dirty="0" err="1"/>
                        <a:t>my</a:t>
                      </a:r>
                      <a:r>
                        <a:rPr lang="pt-PT" sz="1200" b="0" i="0" u="none" strike="noStrike" kern="1200" noProof="0" dirty="0"/>
                        <a:t> </a:t>
                      </a:r>
                      <a:r>
                        <a:rPr lang="pt-PT" sz="1200" b="0" i="0" u="none" strike="noStrike" kern="1200" noProof="0" dirty="0" err="1"/>
                        <a:t>enrollment</a:t>
                      </a:r>
                      <a:r>
                        <a:rPr lang="pt-PT" sz="1200" b="0" i="0" u="none" strike="noStrike" kern="1200" noProof="0" dirty="0"/>
                        <a:t> in a </a:t>
                      </a:r>
                      <a:r>
                        <a:rPr lang="pt-PT" sz="1200" b="0" i="0" u="none" strike="noStrike" kern="1200" noProof="0" dirty="0" err="1"/>
                        <a:t>course</a:t>
                      </a:r>
                      <a:endParaRPr lang="en-US" dirty="0" err="1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Pedro Mesquita - 1211171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pt-PT" sz="12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Start</a:t>
                      </a: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: 28-06-2023</a:t>
                      </a:r>
                      <a:endParaRPr lang="en-US" sz="1200" b="0" i="0" u="none" strike="noStrike" kern="1200" cap="none" normalizeH="0" baseline="0" noProof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 </a:t>
                      </a:r>
                      <a:r>
                        <a:rPr lang="pt-PT" sz="12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End</a:t>
                      </a: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: 08-06-2023</a:t>
                      </a:r>
                      <a:endParaRPr kumimoji="0" lang="pt-PT" dirty="0"/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1009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i="0" u="none" strike="noStrike" kern="1200" noProof="0" dirty="0"/>
                        <a:t>As Manager, I </a:t>
                      </a:r>
                      <a:r>
                        <a:rPr lang="pt-PT" sz="1200" b="0" i="0" u="none" strike="noStrike" kern="1200" noProof="0" dirty="0" err="1"/>
                        <a:t>want</a:t>
                      </a:r>
                      <a:r>
                        <a:rPr lang="pt-PT" sz="1200" b="0" i="0" u="none" strike="noStrike" kern="1200" noProof="0" dirty="0"/>
                        <a:t> to </a:t>
                      </a:r>
                      <a:r>
                        <a:rPr lang="pt-PT" sz="1200" b="0" i="0" u="none" strike="noStrike" kern="1200" noProof="0" dirty="0" err="1"/>
                        <a:t>approve</a:t>
                      </a:r>
                      <a:r>
                        <a:rPr lang="pt-PT" sz="1200" b="0" i="0" u="none" strike="noStrike" kern="1200" noProof="0" dirty="0"/>
                        <a:t> </a:t>
                      </a:r>
                      <a:r>
                        <a:rPr lang="pt-PT" sz="1200" b="0" i="0" u="none" strike="noStrike" kern="1200" noProof="0" dirty="0" err="1"/>
                        <a:t>or</a:t>
                      </a:r>
                      <a:r>
                        <a:rPr lang="pt-PT" sz="1200" b="0" i="0" u="none" strike="noStrike" kern="1200" noProof="0" dirty="0"/>
                        <a:t> </a:t>
                      </a:r>
                      <a:r>
                        <a:rPr lang="pt-PT" sz="1200" b="0" i="0" u="none" strike="noStrike" kern="1200" noProof="0" dirty="0" err="1"/>
                        <a:t>reject</a:t>
                      </a:r>
                      <a:r>
                        <a:rPr lang="pt-PT" sz="1200" b="0" i="0" u="none" strike="noStrike" kern="1200" noProof="0" dirty="0"/>
                        <a:t> </a:t>
                      </a:r>
                      <a:r>
                        <a:rPr lang="pt-PT" sz="1200" b="0" i="0" u="none" strike="noStrike" kern="1200" noProof="0" dirty="0" err="1"/>
                        <a:t>students</a:t>
                      </a:r>
                      <a:r>
                        <a:rPr lang="pt-PT" sz="1200" b="0" i="0" u="none" strike="noStrike" kern="1200" noProof="0" dirty="0"/>
                        <a:t> </a:t>
                      </a:r>
                      <a:r>
                        <a:rPr lang="pt-PT" sz="1200" b="0" i="0" u="none" strike="noStrike" kern="1200" noProof="0" dirty="0" err="1"/>
                        <a:t>applications</a:t>
                      </a:r>
                      <a:r>
                        <a:rPr lang="pt-PT" sz="1200" b="0" i="0" u="none" strike="noStrike" kern="1200" noProof="0" dirty="0"/>
                        <a:t> to </a:t>
                      </a:r>
                      <a:r>
                        <a:rPr lang="pt-PT" sz="1200" b="0" i="0" u="none" strike="noStrike" kern="1200" noProof="0" dirty="0" err="1"/>
                        <a:t>courses</a:t>
                      </a:r>
                      <a:endParaRPr lang="en-US" dirty="0" err="1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i="0" u="none" strike="noStrike" kern="1200" noProof="0" dirty="0"/>
                        <a:t>Pedro Mesquita - 1211171</a:t>
                      </a:r>
                      <a:endParaRPr 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pt-PT" sz="12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Start</a:t>
                      </a: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: 28-06-2023</a:t>
                      </a:r>
                      <a:endParaRPr lang="en-US" sz="1200" b="0" i="0" u="none" strike="noStrike" kern="1200" cap="none" normalizeH="0" baseline="0" noProof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 </a:t>
                      </a:r>
                      <a:r>
                        <a:rPr lang="pt-PT" sz="12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End</a:t>
                      </a: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: 08-06-2023</a:t>
                      </a:r>
                      <a:endParaRPr kumimoji="0" lang="pt-PT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  <a:tabLst/>
                        <a:defRPr/>
                      </a:pPr>
                      <a:r>
                        <a:rPr lang="pt-PT" sz="2400" b="0" i="0" u="none" strike="noStrike" kern="1200" noProof="0" dirty="0">
                          <a:latin typeface="Wingdings"/>
                          <a:sym typeface="Wingdings"/>
                        </a:rPr>
                        <a:t></a:t>
                      </a:r>
                      <a:endParaRPr lang="en-US" dirty="0">
                        <a:sym typeface="Wingding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6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2002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i="0" u="none" strike="noStrike" kern="1200" noProof="0" dirty="0"/>
                        <a:t>As </a:t>
                      </a:r>
                      <a:r>
                        <a:rPr lang="pt-PT" sz="1200" b="0" i="0" u="none" strike="noStrike" kern="1200" noProof="0" dirty="0" err="1"/>
                        <a:t>Student</a:t>
                      </a:r>
                      <a:r>
                        <a:rPr lang="pt-PT" sz="1200" b="0" i="0" u="none" strike="noStrike" kern="1200" noProof="0" dirty="0"/>
                        <a:t>, I </a:t>
                      </a:r>
                      <a:r>
                        <a:rPr lang="pt-PT" sz="1200" b="0" i="0" u="none" strike="noStrike" kern="1200" noProof="0" dirty="0" err="1"/>
                        <a:t>want</a:t>
                      </a:r>
                      <a:r>
                        <a:rPr lang="pt-PT" sz="1200" b="0" i="0" u="none" strike="noStrike" kern="1200" noProof="0" dirty="0"/>
                        <a:t> to </a:t>
                      </a:r>
                      <a:r>
                        <a:rPr lang="pt-PT" sz="1200" b="0" i="0" u="none" strike="noStrike" kern="1200" noProof="0" dirty="0" err="1"/>
                        <a:t>view</a:t>
                      </a:r>
                      <a:r>
                        <a:rPr lang="pt-PT" sz="1200" b="0" i="0" u="none" strike="noStrike" kern="1200" noProof="0" dirty="0"/>
                        <a:t> a </a:t>
                      </a:r>
                      <a:r>
                        <a:rPr lang="pt-PT" sz="1200" b="0" i="0" u="none" strike="noStrike" kern="1200" noProof="0" dirty="0" err="1"/>
                        <a:t>list</a:t>
                      </a:r>
                      <a:r>
                        <a:rPr lang="pt-PT" sz="1200" b="0" i="0" u="none" strike="noStrike" kern="1200" noProof="0" dirty="0"/>
                        <a:t> </a:t>
                      </a:r>
                      <a:r>
                        <a:rPr lang="pt-PT" sz="1200" b="0" i="0" u="none" strike="noStrike" kern="1200" noProof="0" dirty="0" err="1"/>
                        <a:t>of</a:t>
                      </a:r>
                      <a:r>
                        <a:rPr lang="pt-PT" sz="1200" b="0" i="0" u="none" strike="noStrike" kern="1200" noProof="0" dirty="0"/>
                        <a:t> </a:t>
                      </a:r>
                      <a:r>
                        <a:rPr lang="pt-PT" sz="1200" b="0" i="0" u="none" strike="noStrike" kern="1200" noProof="0" dirty="0" err="1"/>
                        <a:t>my</a:t>
                      </a:r>
                      <a:r>
                        <a:rPr lang="pt-PT" sz="1200" b="0" i="0" u="none" strike="noStrike" kern="1200" noProof="0" dirty="0"/>
                        <a:t> future </a:t>
                      </a:r>
                      <a:r>
                        <a:rPr lang="pt-PT" sz="1200" b="0" i="0" u="none" strike="noStrike" kern="1200" noProof="0" dirty="0" err="1"/>
                        <a:t>exams</a:t>
                      </a:r>
                      <a:endParaRPr lang="en-US" dirty="0" err="1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i="0" u="none" strike="noStrike" kern="1200" noProof="0" dirty="0"/>
                        <a:t>Pedro Mesquita - 1211171</a:t>
                      </a:r>
                      <a:endParaRPr 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 </a:t>
                      </a:r>
                      <a:r>
                        <a:rPr lang="pt-PT" sz="12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Start</a:t>
                      </a: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: 16-06-2023</a:t>
                      </a:r>
                      <a:endParaRPr lang="en-US" sz="1200" b="0" i="0" u="none" strike="noStrike" kern="1200" cap="none" normalizeH="0" baseline="0" noProof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 </a:t>
                      </a:r>
                      <a:r>
                        <a:rPr lang="pt-PT" sz="12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End</a:t>
                      </a: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: 16-06-2023</a:t>
                      </a:r>
                      <a:endParaRPr kumimoji="0" lang="pt-PT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  <a:tabLst/>
                        <a:defRPr/>
                      </a:pPr>
                      <a:r>
                        <a:rPr lang="pt-PT" sz="2400" b="0" i="0" u="none" strike="noStrike" kern="1200" noProof="0" dirty="0">
                          <a:latin typeface="Wingdings"/>
                          <a:sym typeface="Wingdings"/>
                        </a:rPr>
                        <a:t></a:t>
                      </a:r>
                      <a:endParaRPr lang="en-US" dirty="0">
                        <a:sym typeface="Wingding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670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2003</a:t>
                      </a:r>
                    </a:p>
                  </a:txBody>
                  <a:tcPr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i="0" u="none" strike="noStrike" kern="1200" noProof="0" dirty="0"/>
                        <a:t>As </a:t>
                      </a:r>
                      <a:r>
                        <a:rPr lang="pt-PT" sz="1200" b="0" i="0" u="none" strike="noStrike" kern="1200" noProof="0" dirty="0" err="1"/>
                        <a:t>Teacher</a:t>
                      </a:r>
                      <a:r>
                        <a:rPr lang="pt-PT" sz="1200" b="0" i="0" u="none" strike="noStrike" kern="1200" noProof="0" dirty="0"/>
                        <a:t>, I </a:t>
                      </a:r>
                      <a:r>
                        <a:rPr lang="pt-PT" sz="1200" b="0" i="0" u="none" strike="noStrike" kern="1200" noProof="0" dirty="0" err="1"/>
                        <a:t>want</a:t>
                      </a:r>
                      <a:r>
                        <a:rPr lang="pt-PT" sz="1200" b="0" i="0" u="none" strike="noStrike" kern="1200" noProof="0" dirty="0"/>
                        <a:t> to </a:t>
                      </a:r>
                      <a:r>
                        <a:rPr lang="pt-PT" sz="1200" b="0" i="0" u="none" strike="noStrike" kern="1200" noProof="0" dirty="0" err="1"/>
                        <a:t>view</a:t>
                      </a:r>
                      <a:r>
                        <a:rPr lang="pt-PT" sz="1200" b="0" i="0" u="none" strike="noStrike" kern="1200" noProof="0" dirty="0"/>
                        <a:t> a </a:t>
                      </a:r>
                      <a:r>
                        <a:rPr lang="pt-PT" sz="1200" b="0" i="0" u="none" strike="noStrike" kern="1200" noProof="0" dirty="0" err="1"/>
                        <a:t>list</a:t>
                      </a:r>
                      <a:r>
                        <a:rPr lang="pt-PT" sz="1200" b="0" i="0" u="none" strike="noStrike" kern="1200" noProof="0" dirty="0"/>
                        <a:t> </a:t>
                      </a:r>
                      <a:r>
                        <a:rPr lang="pt-PT" sz="1200" b="0" i="0" u="none" strike="noStrike" kern="1200" noProof="0" dirty="0" err="1"/>
                        <a:t>of</a:t>
                      </a:r>
                      <a:r>
                        <a:rPr lang="pt-PT" sz="1200" b="0" i="0" u="none" strike="noStrike" kern="1200" noProof="0" dirty="0"/>
                        <a:t> </a:t>
                      </a:r>
                      <a:r>
                        <a:rPr lang="pt-PT" sz="1200" b="0" i="0" u="none" strike="noStrike" kern="1200" noProof="0" dirty="0" err="1"/>
                        <a:t>all</a:t>
                      </a:r>
                      <a:r>
                        <a:rPr lang="pt-PT" sz="1200" b="0" i="0" u="none" strike="noStrike" kern="1200" noProof="0" dirty="0"/>
                        <a:t> </a:t>
                      </a:r>
                      <a:r>
                        <a:rPr lang="pt-PT" sz="1200" b="0" i="0" u="none" strike="noStrike" kern="1200" noProof="0" dirty="0" err="1"/>
                        <a:t>exams</a:t>
                      </a:r>
                      <a:r>
                        <a:rPr lang="pt-PT" sz="1200" b="0" i="0" u="none" strike="noStrike" kern="1200" noProof="0" dirty="0"/>
                        <a:t> in a </a:t>
                      </a:r>
                      <a:r>
                        <a:rPr lang="pt-PT" sz="1200" b="0" i="0" u="none" strike="noStrike" kern="1200" noProof="0" dirty="0" err="1"/>
                        <a:t>course</a:t>
                      </a:r>
                      <a:endParaRPr lang="en-US" dirty="0" err="1"/>
                    </a:p>
                  </a:txBody>
                  <a:tcPr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i="0" u="none" strike="noStrike" kern="1200" noProof="0" dirty="0"/>
                        <a:t>Pedro Mesquita - 1211171</a:t>
                      </a:r>
                      <a:endParaRPr lang="en-US" dirty="0"/>
                    </a:p>
                  </a:txBody>
                  <a:tcPr marL="68580" marR="68580" marT="0" marB="0"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 </a:t>
                      </a:r>
                      <a:r>
                        <a:rPr lang="pt-PT" sz="12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Start</a:t>
                      </a: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: 18-06-2023</a:t>
                      </a:r>
                      <a:endParaRPr lang="en-US" sz="1200" b="0" i="0" u="none" strike="noStrike" kern="1200" cap="none" normalizeH="0" baseline="0" noProof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 </a:t>
                      </a:r>
                      <a:r>
                        <a:rPr lang="pt-PT" sz="12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End</a:t>
                      </a: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: 18-06-2023</a:t>
                      </a:r>
                      <a:endParaRPr kumimoji="0" lang="pt-PT" dirty="0"/>
                    </a:p>
                  </a:txBody>
                  <a:tcPr marL="0" marR="0" marT="0" marB="0"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  <a:tabLst/>
                        <a:defRPr/>
                      </a:pPr>
                      <a:r>
                        <a:rPr lang="pt-PT" sz="2400" b="0" i="0" u="none" strike="noStrike" kern="1200" noProof="0" dirty="0">
                          <a:latin typeface="Wingdings"/>
                          <a:sym typeface="Wingdings"/>
                        </a:rPr>
                        <a:t></a:t>
                      </a:r>
                      <a:endParaRPr lang="en-US" dirty="0">
                        <a:sym typeface="Wingdings"/>
                      </a:endParaRPr>
                    </a:p>
                  </a:txBody>
                  <a:tcPr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728798"/>
                  </a:ext>
                </a:extLst>
              </a:tr>
              <a:tr h="477670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2006</a:t>
                      </a:r>
                    </a:p>
                  </a:txBody>
                  <a:tcPr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i="0" u="none" strike="noStrike" kern="1200" noProof="0" dirty="0"/>
                        <a:t>As </a:t>
                      </a:r>
                      <a:r>
                        <a:rPr lang="pt-PT" sz="1200" b="0" i="0" u="none" strike="noStrike" kern="1200" noProof="0" dirty="0" err="1"/>
                        <a:t>Teacher</a:t>
                      </a:r>
                      <a:r>
                        <a:rPr lang="pt-PT" sz="1200" b="0" i="0" u="none" strike="noStrike" kern="1200" noProof="0" dirty="0"/>
                        <a:t>, I </a:t>
                      </a:r>
                      <a:r>
                        <a:rPr lang="pt-PT" sz="1200" b="0" i="0" u="none" strike="noStrike" kern="1200" noProof="0" dirty="0" err="1"/>
                        <a:t>want</a:t>
                      </a:r>
                      <a:r>
                        <a:rPr lang="pt-PT" sz="1200" b="0" i="0" u="none" strike="noStrike" kern="1200" noProof="0" dirty="0"/>
                        <a:t> to </a:t>
                      </a:r>
                      <a:r>
                        <a:rPr lang="pt-PT" sz="1200" b="0" i="0" u="none" strike="noStrike" kern="1200" noProof="0" dirty="0" err="1"/>
                        <a:t>view</a:t>
                      </a:r>
                      <a:r>
                        <a:rPr lang="pt-PT" sz="1200" b="0" i="0" u="none" strike="noStrike" kern="1200" noProof="0" dirty="0"/>
                        <a:t> a </a:t>
                      </a:r>
                      <a:r>
                        <a:rPr lang="pt-PT" sz="1200" b="0" i="0" u="none" strike="noStrike" kern="1200" noProof="0" dirty="0" err="1"/>
                        <a:t>list</a:t>
                      </a:r>
                      <a:r>
                        <a:rPr lang="pt-PT" sz="1200" b="0" i="0" u="none" strike="noStrike" kern="1200" noProof="0" dirty="0"/>
                        <a:t> </a:t>
                      </a:r>
                      <a:r>
                        <a:rPr lang="pt-PT" sz="1200" b="0" i="0" u="none" strike="noStrike" kern="1200" noProof="0" dirty="0" err="1"/>
                        <a:t>of</a:t>
                      </a:r>
                      <a:r>
                        <a:rPr lang="pt-PT" sz="1200" b="0" i="0" u="none" strike="noStrike" kern="1200" noProof="0" dirty="0"/>
                        <a:t> </a:t>
                      </a:r>
                      <a:r>
                        <a:rPr lang="pt-PT" sz="1200" b="0" i="0" u="none" strike="noStrike" kern="1200" noProof="0" dirty="0" err="1"/>
                        <a:t>the</a:t>
                      </a:r>
                      <a:r>
                        <a:rPr lang="pt-PT" sz="1200" b="0" i="0" u="none" strike="noStrike" kern="1200" noProof="0" dirty="0"/>
                        <a:t> grades </a:t>
                      </a:r>
                      <a:r>
                        <a:rPr lang="pt-PT" sz="1200" b="0" i="0" u="none" strike="noStrike" kern="1200" noProof="0" dirty="0" err="1"/>
                        <a:t>of</a:t>
                      </a:r>
                      <a:r>
                        <a:rPr lang="pt-PT" sz="1200" b="0" i="0" u="none" strike="noStrike" kern="1200" noProof="0" dirty="0"/>
                        <a:t> </a:t>
                      </a:r>
                      <a:r>
                        <a:rPr lang="pt-PT" sz="1200" b="0" i="0" u="none" strike="noStrike" kern="1200" noProof="0" dirty="0" err="1"/>
                        <a:t>exams</a:t>
                      </a:r>
                      <a:r>
                        <a:rPr lang="pt-PT" sz="1200" b="0" i="0" u="none" strike="noStrike" kern="1200" noProof="0" dirty="0"/>
                        <a:t> </a:t>
                      </a:r>
                      <a:r>
                        <a:rPr lang="pt-PT" sz="1200" b="0" i="0" u="none" strike="noStrike" kern="1200" noProof="0" dirty="0" err="1"/>
                        <a:t>of</a:t>
                      </a:r>
                      <a:r>
                        <a:rPr lang="pt-PT" sz="1200" b="0" i="0" u="none" strike="noStrike" kern="1200" noProof="0" dirty="0"/>
                        <a:t> </a:t>
                      </a:r>
                      <a:r>
                        <a:rPr lang="pt-PT" sz="1200" b="0" i="0" u="none" strike="noStrike" kern="1200" noProof="0" dirty="0" err="1"/>
                        <a:t>my</a:t>
                      </a:r>
                      <a:r>
                        <a:rPr lang="pt-PT" sz="1200" b="0" i="0" u="none" strike="noStrike" kern="1200" noProof="0" dirty="0"/>
                        <a:t> </a:t>
                      </a:r>
                      <a:r>
                        <a:rPr lang="pt-PT" sz="1200" b="0" i="0" u="none" strike="noStrike" kern="1200" noProof="0" dirty="0" err="1"/>
                        <a:t>courses</a:t>
                      </a:r>
                      <a:r>
                        <a:rPr lang="pt-PT" sz="1200" b="0" i="0" u="none" strike="noStrike" kern="1200" noProof="0" dirty="0"/>
                        <a:t>.</a:t>
                      </a:r>
                      <a:endParaRPr lang="en-US" dirty="0"/>
                    </a:p>
                  </a:txBody>
                  <a:tcPr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i="0" u="none" strike="noStrike" kern="1200" noProof="0" dirty="0"/>
                        <a:t>Pedro Mesquita - 1211171</a:t>
                      </a:r>
                      <a:endParaRPr lang="en-US" dirty="0"/>
                    </a:p>
                  </a:txBody>
                  <a:tcPr marL="68580" marR="68580" marT="0" marB="0"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 </a:t>
                      </a:r>
                      <a:r>
                        <a:rPr lang="pt-PT" sz="12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Start</a:t>
                      </a: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: 17-06-2023</a:t>
                      </a:r>
                      <a:endParaRPr lang="en-US" sz="1200" b="0" i="0" u="none" strike="noStrike" kern="1200" cap="none" normalizeH="0" baseline="0" noProof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 </a:t>
                      </a:r>
                      <a:r>
                        <a:rPr lang="pt-PT" sz="1200" b="0" i="0" u="none" strike="noStrike" kern="1200" cap="none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End</a:t>
                      </a: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: 18-06-2023</a:t>
                      </a:r>
                      <a:endParaRPr kumimoji="0" lang="pt-PT" dirty="0"/>
                    </a:p>
                  </a:txBody>
                  <a:tcPr marL="0" marR="0" marT="0" marB="0"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  <a:tabLst/>
                        <a:defRPr/>
                      </a:pPr>
                      <a:r>
                        <a:rPr lang="pt-PT" sz="2400" b="0" i="0" u="none" strike="noStrike" kern="1200" noProof="0" dirty="0">
                          <a:latin typeface="Wingdings"/>
                          <a:sym typeface="Wingdings"/>
                        </a:rPr>
                        <a:t></a:t>
                      </a:r>
                      <a:endParaRPr lang="en-US" dirty="0">
                        <a:sym typeface="Wingdings"/>
                      </a:endParaRPr>
                    </a:p>
                  </a:txBody>
                  <a:tcPr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727029"/>
                  </a:ext>
                </a:extLst>
              </a:tr>
              <a:tr h="477670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3001</a:t>
                      </a:r>
                    </a:p>
                  </a:txBody>
                  <a:tcPr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i="0" u="none" strike="noStrike" kern="1200" noProof="0" dirty="0"/>
                        <a:t>As Project Manager, I </a:t>
                      </a:r>
                      <a:r>
                        <a:rPr lang="pt-PT" sz="1200" b="0" i="0" u="none" strike="noStrike" kern="1200" noProof="0" dirty="0" err="1"/>
                        <a:t>want</a:t>
                      </a:r>
                      <a:r>
                        <a:rPr lang="pt-PT" sz="1200" b="0" i="0" u="none" strike="noStrike" kern="1200" noProof="0" dirty="0"/>
                        <a:t> </a:t>
                      </a:r>
                      <a:r>
                        <a:rPr lang="pt-PT" sz="1200" b="0" i="0" u="none" strike="noStrike" kern="1200" noProof="0" dirty="0" err="1"/>
                        <a:t>the</a:t>
                      </a:r>
                      <a:r>
                        <a:rPr lang="pt-PT" sz="1200" b="0" i="0" u="none" strike="noStrike" kern="1200" noProof="0" dirty="0"/>
                        <a:t> team to prepare </a:t>
                      </a:r>
                      <a:r>
                        <a:rPr lang="pt-PT" sz="1200" b="0" i="0" u="none" strike="noStrike" kern="1200" noProof="0" dirty="0" err="1"/>
                        <a:t>the</a:t>
                      </a:r>
                      <a:r>
                        <a:rPr lang="pt-PT" sz="1200" b="0" i="0" u="none" strike="noStrike" kern="1200" noProof="0" dirty="0"/>
                        <a:t> </a:t>
                      </a:r>
                      <a:r>
                        <a:rPr lang="pt-PT" sz="1200" b="0" i="0" u="none" strike="noStrike" kern="1200" noProof="0" dirty="0" err="1"/>
                        <a:t>communication</a:t>
                      </a:r>
                      <a:r>
                        <a:rPr lang="pt-PT" sz="1200" b="0" i="0" u="none" strike="noStrike" kern="1200" noProof="0" dirty="0"/>
                        <a:t> </a:t>
                      </a:r>
                      <a:r>
                        <a:rPr lang="pt-PT" sz="1200" b="0" i="0" u="none" strike="noStrike" kern="1200" noProof="0" dirty="0" err="1"/>
                        <a:t>infrastruture</a:t>
                      </a:r>
                      <a:r>
                        <a:rPr lang="pt-PT" sz="1200" b="0" i="0" u="none" strike="noStrike" kern="1200" noProof="0" dirty="0"/>
                        <a:t> for </a:t>
                      </a:r>
                      <a:r>
                        <a:rPr lang="pt-PT" sz="1200" b="0" i="0" u="none" strike="noStrike" kern="1200" noProof="0" dirty="0" err="1"/>
                        <a:t>the</a:t>
                      </a:r>
                      <a:r>
                        <a:rPr lang="pt-PT" sz="1200" b="0" i="0" u="none" strike="noStrike" kern="1200" noProof="0" dirty="0"/>
                        <a:t> </a:t>
                      </a:r>
                      <a:r>
                        <a:rPr lang="pt-PT" sz="1200" b="0" i="0" u="none" strike="noStrike" kern="1200" noProof="0" dirty="0" err="1"/>
                        <a:t>Shared</a:t>
                      </a:r>
                      <a:r>
                        <a:rPr lang="pt-PT" sz="1200" b="0" i="0" u="none" strike="noStrike" kern="1200" noProof="0" dirty="0"/>
                        <a:t> </a:t>
                      </a:r>
                      <a:r>
                        <a:rPr lang="pt-PT" sz="1200" b="0" i="0" u="none" strike="noStrike" kern="1200" noProof="0" dirty="0" err="1"/>
                        <a:t>Boards</a:t>
                      </a:r>
                      <a:r>
                        <a:rPr lang="pt-PT" sz="1200" b="0" i="0" u="none" strike="noStrike" kern="1200" noProof="0" dirty="0"/>
                        <a:t> </a:t>
                      </a:r>
                      <a:r>
                        <a:rPr lang="pt-PT" sz="1200" b="0" i="0" u="none" strike="noStrike" kern="1200" noProof="0" dirty="0" err="1"/>
                        <a:t>and</a:t>
                      </a:r>
                      <a:r>
                        <a:rPr lang="pt-PT" sz="1200" b="0" i="0" u="none" strike="noStrike" kern="1200" noProof="0" dirty="0"/>
                        <a:t> </a:t>
                      </a:r>
                      <a:r>
                        <a:rPr lang="pt-PT" sz="1200" b="0" i="0" u="none" strike="noStrike" kern="1200" noProof="0" dirty="0" err="1"/>
                        <a:t>the</a:t>
                      </a:r>
                      <a:r>
                        <a:rPr lang="pt-PT" sz="1200" b="0" i="0" u="none" strike="noStrike" kern="1200" noProof="0" dirty="0"/>
                        <a:t> </a:t>
                      </a:r>
                      <a:r>
                        <a:rPr lang="pt-PT" sz="1200" b="0" i="0" u="none" strike="noStrike" kern="1200" noProof="0" dirty="0" err="1"/>
                        <a:t>depoyment</a:t>
                      </a:r>
                      <a:r>
                        <a:rPr lang="pt-PT" sz="1200" b="0" i="0" u="none" strike="noStrike" kern="1200" noProof="0" dirty="0"/>
                        <a:t> </a:t>
                      </a:r>
                      <a:r>
                        <a:rPr lang="pt-PT" sz="1200" b="0" i="0" u="none" strike="noStrike" kern="1200" noProof="0" dirty="0" err="1"/>
                        <a:t>of</a:t>
                      </a:r>
                      <a:r>
                        <a:rPr lang="pt-PT" sz="1200" b="0" i="0" u="none" strike="noStrike" kern="1200" noProof="0" dirty="0"/>
                        <a:t> </a:t>
                      </a:r>
                      <a:r>
                        <a:rPr lang="pt-PT" sz="1200" b="0" i="0" u="none" strike="noStrike" kern="1200" noProof="0" dirty="0" err="1"/>
                        <a:t>the</a:t>
                      </a:r>
                      <a:r>
                        <a:rPr lang="pt-PT" sz="1200" b="0" i="0" u="none" strike="noStrike" kern="1200" noProof="0" dirty="0"/>
                        <a:t> </a:t>
                      </a:r>
                      <a:r>
                        <a:rPr lang="pt-PT" sz="1200" b="0" i="0" u="none" strike="noStrike" kern="1200" noProof="0" dirty="0" err="1"/>
                        <a:t>solution</a:t>
                      </a:r>
                      <a:endParaRPr lang="en-US" dirty="0" err="1"/>
                    </a:p>
                  </a:txBody>
                  <a:tcPr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i="0" u="none" strike="noStrike" kern="1200" noProof="0" dirty="0"/>
                        <a:t>Luís Monteiro – 1211250</a:t>
                      </a:r>
                      <a:endParaRPr lang="en-US" dirty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i="0" u="none" strike="noStrike" kern="1200" noProof="0" dirty="0"/>
                        <a:t>Miguel Marques - 1201078</a:t>
                      </a:r>
                    </a:p>
                  </a:txBody>
                  <a:tcPr marL="68580" marR="68580" marT="0" marB="0"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 </a:t>
                      </a:r>
                      <a:r>
                        <a:rPr lang="pt-PT" sz="12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Start</a:t>
                      </a: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: 01-06-2023</a:t>
                      </a:r>
                      <a:endParaRPr lang="en-US" sz="1200" b="0" i="0" u="none" strike="noStrike" kern="1200" cap="none" normalizeH="0" baseline="0" noProof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 </a:t>
                      </a:r>
                      <a:r>
                        <a:rPr lang="pt-PT" sz="12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End</a:t>
                      </a: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: 08-06-2023</a:t>
                      </a:r>
                      <a:endParaRPr kumimoji="0" lang="pt-PT" dirty="0"/>
                    </a:p>
                  </a:txBody>
                  <a:tcPr marL="0" marR="0" marT="0" marB="0"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  <a:tabLst/>
                        <a:defRPr/>
                      </a:pPr>
                      <a:r>
                        <a:rPr lang="pt-PT" sz="2400" b="0" i="0" u="none" strike="noStrike" kern="1200" noProof="0" dirty="0">
                          <a:latin typeface="Wingdings"/>
                          <a:sym typeface="Wingdings"/>
                        </a:rPr>
                        <a:t></a:t>
                      </a:r>
                      <a:endParaRPr lang="en-US" dirty="0">
                        <a:sym typeface="Wingdings"/>
                      </a:endParaRPr>
                    </a:p>
                  </a:txBody>
                  <a:tcPr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623306"/>
                  </a:ext>
                </a:extLst>
              </a:tr>
              <a:tr h="477670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3002</a:t>
                      </a:r>
                    </a:p>
                  </a:txBody>
                  <a:tcPr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i="0" u="none" strike="noStrike" kern="1200" noProof="0" dirty="0"/>
                        <a:t>As </a:t>
                      </a:r>
                      <a:r>
                        <a:rPr lang="pt-PT" sz="1200" b="0" i="0" u="none" strike="noStrike" kern="1200" noProof="0" dirty="0" err="1"/>
                        <a:t>User</a:t>
                      </a:r>
                      <a:r>
                        <a:rPr lang="pt-PT" sz="1200" b="0" i="0" u="none" strike="noStrike" kern="1200" noProof="0" dirty="0"/>
                        <a:t>, I </a:t>
                      </a:r>
                      <a:r>
                        <a:rPr lang="pt-PT" sz="1200" b="0" i="0" u="none" strike="noStrike" kern="1200" noProof="0" dirty="0" err="1"/>
                        <a:t>want</a:t>
                      </a:r>
                      <a:r>
                        <a:rPr lang="pt-PT" sz="1200" b="0" i="0" u="none" strike="noStrike" kern="1200" noProof="0" dirty="0"/>
                        <a:t> to </a:t>
                      </a:r>
                      <a:r>
                        <a:rPr lang="pt-PT" sz="1200" b="0" i="0" u="none" strike="noStrike" kern="1200" noProof="0" dirty="0" err="1"/>
                        <a:t>create</a:t>
                      </a:r>
                      <a:r>
                        <a:rPr lang="pt-PT" sz="1200" b="0" i="0" u="none" strike="noStrike" kern="1200" noProof="0" dirty="0"/>
                        <a:t> a </a:t>
                      </a:r>
                      <a:r>
                        <a:rPr lang="pt-PT" sz="1200" b="0" i="0" u="none" strike="noStrike" kern="1200" noProof="0" dirty="0" err="1"/>
                        <a:t>board</a:t>
                      </a:r>
                      <a:endParaRPr lang="en-US" dirty="0" err="1"/>
                    </a:p>
                  </a:txBody>
                  <a:tcPr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i="0" u="none" strike="noStrike" kern="1200" noProof="0" dirty="0"/>
                        <a:t>Pedro Mesquita – 1211171</a:t>
                      </a:r>
                      <a:endParaRPr lang="en-US" dirty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i="0" u="none" strike="noStrike" kern="1200" noProof="0" dirty="0"/>
                        <a:t>Luís Monteiro - 1211250</a:t>
                      </a:r>
                      <a:endParaRPr lang="pt-PT" dirty="0"/>
                    </a:p>
                  </a:txBody>
                  <a:tcPr marL="68580" marR="68580" marT="0" marB="0"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 </a:t>
                      </a:r>
                      <a:r>
                        <a:rPr lang="pt-PT" sz="1200" b="0" i="0" u="none" strike="noStrike" kern="1200" cap="none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Start</a:t>
                      </a: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: 10-06-2023</a:t>
                      </a:r>
                      <a:endParaRPr lang="en-US" sz="1200" b="0" i="0" u="none" strike="noStrike" kern="1200" cap="none" normalizeH="0" baseline="0" noProof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 </a:t>
                      </a:r>
                      <a:r>
                        <a:rPr lang="pt-PT" sz="1200" b="0" i="0" u="none" strike="noStrike" kern="1200" cap="none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End</a:t>
                      </a: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: 16-06-2023</a:t>
                      </a:r>
                      <a:endParaRPr kumimoji="0" lang="pt-PT" dirty="0"/>
                    </a:p>
                  </a:txBody>
                  <a:tcPr marL="0" marR="0" marT="0" marB="0"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  <a:tabLst/>
                        <a:defRPr/>
                      </a:pPr>
                      <a:r>
                        <a:rPr lang="pt-PT" sz="2400" b="0" i="0" u="none" strike="noStrike" kern="1200" noProof="0" dirty="0">
                          <a:latin typeface="Wingdings"/>
                          <a:sym typeface="Wingdings"/>
                        </a:rPr>
                        <a:t></a:t>
                      </a:r>
                      <a:endParaRPr lang="en-US" dirty="0">
                        <a:sym typeface="Wingdings"/>
                      </a:endParaRPr>
                    </a:p>
                  </a:txBody>
                  <a:tcPr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954000"/>
                  </a:ext>
                </a:extLst>
              </a:tr>
              <a:tr h="477670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3003</a:t>
                      </a:r>
                    </a:p>
                  </a:txBody>
                  <a:tcPr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>
                      <a:solidFill>
                        <a:srgbClr val="C0C0C0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100" b="0" i="0" u="none" strike="noStrike" kern="1200" noProof="0" dirty="0"/>
                        <a:t>As Project Manager, I </a:t>
                      </a:r>
                      <a:r>
                        <a:rPr lang="pt-PT" sz="1100" b="0" i="0" u="none" strike="noStrike" kern="1200" noProof="0" err="1"/>
                        <a:t>want</a:t>
                      </a:r>
                      <a:r>
                        <a:rPr lang="pt-PT" sz="1100" b="0" i="0" u="none" strike="noStrike" kern="1200" noProof="0" dirty="0"/>
                        <a:t> </a:t>
                      </a:r>
                      <a:r>
                        <a:rPr lang="pt-PT" sz="1100" b="0" i="0" u="none" strike="noStrike" kern="1200" noProof="0" err="1"/>
                        <a:t>the</a:t>
                      </a:r>
                      <a:r>
                        <a:rPr lang="pt-PT" sz="1100" b="0" i="0" u="none" strike="noStrike" kern="1200" noProof="0" dirty="0"/>
                        <a:t> team to "explore" </a:t>
                      </a:r>
                      <a:r>
                        <a:rPr lang="pt-PT" sz="1100" b="0" i="0" u="none" strike="noStrike" kern="1200" noProof="0" err="1"/>
                        <a:t>the</a:t>
                      </a:r>
                      <a:r>
                        <a:rPr lang="pt-PT" sz="1100" b="0" i="0" u="none" strike="noStrike" kern="1200" noProof="0" dirty="0"/>
                        <a:t> </a:t>
                      </a:r>
                      <a:r>
                        <a:rPr lang="pt-PT" sz="1100" b="0" i="0" u="none" strike="noStrike" kern="1200" noProof="0" err="1"/>
                        <a:t>synchronization</a:t>
                      </a:r>
                      <a:r>
                        <a:rPr lang="pt-PT" sz="1100" b="0" i="0" u="none" strike="noStrike" kern="1200" noProof="0" dirty="0"/>
                        <a:t> </a:t>
                      </a:r>
                      <a:r>
                        <a:rPr lang="pt-PT" sz="1100" b="0" i="0" u="none" strike="noStrike" kern="1200" noProof="0" err="1"/>
                        <a:t>problems</a:t>
                      </a:r>
                      <a:r>
                        <a:rPr lang="pt-PT" sz="1100" b="0" i="0" u="none" strike="noStrike" kern="1200" noProof="0" dirty="0"/>
                        <a:t> </a:t>
                      </a:r>
                      <a:r>
                        <a:rPr lang="pt-PT" sz="1100" b="0" i="0" u="none" strike="noStrike" kern="1200" noProof="0" err="1"/>
                        <a:t>related</a:t>
                      </a:r>
                      <a:r>
                        <a:rPr lang="pt-PT" sz="1100" b="0" i="0" u="none" strike="noStrike" kern="1200" noProof="0" dirty="0"/>
                        <a:t> to </a:t>
                      </a:r>
                      <a:r>
                        <a:rPr lang="pt-PT" sz="1100" b="0" i="0" u="none" strike="noStrike" kern="1200" noProof="0" err="1"/>
                        <a:t>the</a:t>
                      </a:r>
                      <a:r>
                        <a:rPr lang="pt-PT" sz="1100" b="0" i="0" u="none" strike="noStrike" kern="1200" noProof="0" dirty="0"/>
                        <a:t> </a:t>
                      </a:r>
                      <a:r>
                        <a:rPr lang="pt-PT" sz="1100" b="0" i="0" u="none" strike="noStrike" kern="1200" noProof="0" err="1"/>
                        <a:t>shyncronization</a:t>
                      </a:r>
                      <a:r>
                        <a:rPr lang="pt-PT" sz="1100" b="0" i="0" u="none" strike="noStrike" kern="1200" noProof="0" dirty="0"/>
                        <a:t> </a:t>
                      </a:r>
                      <a:r>
                        <a:rPr lang="pt-PT" sz="1100" b="0" i="0" u="none" strike="noStrike" kern="1200" noProof="0" err="1"/>
                        <a:t>of</a:t>
                      </a:r>
                      <a:r>
                        <a:rPr lang="pt-PT" sz="1100" b="0" i="0" u="none" strike="noStrike" kern="1200" noProof="0" dirty="0"/>
                        <a:t> </a:t>
                      </a:r>
                      <a:r>
                        <a:rPr lang="pt-PT" sz="1100" b="0" i="0" u="none" strike="noStrike" kern="1200" noProof="0" err="1"/>
                        <a:t>shared</a:t>
                      </a:r>
                      <a:r>
                        <a:rPr lang="pt-PT" sz="1100" b="0" i="0" u="none" strike="noStrike" kern="1200" noProof="0" dirty="0"/>
                        <a:t> </a:t>
                      </a:r>
                      <a:r>
                        <a:rPr lang="pt-PT" sz="1100" b="0" i="0" u="none" strike="noStrike" kern="1200" noProof="0" err="1"/>
                        <a:t>boards</a:t>
                      </a:r>
                      <a:r>
                        <a:rPr lang="pt-PT" sz="1100" b="0" i="0" u="none" strike="noStrike" kern="1200" noProof="0" dirty="0"/>
                        <a:t> </a:t>
                      </a:r>
                      <a:r>
                        <a:rPr lang="pt-PT" sz="1100" b="0" i="0" u="none" strike="noStrike" kern="1200" noProof="0" err="1"/>
                        <a:t>and</a:t>
                      </a:r>
                      <a:r>
                        <a:rPr lang="pt-PT" sz="1100" b="0" i="0" u="none" strike="noStrike" kern="1200" noProof="0" dirty="0"/>
                        <a:t> design a conceptual </a:t>
                      </a:r>
                      <a:r>
                        <a:rPr lang="pt-PT" sz="1100" b="0" i="0" u="none" strike="noStrike" kern="1200" noProof="0" err="1"/>
                        <a:t>solution</a:t>
                      </a:r>
                      <a:r>
                        <a:rPr lang="pt-PT" sz="1100" b="0" i="0" u="none" strike="noStrike" kern="1200" noProof="0" dirty="0"/>
                        <a:t> </a:t>
                      </a:r>
                      <a:r>
                        <a:rPr lang="pt-PT" sz="1100" b="0" i="0" u="none" strike="noStrike" kern="1200" noProof="0" err="1"/>
                        <a:t>based</a:t>
                      </a:r>
                      <a:r>
                        <a:rPr lang="pt-PT" sz="1100" b="0" i="0" u="none" strike="noStrike" kern="1200" noProof="0" dirty="0"/>
                        <a:t> </a:t>
                      </a:r>
                      <a:r>
                        <a:rPr lang="pt-PT" sz="1100" b="0" i="0" u="none" strike="noStrike" kern="1200" noProof="0" err="1"/>
                        <a:t>on</a:t>
                      </a:r>
                      <a:r>
                        <a:rPr lang="pt-PT" sz="1100" b="0" i="0" u="none" strike="noStrike" kern="1200" noProof="0" dirty="0"/>
                        <a:t> </a:t>
                      </a:r>
                      <a:r>
                        <a:rPr lang="pt-PT" sz="1100" b="0" i="0" u="none" strike="noStrike" kern="1200" noProof="0" err="1"/>
                        <a:t>practical</a:t>
                      </a:r>
                      <a:r>
                        <a:rPr lang="pt-PT" sz="1100" b="0" i="0" u="none" strike="noStrike" kern="1200" noProof="0" dirty="0"/>
                        <a:t> </a:t>
                      </a:r>
                      <a:r>
                        <a:rPr lang="pt-PT" sz="1100" b="0" i="0" u="none" strike="noStrike" kern="1200" noProof="0" err="1"/>
                        <a:t>evidence</a:t>
                      </a:r>
                      <a:r>
                        <a:rPr lang="pt-PT" sz="1100" b="0" i="0" u="none" strike="noStrike" kern="1200" noProof="0" dirty="0"/>
                        <a:t>.</a:t>
                      </a:r>
                      <a:endParaRPr lang="en-US" sz="1100" dirty="0"/>
                    </a:p>
                  </a:txBody>
                  <a:tcPr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>
                      <a:solidFill>
                        <a:srgbClr val="C0C0C0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i="0" u="none" strike="noStrike" kern="1200" noProof="0" dirty="0"/>
                        <a:t>Pedro Mesquita – 1211171</a:t>
                      </a:r>
                      <a:endParaRPr lang="en-US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i="0" u="none" strike="noStrike" kern="1200" noProof="0" dirty="0"/>
                        <a:t>Miguel Marques - 1201078</a:t>
                      </a:r>
                    </a:p>
                  </a:txBody>
                  <a:tcPr marL="68580" marR="68580" marT="0" marB="0"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>
                      <a:solidFill>
                        <a:srgbClr val="C0C0C0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>
                      <a:solidFill>
                        <a:srgbClr val="C0C0C0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 </a:t>
                      </a:r>
                      <a:r>
                        <a:rPr lang="pt-PT" sz="1200" b="0" i="0" u="none" strike="noStrike" kern="1200" cap="none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Start</a:t>
                      </a: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: 15-05-2023</a:t>
                      </a:r>
                      <a:endParaRPr lang="en-US" sz="1200" b="0" i="0" u="none" strike="noStrike" kern="1200" cap="none" normalizeH="0" baseline="0" noProof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 </a:t>
                      </a:r>
                      <a:r>
                        <a:rPr lang="pt-PT" sz="12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End</a:t>
                      </a: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: 20-05-2023</a:t>
                      </a:r>
                      <a:endParaRPr kumimoji="0" lang="pt-PT" dirty="0"/>
                    </a:p>
                  </a:txBody>
                  <a:tcPr marL="0" marR="0" marT="0" marB="0"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>
                      <a:solidFill>
                        <a:srgbClr val="C0C0C0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  <a:tabLst/>
                        <a:defRPr/>
                      </a:pPr>
                      <a:r>
                        <a:rPr lang="pt-PT" sz="2400" b="0" i="0" u="none" strike="noStrike" kern="1200" noProof="0" dirty="0">
                          <a:latin typeface="Wingdings"/>
                          <a:sym typeface="Wingdings"/>
                        </a:rPr>
                        <a:t></a:t>
                      </a:r>
                      <a:endParaRPr lang="en-US" dirty="0">
                        <a:sym typeface="Wingdings"/>
                      </a:endParaRPr>
                    </a:p>
                  </a:txBody>
                  <a:tcPr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>
                      <a:solidFill>
                        <a:srgbClr val="C0C0C0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477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88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Completed</a:t>
            </a:r>
            <a:r>
              <a:rPr lang="pt-PT" dirty="0"/>
              <a:t> </a:t>
            </a:r>
            <a:r>
              <a:rPr lang="pt-PT" dirty="0" err="1"/>
              <a:t>Activities</a:t>
            </a:r>
            <a:endParaRPr lang="pt-PT" dirty="0"/>
          </a:p>
        </p:txBody>
      </p:sp>
      <p:graphicFrame>
        <p:nvGraphicFramePr>
          <p:cNvPr id="7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224110"/>
              </p:ext>
            </p:extLst>
          </p:nvPr>
        </p:nvGraphicFramePr>
        <p:xfrm>
          <a:off x="464025" y="2643141"/>
          <a:ext cx="11273051" cy="4081672"/>
        </p:xfrm>
        <a:graphic>
          <a:graphicData uri="http://schemas.openxmlformats.org/drawingml/2006/table">
            <a:tbl>
              <a:tblPr/>
              <a:tblGrid>
                <a:gridCol w="672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6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9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6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7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/>
                        </a:rPr>
                        <a:t>ID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err="1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Description</a:t>
                      </a:r>
                      <a:endParaRPr lang="pt-PT" sz="1200" b="1" kern="1200" noProof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Responsable</a:t>
                      </a:r>
                      <a:endParaRPr lang="pt-PT" sz="1200" b="1" kern="1200" noProof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err="1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Baseline</a:t>
                      </a:r>
                      <a:endParaRPr lang="pt-PT" sz="1200" b="1" kern="1200" noProof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/>
                        </a:rPr>
                        <a:t>Real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/>
                        </a:rPr>
                        <a:t>Estado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14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3004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i="0" u="none" strike="noStrike" kern="1200" noProof="0" dirty="0"/>
                        <a:t>As </a:t>
                      </a:r>
                      <a:r>
                        <a:rPr lang="pt-PT" sz="1200" b="0" i="0" u="none" strike="noStrike" kern="1200" noProof="0" err="1"/>
                        <a:t>User</a:t>
                      </a:r>
                      <a:r>
                        <a:rPr lang="pt-PT" sz="1200" b="0" i="0" u="none" strike="noStrike" kern="1200" noProof="0" dirty="0"/>
                        <a:t>, I </a:t>
                      </a:r>
                      <a:r>
                        <a:rPr lang="pt-PT" sz="1200" b="0" i="0" u="none" strike="noStrike" kern="1200" noProof="0" err="1"/>
                        <a:t>want</a:t>
                      </a:r>
                      <a:r>
                        <a:rPr lang="pt-PT" sz="1200" b="0" i="0" u="none" strike="noStrike" kern="1200" noProof="0" dirty="0"/>
                        <a:t> to share a </a:t>
                      </a:r>
                      <a:r>
                        <a:rPr lang="pt-PT" sz="1200" b="0" i="0" u="none" strike="noStrike" kern="1200" noProof="0" err="1"/>
                        <a:t>board</a:t>
                      </a:r>
                      <a:r>
                        <a:rPr lang="pt-PT" sz="1200" b="0" i="0" u="none" strike="noStrike" kern="1200" noProof="0" dirty="0"/>
                        <a:t>.</a:t>
                      </a:r>
                      <a:endParaRPr lang="en-US" dirty="0" err="1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Pedro Mesquita - 1211171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pt-PT" sz="1200" b="0" i="0" u="none" strike="noStrike" kern="1200" cap="none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Start</a:t>
                      </a: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: 15-06-2023</a:t>
                      </a:r>
                      <a:endParaRPr lang="en-US" sz="1200" b="0" i="0" u="none" strike="noStrike" kern="1200" cap="none" normalizeH="0" baseline="0" noProof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 </a:t>
                      </a:r>
                      <a:r>
                        <a:rPr lang="pt-PT" sz="12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End</a:t>
                      </a: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: 16-06-2023</a:t>
                      </a:r>
                      <a:endParaRPr kumimoji="0" lang="pt-PT" dirty="0"/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3005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i="0" u="none" strike="noStrike" kern="1200" noProof="0" dirty="0"/>
                        <a:t>As </a:t>
                      </a:r>
                      <a:r>
                        <a:rPr lang="pt-PT" sz="1200" b="0" i="0" u="none" strike="noStrike" kern="1200" noProof="0" err="1"/>
                        <a:t>User</a:t>
                      </a:r>
                      <a:r>
                        <a:rPr lang="pt-PT" sz="1200" b="0" i="0" u="none" strike="noStrike" kern="1200" noProof="0" dirty="0"/>
                        <a:t>, I </a:t>
                      </a:r>
                      <a:r>
                        <a:rPr lang="pt-PT" sz="1200" b="0" i="0" u="none" strike="noStrike" kern="1200" noProof="0" err="1"/>
                        <a:t>want</a:t>
                      </a:r>
                      <a:r>
                        <a:rPr lang="pt-PT" sz="1200" b="0" i="0" u="none" strike="noStrike" kern="1200" noProof="0" dirty="0"/>
                        <a:t> to </a:t>
                      </a:r>
                      <a:r>
                        <a:rPr lang="pt-PT" sz="1200" b="0" i="0" u="none" strike="noStrike" kern="1200" noProof="0" err="1"/>
                        <a:t>view</a:t>
                      </a:r>
                      <a:r>
                        <a:rPr lang="pt-PT" sz="1200" b="0" i="0" u="none" strike="noStrike" kern="1200" noProof="0" dirty="0"/>
                        <a:t>, in real-time, </a:t>
                      </a:r>
                      <a:r>
                        <a:rPr lang="pt-PT" sz="1200" b="0" i="0" u="none" strike="noStrike" kern="1200" noProof="0" err="1"/>
                        <a:t>the</a:t>
                      </a:r>
                      <a:r>
                        <a:rPr lang="pt-PT" sz="1200" b="0" i="0" u="none" strike="noStrike" kern="1200" noProof="0" dirty="0"/>
                        <a:t> </a:t>
                      </a:r>
                      <a:r>
                        <a:rPr lang="pt-PT" sz="1200" b="0" i="0" u="none" strike="noStrike" kern="1200" noProof="0" err="1"/>
                        <a:t>updates</a:t>
                      </a:r>
                      <a:r>
                        <a:rPr lang="pt-PT" sz="1200" b="0" i="0" u="none" strike="noStrike" kern="1200" noProof="0" dirty="0"/>
                        <a:t> in </a:t>
                      </a:r>
                      <a:r>
                        <a:rPr lang="pt-PT" sz="1200" b="0" i="0" u="none" strike="noStrike" kern="1200" noProof="0" err="1"/>
                        <a:t>the</a:t>
                      </a:r>
                      <a:r>
                        <a:rPr lang="pt-PT" sz="1200" b="0" i="0" u="none" strike="noStrike" kern="1200" noProof="0" dirty="0"/>
                        <a:t> </a:t>
                      </a:r>
                      <a:r>
                        <a:rPr lang="pt-PT" sz="1200" b="0" i="0" u="none" strike="noStrike" kern="1200" noProof="0" err="1"/>
                        <a:t>shared</a:t>
                      </a:r>
                      <a:r>
                        <a:rPr lang="pt-PT" sz="1200" b="0" i="0" u="none" strike="noStrike" kern="1200" noProof="0" dirty="0"/>
                        <a:t> </a:t>
                      </a:r>
                      <a:r>
                        <a:rPr lang="pt-PT" sz="1200" b="0" i="0" u="none" strike="noStrike" kern="1200" noProof="0" err="1"/>
                        <a:t>boards</a:t>
                      </a:r>
                      <a:r>
                        <a:rPr lang="pt-PT" sz="1200" b="0" i="0" u="none" strike="noStrike" kern="1200" noProof="0" dirty="0"/>
                        <a:t>.</a:t>
                      </a:r>
                      <a:endParaRPr lang="en-US" dirty="0" err="1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Luís Monteiro – 1211250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Miguel Marques - 1201078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pt-PT" sz="12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Start</a:t>
                      </a: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: 15-06-2023</a:t>
                      </a:r>
                      <a:endParaRPr lang="en-US" sz="1200" b="0" i="0" u="none" strike="noStrike" kern="1200" cap="none" normalizeH="0" baseline="0" noProof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 </a:t>
                      </a:r>
                      <a:r>
                        <a:rPr lang="pt-PT" sz="12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End</a:t>
                      </a: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: 18-06-2023</a:t>
                      </a:r>
                      <a:endParaRPr kumimoji="0" lang="pt-PT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  <a:tabLst/>
                        <a:defRPr/>
                      </a:pPr>
                      <a:r>
                        <a:rPr lang="pt-PT" sz="2400" b="0" i="0" u="none" strike="noStrike" kern="1200" noProof="0" dirty="0">
                          <a:latin typeface="Wingdings"/>
                          <a:sym typeface="Wingdings"/>
                        </a:rPr>
                        <a:t></a:t>
                      </a:r>
                      <a:endParaRPr lang="en-US" dirty="0">
                        <a:sym typeface="Wingding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6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3006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i="0" u="none" strike="noStrike" kern="1200" noProof="0" dirty="0"/>
                        <a:t>As </a:t>
                      </a:r>
                      <a:r>
                        <a:rPr lang="pt-PT" sz="1200" b="0" i="0" u="none" strike="noStrike" kern="1200" noProof="0" err="1"/>
                        <a:t>User</a:t>
                      </a:r>
                      <a:r>
                        <a:rPr lang="pt-PT" sz="1200" b="0" i="0" u="none" strike="noStrike" kern="1200" noProof="0" dirty="0"/>
                        <a:t>, I </a:t>
                      </a:r>
                      <a:r>
                        <a:rPr lang="pt-PT" sz="1200" b="0" i="0" u="none" strike="noStrike" kern="1200" noProof="0" err="1"/>
                        <a:t>want</a:t>
                      </a:r>
                      <a:r>
                        <a:rPr lang="pt-PT" sz="1200" b="0" i="0" u="none" strike="noStrike" kern="1200" noProof="0" dirty="0"/>
                        <a:t> to </a:t>
                      </a:r>
                      <a:r>
                        <a:rPr lang="pt-PT" sz="1200" b="0" i="0" u="none" strike="noStrike" kern="1200" noProof="0" err="1"/>
                        <a:t>create</a:t>
                      </a:r>
                      <a:r>
                        <a:rPr lang="pt-PT" sz="1200" b="0" i="0" u="none" strike="noStrike" kern="1200" noProof="0" dirty="0"/>
                        <a:t> a post-it </a:t>
                      </a:r>
                      <a:r>
                        <a:rPr lang="pt-PT" sz="1200" b="0" i="0" u="none" strike="noStrike" kern="1200" noProof="0" err="1"/>
                        <a:t>on</a:t>
                      </a:r>
                      <a:r>
                        <a:rPr lang="pt-PT" sz="1200" b="0" i="0" u="none" strike="noStrike" kern="1200" noProof="0" dirty="0"/>
                        <a:t> a </a:t>
                      </a:r>
                      <a:r>
                        <a:rPr lang="pt-PT" sz="1200" b="0" i="0" u="none" strike="noStrike" kern="1200" noProof="0" err="1"/>
                        <a:t>board</a:t>
                      </a:r>
                      <a:r>
                        <a:rPr lang="pt-PT" sz="1200" b="0" i="0" u="none" strike="noStrike" kern="1200" noProof="0" dirty="0"/>
                        <a:t>.</a:t>
                      </a:r>
                      <a:endParaRPr lang="en-US" dirty="0" err="1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Luís Monteiro – 1211250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pt-PT" sz="12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Start</a:t>
                      </a: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: 13-06-2023</a:t>
                      </a:r>
                      <a:endParaRPr lang="en-US" sz="1200" b="0" i="0" u="none" strike="noStrike" kern="1200" cap="none" normalizeH="0" baseline="0" noProof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 </a:t>
                      </a:r>
                      <a:r>
                        <a:rPr lang="pt-PT" sz="12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End</a:t>
                      </a: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: 18-06-2023</a:t>
                      </a:r>
                      <a:endParaRPr kumimoji="0" lang="pt-PT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  <a:tabLst/>
                        <a:defRPr/>
                      </a:pPr>
                      <a:r>
                        <a:rPr lang="pt-PT" sz="2400" b="0" i="0" u="none" strike="noStrike" kern="1200" noProof="0" dirty="0">
                          <a:latin typeface="Wingdings"/>
                          <a:sym typeface="Wingdings"/>
                        </a:rPr>
                        <a:t></a:t>
                      </a:r>
                      <a:endParaRPr lang="en-US" dirty="0">
                        <a:sym typeface="Wingding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670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3007</a:t>
                      </a:r>
                    </a:p>
                  </a:txBody>
                  <a:tcPr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i="0" u="none" strike="noStrike" kern="1200" noProof="0" dirty="0"/>
                        <a:t>As </a:t>
                      </a:r>
                      <a:r>
                        <a:rPr lang="pt-PT" sz="1200" b="0" i="0" u="none" strike="noStrike" kern="1200" noProof="0" err="1"/>
                        <a:t>User</a:t>
                      </a:r>
                      <a:r>
                        <a:rPr lang="pt-PT" sz="1200" b="0" i="0" u="none" strike="noStrike" kern="1200" noProof="0" dirty="0"/>
                        <a:t>, I </a:t>
                      </a:r>
                      <a:r>
                        <a:rPr lang="pt-PT" sz="1200" b="0" i="0" u="none" strike="noStrike" kern="1200" noProof="0" err="1"/>
                        <a:t>want</a:t>
                      </a:r>
                      <a:r>
                        <a:rPr lang="pt-PT" sz="1200" b="0" i="0" u="none" strike="noStrike" kern="1200" noProof="0" dirty="0"/>
                        <a:t> to </a:t>
                      </a:r>
                      <a:r>
                        <a:rPr lang="pt-PT" sz="1200" b="0" i="0" u="none" strike="noStrike" kern="1200" noProof="0" err="1"/>
                        <a:t>change</a:t>
                      </a:r>
                      <a:r>
                        <a:rPr lang="pt-PT" sz="1200" b="0" i="0" u="none" strike="noStrike" kern="1200" noProof="0" dirty="0"/>
                        <a:t> a post-it.</a:t>
                      </a:r>
                      <a:endParaRPr lang="en-US" dirty="0"/>
                    </a:p>
                  </a:txBody>
                  <a:tcPr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Luís Monteiro – 1211250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Miguel Marques - 1201078</a:t>
                      </a:r>
                    </a:p>
                  </a:txBody>
                  <a:tcPr marL="68580" marR="68580" marT="0" marB="0"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pt-PT" sz="12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Start</a:t>
                      </a: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: 13-06-2023</a:t>
                      </a:r>
                      <a:endParaRPr lang="en-US" sz="1200" b="0" i="0" u="none" strike="noStrike" kern="1200" cap="none" normalizeH="0" baseline="0" noProof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 </a:t>
                      </a:r>
                      <a:r>
                        <a:rPr lang="pt-PT" sz="12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End</a:t>
                      </a: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: </a:t>
                      </a: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effectLst/>
                          <a:latin typeface="Century Gothic"/>
                        </a:rPr>
                        <a:t>18-06-2023</a:t>
                      </a:r>
                      <a:endParaRPr kumimoji="0" lang="pt-PT" dirty="0"/>
                    </a:p>
                  </a:txBody>
                  <a:tcPr marL="0" marR="0" marT="0" marB="0"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  <a:tabLst/>
                        <a:defRPr/>
                      </a:pPr>
                      <a:r>
                        <a:rPr lang="pt-PT" sz="2400" b="0" i="0" u="none" strike="noStrike" kern="1200" noProof="0" dirty="0">
                          <a:latin typeface="Wingdings"/>
                          <a:sym typeface="Wingdings"/>
                        </a:rPr>
                        <a:t></a:t>
                      </a:r>
                      <a:endParaRPr lang="en-US" dirty="0">
                        <a:sym typeface="Wingdings"/>
                      </a:endParaRPr>
                    </a:p>
                  </a:txBody>
                  <a:tcPr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83615"/>
                  </a:ext>
                </a:extLst>
              </a:tr>
              <a:tr h="477670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3008</a:t>
                      </a:r>
                    </a:p>
                  </a:txBody>
                  <a:tcPr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i="0" u="none" strike="noStrike" kern="1200" noProof="0" dirty="0"/>
                        <a:t>As </a:t>
                      </a:r>
                      <a:r>
                        <a:rPr lang="pt-PT" sz="1200" b="0" i="0" u="none" strike="noStrike" kern="1200" noProof="0" err="1"/>
                        <a:t>User</a:t>
                      </a:r>
                      <a:r>
                        <a:rPr lang="pt-PT" sz="1200" b="0" i="0" u="none" strike="noStrike" kern="1200" noProof="0" dirty="0"/>
                        <a:t>, I </a:t>
                      </a:r>
                      <a:r>
                        <a:rPr lang="pt-PT" sz="1200" b="0" i="0" u="none" strike="noStrike" kern="1200" noProof="0" err="1"/>
                        <a:t>want</a:t>
                      </a:r>
                      <a:r>
                        <a:rPr lang="pt-PT" sz="1200" b="0" i="0" u="none" strike="noStrike" kern="1200" noProof="0" dirty="0"/>
                        <a:t> to undo </a:t>
                      </a:r>
                      <a:r>
                        <a:rPr lang="pt-PT" sz="1200" b="0" i="0" u="none" strike="noStrike" kern="1200" noProof="0" err="1"/>
                        <a:t>the</a:t>
                      </a:r>
                      <a:r>
                        <a:rPr lang="pt-PT" sz="1200" b="0" i="0" u="none" strike="noStrike" kern="1200" noProof="0" dirty="0"/>
                        <a:t> </a:t>
                      </a:r>
                      <a:r>
                        <a:rPr lang="pt-PT" sz="1200" b="0" i="0" u="none" strike="noStrike" kern="1200" noProof="0" err="1"/>
                        <a:t>last</a:t>
                      </a:r>
                      <a:r>
                        <a:rPr lang="pt-PT" sz="1200" b="0" i="0" u="none" strike="noStrike" kern="1200" noProof="0" dirty="0"/>
                        <a:t> </a:t>
                      </a:r>
                      <a:r>
                        <a:rPr lang="pt-PT" sz="1200" b="0" i="0" u="none" strike="noStrike" kern="1200" noProof="0" err="1"/>
                        <a:t>change</a:t>
                      </a:r>
                      <a:r>
                        <a:rPr lang="pt-PT" sz="1200" b="0" i="0" u="none" strike="noStrike" kern="1200" noProof="0" dirty="0"/>
                        <a:t> in a post-it.</a:t>
                      </a:r>
                      <a:endParaRPr lang="en-US" dirty="0"/>
                    </a:p>
                  </a:txBody>
                  <a:tcPr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Luís Monteiro – 1211250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Miguel Marques - 1201078</a:t>
                      </a:r>
                    </a:p>
                  </a:txBody>
                  <a:tcPr marL="68580" marR="68580" marT="0" marB="0"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pt-PT" sz="12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Start</a:t>
                      </a: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: 13-06-2023</a:t>
                      </a:r>
                      <a:endParaRPr lang="en-US" sz="1200" b="0" i="0" u="none" strike="noStrike" kern="1200" cap="none" normalizeH="0" baseline="0" noProof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 </a:t>
                      </a:r>
                      <a:r>
                        <a:rPr lang="pt-PT" sz="12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End</a:t>
                      </a: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effectLst/>
                          <a:latin typeface="Century Gothic"/>
                        </a:rPr>
                        <a:t>18-06-2023</a:t>
                      </a:r>
                      <a:endParaRPr lang="pt-PT" dirty="0"/>
                    </a:p>
                  </a:txBody>
                  <a:tcPr marL="0" marR="0" marT="0" marB="0"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  <a:tabLst/>
                        <a:defRPr/>
                      </a:pPr>
                      <a:r>
                        <a:rPr lang="pt-PT" sz="2400" b="0" i="0" u="none" strike="noStrike" kern="1200" noProof="0" dirty="0">
                          <a:latin typeface="Wingdings"/>
                          <a:sym typeface="Wingdings"/>
                        </a:rPr>
                        <a:t></a:t>
                      </a:r>
                      <a:endParaRPr lang="en-US" dirty="0">
                        <a:sym typeface="Wingdings"/>
                      </a:endParaRPr>
                    </a:p>
                  </a:txBody>
                  <a:tcPr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089922"/>
                  </a:ext>
                </a:extLst>
              </a:tr>
              <a:tr h="477670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3009</a:t>
                      </a:r>
                    </a:p>
                  </a:txBody>
                  <a:tcPr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i="0" u="none" strike="noStrike" kern="1200" noProof="0" dirty="0"/>
                        <a:t>As </a:t>
                      </a:r>
                      <a:r>
                        <a:rPr lang="pt-PT" sz="1200" b="0" i="0" u="none" strike="noStrike" kern="1200" noProof="0" err="1"/>
                        <a:t>User</a:t>
                      </a:r>
                      <a:r>
                        <a:rPr lang="pt-PT" sz="1200" b="0" i="0" u="none" strike="noStrike" kern="1200" noProof="0" dirty="0"/>
                        <a:t>, I </a:t>
                      </a:r>
                      <a:r>
                        <a:rPr lang="pt-PT" sz="1200" b="0" i="0" u="none" strike="noStrike" kern="1200" noProof="0" err="1"/>
                        <a:t>want</a:t>
                      </a:r>
                      <a:r>
                        <a:rPr lang="pt-PT" sz="1200" b="0" i="0" u="none" strike="noStrike" kern="1200" noProof="0" dirty="0"/>
                        <a:t> to </a:t>
                      </a:r>
                      <a:r>
                        <a:rPr lang="pt-PT" sz="1200" b="0" i="0" u="none" strike="noStrike" kern="1200" noProof="0" err="1"/>
                        <a:t>view</a:t>
                      </a:r>
                      <a:r>
                        <a:rPr lang="pt-PT" sz="1200" b="0" i="0" u="none" strike="noStrike" kern="1200" noProof="0" dirty="0"/>
                        <a:t> </a:t>
                      </a:r>
                      <a:r>
                        <a:rPr lang="pt-PT" sz="1200" b="0" i="0" u="none" strike="noStrike" kern="1200" noProof="0" err="1"/>
                        <a:t>the</a:t>
                      </a:r>
                      <a:r>
                        <a:rPr lang="pt-PT" sz="1200" b="0" i="0" u="none" strike="noStrike" kern="1200" noProof="0" dirty="0"/>
                        <a:t> </a:t>
                      </a:r>
                      <a:r>
                        <a:rPr lang="pt-PT" sz="1200" b="0" i="0" u="none" strike="noStrike" kern="1200" noProof="0" err="1"/>
                        <a:t>history</a:t>
                      </a:r>
                      <a:r>
                        <a:rPr lang="pt-PT" sz="1200" b="0" i="0" u="none" strike="noStrike" kern="1200" noProof="0" dirty="0"/>
                        <a:t> </a:t>
                      </a:r>
                      <a:r>
                        <a:rPr lang="pt-PT" sz="1200" b="0" i="0" u="none" strike="noStrike" kern="1200" noProof="0" err="1"/>
                        <a:t>of</a:t>
                      </a:r>
                      <a:r>
                        <a:rPr lang="pt-PT" sz="1200" b="0" i="0" u="none" strike="noStrike" kern="1200" noProof="0" dirty="0"/>
                        <a:t> </a:t>
                      </a:r>
                      <a:r>
                        <a:rPr lang="pt-PT" sz="1200" b="0" i="0" u="none" strike="noStrike" kern="1200" noProof="0" err="1"/>
                        <a:t>updates</a:t>
                      </a:r>
                      <a:r>
                        <a:rPr lang="pt-PT" sz="1200" b="0" i="0" u="none" strike="noStrike" kern="1200" noProof="0" dirty="0"/>
                        <a:t> </a:t>
                      </a:r>
                      <a:r>
                        <a:rPr lang="pt-PT" sz="1200" b="0" i="0" u="none" strike="noStrike" kern="1200" noProof="0" err="1"/>
                        <a:t>on</a:t>
                      </a:r>
                      <a:r>
                        <a:rPr lang="pt-PT" sz="1200" b="0" i="0" u="none" strike="noStrike" kern="1200" noProof="0" dirty="0"/>
                        <a:t> a </a:t>
                      </a:r>
                      <a:r>
                        <a:rPr lang="pt-PT" sz="1200" b="0" i="0" u="none" strike="noStrike" kern="1200" noProof="0" err="1"/>
                        <a:t>board</a:t>
                      </a:r>
                      <a:r>
                        <a:rPr lang="pt-PT" sz="1200" b="0" i="0" u="none" strike="noStrike" kern="1200" noProof="0" dirty="0"/>
                        <a:t>.</a:t>
                      </a:r>
                      <a:endParaRPr lang="en-US" dirty="0" err="1"/>
                    </a:p>
                  </a:txBody>
                  <a:tcPr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Miguel Marques - 1201078</a:t>
                      </a:r>
                    </a:p>
                  </a:txBody>
                  <a:tcPr marL="68580" marR="68580" marT="0" marB="0"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pt-PT" sz="12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Start</a:t>
                      </a: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: 28-06-2023</a:t>
                      </a:r>
                      <a:endParaRPr lang="en-US" sz="1200" b="0" i="0" u="none" strike="noStrike" kern="1200" cap="none" normalizeH="0" baseline="0" noProof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 </a:t>
                      </a:r>
                      <a:r>
                        <a:rPr lang="pt-PT" sz="12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End</a:t>
                      </a: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effectLst/>
                          <a:latin typeface="Century Gothic"/>
                        </a:rPr>
                        <a:t>17-06-2023</a:t>
                      </a:r>
                      <a:endParaRPr lang="pt-PT" dirty="0"/>
                    </a:p>
                  </a:txBody>
                  <a:tcPr marL="0" marR="0" marT="0" marB="0"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  <a:tabLst/>
                        <a:defRPr/>
                      </a:pPr>
                      <a:r>
                        <a:rPr lang="pt-PT" sz="2400" b="0" i="0" u="none" strike="noStrike" kern="1200" noProof="0" dirty="0">
                          <a:latin typeface="Wingdings"/>
                          <a:sym typeface="Wingdings"/>
                        </a:rPr>
                        <a:t></a:t>
                      </a:r>
                      <a:endParaRPr lang="en-US" dirty="0">
                        <a:sym typeface="Wingdings"/>
                      </a:endParaRPr>
                    </a:p>
                  </a:txBody>
                  <a:tcPr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262653"/>
                  </a:ext>
                </a:extLst>
              </a:tr>
              <a:tr h="477670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5002</a:t>
                      </a:r>
                    </a:p>
                  </a:txBody>
                  <a:tcPr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As Software </a:t>
                      </a:r>
                      <a:r>
                        <a:rPr lang="pt-PT" sz="1200" kern="1200" noProof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Product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pt-PT" sz="1200" kern="1200" noProof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Client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, I </a:t>
                      </a:r>
                      <a:r>
                        <a:rPr lang="pt-PT" sz="1200" kern="1200" noProof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want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pt-PT" sz="1200" kern="1200" noProof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the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 team to prepare </a:t>
                      </a:r>
                      <a:r>
                        <a:rPr lang="pt-PT" sz="1200" kern="1200" noProof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this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pt-PT" sz="1200" kern="1200" noProof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presentation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  <a:tabLst/>
                        <a:defRPr/>
                      </a:pP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Everyone</a:t>
                      </a:r>
                    </a:p>
                  </a:txBody>
                  <a:tcPr marL="68580" marR="68580" marT="0" marB="0"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 </a:t>
                      </a:r>
                      <a:r>
                        <a:rPr lang="pt-PT" sz="1200" b="0" i="0" u="none" strike="noStrike" kern="1200" cap="none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Start</a:t>
                      </a: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: 01-06-2023</a:t>
                      </a:r>
                      <a:endParaRPr lang="en-US" sz="1200" b="0" i="0" u="none" strike="noStrike" kern="1200" cap="none" normalizeH="0" baseline="0" noProof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 </a:t>
                      </a:r>
                      <a:r>
                        <a:rPr lang="pt-PT" sz="12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End</a:t>
                      </a:r>
                      <a:r>
                        <a:rPr lang="pt-PT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: 18-06-2023</a:t>
                      </a:r>
                      <a:endParaRPr kumimoji="0" lang="pt-PT" dirty="0"/>
                    </a:p>
                  </a:txBody>
                  <a:tcPr marL="0" marR="0" marT="0" marB="0"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  <a:tabLst/>
                        <a:defRPr/>
                      </a:pPr>
                      <a:r>
                        <a:rPr lang="pt-PT" sz="2400" b="0" i="0" u="none" strike="noStrike" kern="1200" noProof="0" dirty="0">
                          <a:latin typeface="Wingdings"/>
                          <a:sym typeface="Wingdings"/>
                        </a:rPr>
                        <a:t></a:t>
                      </a:r>
                      <a:endParaRPr lang="en-US" dirty="0">
                        <a:sym typeface="Wingdings"/>
                      </a:endParaRPr>
                    </a:p>
                  </a:txBody>
                  <a:tcPr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082627"/>
                  </a:ext>
                </a:extLst>
              </a:tr>
              <a:tr h="477670"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  <a:tabLst/>
                        <a:defRPr/>
                      </a:pP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>
                      <a:solidFill>
                        <a:srgbClr val="C0C0C0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  <a:tabLst/>
                        <a:defRPr/>
                      </a:pP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>
                      <a:solidFill>
                        <a:srgbClr val="C0C0C0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  <a:tabLst/>
                        <a:defRPr/>
                      </a:pP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>
                      <a:solidFill>
                        <a:srgbClr val="C0C0C0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>
                      <a:solidFill>
                        <a:srgbClr val="C0C0C0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>
                      <a:solidFill>
                        <a:srgbClr val="C0C0C0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  <a:tabLst/>
                        <a:defRPr/>
                      </a:pPr>
                      <a:r>
                        <a:rPr lang="pt-PT" sz="2400" b="0" i="0" u="none" strike="noStrike" kern="1200" noProof="0" dirty="0">
                          <a:latin typeface="Wingdings"/>
                          <a:sym typeface="Wingdings"/>
                        </a:rPr>
                        <a:t></a:t>
                      </a:r>
                      <a:endParaRPr lang="en-US" dirty="0">
                        <a:sym typeface="Wingdings"/>
                      </a:endParaRPr>
                    </a:p>
                  </a:txBody>
                  <a:tcPr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>
                      <a:solidFill>
                        <a:srgbClr val="C0C0C0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244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19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Activities Uncompleted/To Be Started</a:t>
            </a:r>
            <a:endParaRPr lang="pt-PT"/>
          </a:p>
        </p:txBody>
      </p:sp>
      <p:graphicFrame>
        <p:nvGraphicFramePr>
          <p:cNvPr id="7" name="Tabela 8"/>
          <p:cNvGraphicFramePr>
            <a:graphicFrameLocks noGrp="1"/>
          </p:cNvGraphicFramePr>
          <p:nvPr/>
        </p:nvGraphicFramePr>
        <p:xfrm>
          <a:off x="415637" y="2649865"/>
          <a:ext cx="11321439" cy="1690797"/>
        </p:xfrm>
        <a:graphic>
          <a:graphicData uri="http://schemas.openxmlformats.org/drawingml/2006/table">
            <a:tbl>
              <a:tblPr/>
              <a:tblGrid>
                <a:gridCol w="570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0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8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4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3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/>
                        </a:rPr>
                        <a:t>ID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/>
                        </a:rPr>
                        <a:t>Atividade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/>
                        </a:rPr>
                        <a:t>Responsável</a:t>
                      </a:r>
                      <a:endParaRPr lang="pt-PT" sz="1200" b="1" kern="1200" noProof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err="1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Baseline</a:t>
                      </a:r>
                      <a:endParaRPr lang="pt-PT" sz="1200" b="1" kern="1200" noProof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/>
                        </a:rPr>
                        <a:t>Real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/>
                        </a:rPr>
                        <a:t>Estado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14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2001</a:t>
                      </a:r>
                      <a:endParaRPr lang="pt-PT" sz="1200" kern="1200" noProof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As Teacher, I want to create/update an exam</a:t>
                      </a:r>
                      <a:endParaRPr lang="pt-PT" sz="1200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1201305 - Tiago Afonso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Start</a:t>
                      </a:r>
                      <a:r>
                        <a:rPr kumimoji="0" lang="pt-PT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11-04-2023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End</a:t>
                      </a:r>
                      <a:r>
                        <a:rPr kumimoji="0" lang="pt-PT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22-04-2023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pt-PT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PT" sz="12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Start</a:t>
                      </a:r>
                      <a:r>
                        <a:rPr kumimoji="0" lang="pt-PT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19-09-2020</a:t>
                      </a:r>
                    </a:p>
                    <a:p>
                      <a:pPr marL="0" marR="0" lvl="0" indent="0" algn="l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pt-PT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PT" sz="12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End</a:t>
                      </a:r>
                      <a:r>
                        <a:rPr kumimoji="0" lang="pt-PT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b="0" i="0" u="none" strike="noStrike" kern="120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pt-PT" sz="2400" kern="1200" noProof="0">
                        <a:solidFill>
                          <a:srgbClr val="FFFF00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146">
                <a:tc>
                  <a:txBody>
                    <a:bodyPr/>
                    <a:lstStyle/>
                    <a:p>
                      <a:pPr marL="0" lvl="0" algn="l" defTabSz="914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GB" sz="12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2004</a:t>
                      </a:r>
                    </a:p>
                  </a:txBody>
                  <a:tcPr marL="68580" marR="68580" marT="0" marB="0"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>
                      <a:solidFill>
                        <a:srgbClr val="C0C0C0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GB" sz="1200" b="0" i="0" u="none" strike="noStrike" kern="1200" noProof="0"/>
                        <a:t>As Student, I want to take an exam</a:t>
                      </a:r>
                      <a:endParaRPr lang="en-US"/>
                    </a:p>
                  </a:txBody>
                  <a:tcPr marL="68580" marR="68580" marT="0" marB="0"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>
                      <a:solidFill>
                        <a:srgbClr val="C0C0C0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João Torres</a:t>
                      </a:r>
                    </a:p>
                  </a:txBody>
                  <a:tcPr marL="68580" marR="68580" marT="0" marB="0"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>
                      <a:solidFill>
                        <a:srgbClr val="C0C0C0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36000" marB="36000"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>
                      <a:solidFill>
                        <a:srgbClr val="C0C0C0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kumimoji="0" lang="pt-PT" sz="12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8000" marR="18000" marT="36000" marB="36000"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>
                      <a:solidFill>
                        <a:srgbClr val="C0C0C0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  <a:tabLst/>
                        <a:defRPr/>
                      </a:pPr>
                      <a:r>
                        <a:rPr lang="pt-PT" sz="2400" b="0" i="0" u="none" strike="noStrike" kern="1200" noProof="0">
                          <a:solidFill>
                            <a:srgbClr val="FF0000"/>
                          </a:solidFill>
                          <a:latin typeface="Wingdings"/>
                          <a:sym typeface="Wingdings"/>
                        </a:rPr>
                        <a:t></a:t>
                      </a:r>
                      <a:endParaRPr lang="en-US">
                        <a:sym typeface="Wingdings"/>
                      </a:endParaRPr>
                    </a:p>
                  </a:txBody>
                  <a:tcPr anchor="ctr">
                    <a:lnL w="12700">
                      <a:solidFill>
                        <a:srgbClr val="C0C0C0"/>
                      </a:solidFill>
                    </a:lnL>
                    <a:lnR w="12700">
                      <a:solidFill>
                        <a:srgbClr val="C0C0C0"/>
                      </a:solidFill>
                    </a:lnR>
                    <a:lnT w="12700">
                      <a:solidFill>
                        <a:srgbClr val="C0C0C0"/>
                      </a:solidFill>
                    </a:lnT>
                    <a:lnB w="12700">
                      <a:solidFill>
                        <a:srgbClr val="C0C0C0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25115"/>
                  </a:ext>
                </a:extLst>
              </a:tr>
              <a:tr h="4640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2005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/>
                        <a:t>As Student, I want to view a list of my grades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1201305 - Tiago Afonso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pt-PT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PT" sz="12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Start</a:t>
                      </a:r>
                      <a:r>
                        <a:rPr kumimoji="0" lang="pt-PT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05-06-2023</a:t>
                      </a:r>
                    </a:p>
                    <a:p>
                      <a:pPr marL="0" marR="0" lvl="0" indent="0" algn="l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pt-PT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PT" sz="12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End</a:t>
                      </a:r>
                      <a:r>
                        <a:rPr kumimoji="0" lang="pt-PT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06-06-2023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pt-PT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PT" sz="12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Start</a:t>
                      </a:r>
                      <a:r>
                        <a:rPr kumimoji="0" lang="pt-PT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N/A</a:t>
                      </a:r>
                    </a:p>
                    <a:p>
                      <a:pPr marL="0" marR="0" lvl="0" indent="0" algn="l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pt-PT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PT" sz="12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End</a:t>
                      </a:r>
                      <a:r>
                        <a:rPr kumimoji="0" lang="pt-PT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</a:t>
                      </a:r>
                      <a:r>
                        <a:rPr lang="pt-PT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pt-PT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pt-PT" sz="12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b="0" i="0" u="none" strike="noStrike" kern="120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pt-PT" sz="2400" kern="1200" noProof="0">
                        <a:solidFill>
                          <a:srgbClr val="FF0000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58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9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Oval 11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Oval 13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2" name="Rectangle 18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4EFE32-2FFC-24D2-34BA-FB5310FDD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6BBDB1-AD77-8A35-E658-6CD53D2DF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01" y="392353"/>
            <a:ext cx="11249397" cy="60732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FC3CD2-74F0-3804-5E55-A862E315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636" y="2237998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Burn up / CFD</a:t>
            </a:r>
          </a:p>
        </p:txBody>
      </p:sp>
    </p:spTree>
    <p:extLst>
      <p:ext uri="{BB962C8B-B14F-4D97-AF65-F5344CB8AC3E}">
        <p14:creationId xmlns:p14="http://schemas.microsoft.com/office/powerpoint/2010/main" val="184061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Main objectives of the system</a:t>
            </a:r>
          </a:p>
        </p:txBody>
      </p:sp>
      <p:sp>
        <p:nvSpPr>
          <p:cNvPr id="2" name="Retângulo 1"/>
          <p:cNvSpPr/>
          <p:nvPr/>
        </p:nvSpPr>
        <p:spPr>
          <a:xfrm>
            <a:off x="4678424" y="1059025"/>
            <a:ext cx="5302189" cy="4739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 The system supports remote learning, providing a solution for teachers, students, and managers to engage in learning activities regardless of their location. </a:t>
            </a:r>
            <a:endParaRPr lang="en-US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 It includes automated exams with instant feedback and grades, shared boards for collaboration, and aims to yield high-value results. 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 The platform caters to teachers, students, and managers, enhancing their experience in remote learning.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68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1ACB-A759-1D6E-162C-93F6436D5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>
                <a:solidFill>
                  <a:srgbClr val="EBEBEB"/>
                </a:solidFill>
              </a:rPr>
              <a:t>Adopted development process and planning</a:t>
            </a:r>
            <a:endParaRPr lang="pt-PT" sz="2800">
              <a:solidFill>
                <a:srgbClr val="EBEBEB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89EF17-E435-6148-DE4F-531BCC43EE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252031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3573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94DC-BC9C-9D67-B493-701F1D91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000">
                <a:solidFill>
                  <a:srgbClr val="EBEBEB"/>
                </a:solidFill>
              </a:rPr>
              <a:t>Teamwork methodology and conflict resolution strategy </a:t>
            </a:r>
            <a:br>
              <a:rPr lang="en-GB" sz="2000">
                <a:solidFill>
                  <a:srgbClr val="EBEBEB"/>
                </a:solidFill>
              </a:rPr>
            </a:br>
            <a:endParaRPr lang="pt-PT" sz="2000">
              <a:solidFill>
                <a:srgbClr val="EBEBEB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6917B5-6988-D95F-C712-4E31D39D58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256836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693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180E-9937-4178-4F69-AA340E416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Product Quality</a:t>
            </a:r>
          </a:p>
        </p:txBody>
      </p:sp>
      <p:graphicFrame>
        <p:nvGraphicFramePr>
          <p:cNvPr id="58" name="Content Placeholder 2">
            <a:extLst>
              <a:ext uri="{FF2B5EF4-FFF2-40B4-BE49-F238E27FC236}">
                <a16:creationId xmlns:a16="http://schemas.microsoft.com/office/drawing/2014/main" id="{809E514E-476F-0CBE-968B-66BF9460DE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964916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80182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KNOELEADERBOARD" val="89229331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Personalizado 1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0070C0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f1e8cb8-17b7-4ff6-9d75-b5dc77c91e0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031C1978A87F41AC16BED15B3B4DA2" ma:contentTypeVersion="8" ma:contentTypeDescription="Create a new document." ma:contentTypeScope="" ma:versionID="9df8ab8c30235c6d5c3d8918a2c2ad17">
  <xsd:schema xmlns:xsd="http://www.w3.org/2001/XMLSchema" xmlns:xs="http://www.w3.org/2001/XMLSchema" xmlns:p="http://schemas.microsoft.com/office/2006/metadata/properties" xmlns:ns3="7f1e8cb8-17b7-4ff6-9d75-b5dc77c91e0f" xmlns:ns4="31912bad-6bf5-43d9-9c09-64541403c241" targetNamespace="http://schemas.microsoft.com/office/2006/metadata/properties" ma:root="true" ma:fieldsID="72a03cca4a6bf5a0bde9d6b2faccb2e7" ns3:_="" ns4:_="">
    <xsd:import namespace="7f1e8cb8-17b7-4ff6-9d75-b5dc77c91e0f"/>
    <xsd:import namespace="31912bad-6bf5-43d9-9c09-64541403c24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1e8cb8-17b7-4ff6-9d75-b5dc77c91e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912bad-6bf5-43d9-9c09-64541403c24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0ACA2C-97E2-4BA6-8903-232D95FC50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AAB6C4-099C-42B3-800B-33D9542A997C}">
  <ds:schemaRefs>
    <ds:schemaRef ds:uri="http://purl.org/dc/dcmitype/"/>
    <ds:schemaRef ds:uri="http://purl.org/dc/elements/1.1/"/>
    <ds:schemaRef ds:uri="http://www.w3.org/XML/1998/namespace"/>
    <ds:schemaRef ds:uri="http://schemas.microsoft.com/office/2006/metadata/properties"/>
    <ds:schemaRef ds:uri="http://purl.org/dc/terms/"/>
    <ds:schemaRef ds:uri="31912bad-6bf5-43d9-9c09-64541403c241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7f1e8cb8-17b7-4ff6-9d75-b5dc77c91e0f"/>
  </ds:schemaRefs>
</ds:datastoreItem>
</file>

<file path=customXml/itemProps3.xml><?xml version="1.0" encoding="utf-8"?>
<ds:datastoreItem xmlns:ds="http://schemas.openxmlformats.org/officeDocument/2006/customXml" ds:itemID="{D853C684-73CF-4934-B3EB-C22D0212A8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1e8cb8-17b7-4ff6-9d75-b5dc77c91e0f"/>
    <ds:schemaRef ds:uri="31912bad-6bf5-43d9-9c09-64541403c2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607</TotalTime>
  <Words>419</Words>
  <Application>Microsoft Office PowerPoint</Application>
  <PresentationFormat>Widescreen</PresentationFormat>
  <Paragraphs>204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 Boardroom</vt:lpstr>
      <vt:lpstr>eCourse Progress Report – Sprint C </vt:lpstr>
      <vt:lpstr>Completed Activities</vt:lpstr>
      <vt:lpstr>Completed Activities</vt:lpstr>
      <vt:lpstr>Activities Uncompleted/To Be Started</vt:lpstr>
      <vt:lpstr>Burn up / CFD</vt:lpstr>
      <vt:lpstr>Main objectives of the system</vt:lpstr>
      <vt:lpstr>Adopted development process and planning</vt:lpstr>
      <vt:lpstr>Teamwork methodology and conflict resolution strategy  </vt:lpstr>
      <vt:lpstr>Product Quality</vt:lpstr>
      <vt:lpstr>Expected Results</vt:lpstr>
      <vt:lpstr>Lessons Learned</vt:lpstr>
      <vt:lpstr>eCourse Progress Report – Sprint C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Gerir projetos</dc:title>
  <dc:creator>Ana Abreu</dc:creator>
  <cp:lastModifiedBy>Tiago Afonso (1201305)</cp:lastModifiedBy>
  <cp:revision>1774</cp:revision>
  <dcterms:created xsi:type="dcterms:W3CDTF">2015-06-02T09:01:30Z</dcterms:created>
  <dcterms:modified xsi:type="dcterms:W3CDTF">2023-06-18T22:45:47Z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0x01010071031C1978A87F41AC16BED15B3B4DA2</vt:lpwstr>
  </property>
</Properties>
</file>