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Inter" panose="02000503000000020004" pitchFamily="2" charset="0"/>
      <p:regular r:id="rId8"/>
      <p:bold r:id="rId9"/>
    </p:embeddedFon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Raleway" pitchFamily="2" charset="77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82ec45172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82ec45172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82ec45172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82ec45172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82ec45172_0_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82ec45172_0_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82ec45172_0_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82ec45172_0_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eCourse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890550" y="1151250"/>
            <a:ext cx="29643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Pedro Mesquita 	1211171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Luís Monteiro	1211250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Miguel Marques 	1201078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Tiago Afonso	1201305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13"/>
          <p:cNvSpPr txBox="1"/>
          <p:nvPr/>
        </p:nvSpPr>
        <p:spPr>
          <a:xfrm>
            <a:off x="567475" y="2045100"/>
            <a:ext cx="663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A new fast and easy solution for remote learning.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567475" y="2509675"/>
            <a:ext cx="5056800" cy="19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1300">
                <a:solidFill>
                  <a:srgbClr val="595959"/>
                </a:solidFill>
                <a:latin typeface="Inter"/>
                <a:ea typeface="Inter"/>
                <a:cs typeface="Inter"/>
                <a:sym typeface="Inter"/>
              </a:rPr>
              <a:t>A look into the main features of eCourse, a remote learning platform developed using a Minimum Viable Product (MVP) approach by a team for Learning Systems, an IT company specialized in the development of learning solutions.</a:t>
            </a:r>
            <a:endParaRPr sz="1300">
              <a:solidFill>
                <a:srgbClr val="59595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Automated Exams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610575" y="2078875"/>
            <a:ext cx="3605100" cy="19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Inter"/>
              <a:buChar char="●"/>
            </a:pPr>
            <a:r>
              <a:rPr lang="pt-PT" sz="1300">
                <a:solidFill>
                  <a:srgbClr val="595959"/>
                </a:solidFill>
                <a:latin typeface="Inter"/>
                <a:ea typeface="Inter"/>
                <a:cs typeface="Inter"/>
                <a:sym typeface="Inter"/>
              </a:rPr>
              <a:t> eCourse has a fully automated approach for exams and evaluation.</a:t>
            </a:r>
            <a:endParaRPr sz="1300">
              <a:solidFill>
                <a:srgbClr val="59595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Inter"/>
              <a:buChar char="●"/>
            </a:pPr>
            <a:r>
              <a:rPr lang="pt-PT" sz="1300">
                <a:solidFill>
                  <a:srgbClr val="595959"/>
                </a:solidFill>
                <a:latin typeface="Inter"/>
                <a:ea typeface="Inter"/>
                <a:cs typeface="Inter"/>
                <a:sym typeface="Inter"/>
              </a:rPr>
              <a:t> Teachers can design exams using a simple and intuitive language for students to take.</a:t>
            </a:r>
            <a:endParaRPr sz="1300">
              <a:solidFill>
                <a:srgbClr val="59595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Inter"/>
              <a:buChar char="●"/>
            </a:pPr>
            <a:r>
              <a:rPr lang="pt-PT" sz="1300">
                <a:solidFill>
                  <a:srgbClr val="595959"/>
                </a:solidFill>
                <a:latin typeface="Inter"/>
                <a:ea typeface="Inter"/>
                <a:cs typeface="Inter"/>
                <a:sym typeface="Inter"/>
              </a:rPr>
              <a:t> Students receive feedback and grades automatically after submitting their exams.</a:t>
            </a:r>
            <a:endParaRPr sz="1300">
              <a:solidFill>
                <a:srgbClr val="59595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Inter"/>
              <a:buChar char="●"/>
            </a:pPr>
            <a:r>
              <a:rPr lang="pt-PT" sz="1300">
                <a:solidFill>
                  <a:srgbClr val="595959"/>
                </a:solidFill>
                <a:latin typeface="Inter"/>
                <a:ea typeface="Inter"/>
                <a:cs typeface="Inter"/>
                <a:sym typeface="Inter"/>
              </a:rPr>
              <a:t> Dashboards are available for both students and teachers to view exam results.</a:t>
            </a:r>
            <a:endParaRPr sz="1300">
              <a:solidFill>
                <a:srgbClr val="59595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6950" y="1668175"/>
            <a:ext cx="30099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Shared Boards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632000" y="2055650"/>
            <a:ext cx="3605100" cy="19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Inter"/>
              <a:buChar char="●"/>
            </a:pPr>
            <a:r>
              <a:rPr lang="pt-PT" sz="1300">
                <a:solidFill>
                  <a:srgbClr val="595959"/>
                </a:solidFill>
                <a:latin typeface="Inter"/>
                <a:ea typeface="Inter"/>
                <a:cs typeface="Inter"/>
                <a:sym typeface="Inter"/>
              </a:rPr>
              <a:t> A tool used to share and organize ideas and data, crucial for managing projects.</a:t>
            </a:r>
            <a:endParaRPr sz="1300">
              <a:solidFill>
                <a:srgbClr val="59595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Inter"/>
              <a:buChar char="●"/>
            </a:pPr>
            <a:r>
              <a:rPr lang="pt-PT" sz="1300">
                <a:solidFill>
                  <a:srgbClr val="595959"/>
                </a:solidFill>
                <a:latin typeface="Inter"/>
                <a:ea typeface="Inter"/>
                <a:cs typeface="Inter"/>
                <a:sym typeface="Inter"/>
              </a:rPr>
              <a:t> Users can create boards, share them, create post-its and edit them as they like.</a:t>
            </a:r>
            <a:endParaRPr sz="1300">
              <a:solidFill>
                <a:srgbClr val="59595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Inter"/>
              <a:buChar char="●"/>
            </a:pPr>
            <a:r>
              <a:rPr lang="pt-PT" sz="1300">
                <a:solidFill>
                  <a:srgbClr val="595959"/>
                </a:solidFill>
                <a:latin typeface="Inter"/>
                <a:ea typeface="Inter"/>
                <a:cs typeface="Inter"/>
                <a:sym typeface="Inter"/>
              </a:rPr>
              <a:t> Allows the validation of ideas on a board and view board history and archive.</a:t>
            </a:r>
            <a:endParaRPr sz="1300">
              <a:solidFill>
                <a:srgbClr val="59595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7100" y="1838375"/>
            <a:ext cx="4602101" cy="2399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Meetings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700" y="1619400"/>
            <a:ext cx="4433475" cy="263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299800" y="1916600"/>
            <a:ext cx="320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299800" y="1954750"/>
            <a:ext cx="3605100" cy="19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Inter"/>
              <a:buChar char="●"/>
            </a:pPr>
            <a:r>
              <a:rPr lang="pt-PT" sz="1300">
                <a:solidFill>
                  <a:srgbClr val="595959"/>
                </a:solidFill>
                <a:latin typeface="Inter"/>
                <a:ea typeface="Inter"/>
                <a:cs typeface="Inter"/>
                <a:sym typeface="Inter"/>
              </a:rPr>
              <a:t> Users have the ability to schedule meetings and choose participants.</a:t>
            </a:r>
            <a:endParaRPr sz="1300">
              <a:solidFill>
                <a:srgbClr val="59595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Inter"/>
              <a:buChar char="●"/>
            </a:pPr>
            <a:r>
              <a:rPr lang="pt-PT" sz="1300">
                <a:solidFill>
                  <a:srgbClr val="595959"/>
                </a:solidFill>
                <a:latin typeface="Inter"/>
                <a:ea typeface="Inter"/>
                <a:cs typeface="Inter"/>
                <a:sym typeface="Inter"/>
              </a:rPr>
              <a:t> Users can cancel, accept/reject invitations and view the list of participants.</a:t>
            </a:r>
            <a:endParaRPr sz="1300">
              <a:solidFill>
                <a:srgbClr val="59595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Other Functionalities/Information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524650" y="2019000"/>
            <a:ext cx="7473600" cy="19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Inter"/>
              <a:buChar char="●"/>
            </a:pPr>
            <a:r>
              <a:rPr lang="pt-PT" sz="1300">
                <a:solidFill>
                  <a:srgbClr val="595959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pt-PT" sz="1300">
                <a:latin typeface="Inter"/>
                <a:ea typeface="Inter"/>
                <a:cs typeface="Inter"/>
                <a:sym typeface="Inter"/>
              </a:rPr>
              <a:t>The system has a authentication and authorization for all its users.</a:t>
            </a:r>
            <a:endParaRPr sz="1300">
              <a:latin typeface="Inter"/>
              <a:ea typeface="Inter"/>
              <a:cs typeface="Inter"/>
              <a:sym typeface="Inter"/>
            </a:endParaRPr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Inter"/>
              <a:buChar char="●"/>
            </a:pPr>
            <a:r>
              <a:rPr lang="pt-PT" sz="1300">
                <a:latin typeface="Inter"/>
                <a:ea typeface="Inter"/>
                <a:cs typeface="Inter"/>
                <a:sym typeface="Inter"/>
              </a:rPr>
              <a:t>Courses can be created, opened/closed, listed, have students enrolled in them, schedule classes for said course.</a:t>
            </a:r>
            <a:endParaRPr sz="1300">
              <a:latin typeface="Inter"/>
              <a:ea typeface="Inter"/>
              <a:cs typeface="Inter"/>
              <a:sym typeface="Inter"/>
            </a:endParaRPr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Inter"/>
              <a:buChar char="●"/>
            </a:pPr>
            <a:r>
              <a:rPr lang="pt-PT" sz="1300">
                <a:latin typeface="Inter"/>
                <a:ea typeface="Inter"/>
                <a:cs typeface="Inter"/>
                <a:sym typeface="Inter"/>
              </a:rPr>
              <a:t>The main language used is Java.</a:t>
            </a:r>
            <a:endParaRPr sz="13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Macintosh PowerPoint</Application>
  <PresentationFormat>Apresentação no Ecrã 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0" baseType="lpstr">
      <vt:lpstr>Lato</vt:lpstr>
      <vt:lpstr>Raleway</vt:lpstr>
      <vt:lpstr>Arial</vt:lpstr>
      <vt:lpstr>Inter</vt:lpstr>
      <vt:lpstr>Streamline</vt:lpstr>
      <vt:lpstr>eCourse</vt:lpstr>
      <vt:lpstr>Automated Exams</vt:lpstr>
      <vt:lpstr>Shared Boards</vt:lpstr>
      <vt:lpstr>Meetings</vt:lpstr>
      <vt:lpstr>Other Functionalities/Information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eCourse</dc:title>
  <cp:lastModifiedBy>Pedro Mesquita</cp:lastModifiedBy>
  <cp:revision>1</cp:revision>
  <dcterms:modified xsi:type="dcterms:W3CDTF">2023-05-24T14:12:15Z</dcterms:modified>
</cp:coreProperties>
</file>