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Int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82ec4517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82ec4517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2ec4517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82ec451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2ec45172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82ec45172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2ec4517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2ec4517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eCourse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90550" y="1151250"/>
            <a:ext cx="29643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Pedro Mesquita 	1211171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Luís Monteiro	</a:t>
            </a:r>
            <a:r>
              <a:rPr lang="pt-PT"/>
              <a:t>	</a:t>
            </a:r>
            <a:r>
              <a:rPr lang="pt-PT"/>
              <a:t>1211250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Miguel Marques 	1201078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Afonso 	</a:t>
            </a:r>
            <a:r>
              <a:rPr lang="pt-PT"/>
              <a:t>	</a:t>
            </a:r>
            <a:r>
              <a:rPr lang="pt-PT"/>
              <a:t>1201305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67475" y="2045100"/>
            <a:ext cx="66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A new fast and easy solution for remote learning.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67475" y="2509675"/>
            <a:ext cx="50568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A look into the main features of eCourse, a remote learning platform developed using a Minimum Viable Product (MVP) approach by a team for Learning Systems, an IT company specialized in the development of learning solutions.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Automated Exams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10575" y="2078875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eCourse has a fully automated approach for exams and evaluation.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Teachers can design exams using a simple and intuitive language for students to take.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Students receive feedback and grades automatically after submitting their exams.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Dashboards are available for both students and teachers to view exam results.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50" y="1668175"/>
            <a:ext cx="3009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Shared Boards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32000" y="2055650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A tool used to share and organize ideas and data, crucial for managing projects.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can create boards, share them, create post-its and edit them as they like.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Allows the validation of ideas on a board and view board history and archive.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100" y="1838375"/>
            <a:ext cx="4602101" cy="2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Meetings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00" y="1619400"/>
            <a:ext cx="4433475" cy="26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99800" y="1916600"/>
            <a:ext cx="3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99800" y="1954750"/>
            <a:ext cx="36051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have the ability to schedule meetings and choose participants.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Users can cancel, accept/reject invitations and view the list of participants.</a:t>
            </a:r>
            <a:endParaRPr sz="13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Other Functionalities/Information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24650" y="2019000"/>
            <a:ext cx="74736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pt-PT" sz="1300">
                <a:latin typeface="Inter"/>
                <a:ea typeface="Inter"/>
                <a:cs typeface="Inter"/>
                <a:sym typeface="Inter"/>
              </a:rPr>
              <a:t>The system has a authentication and authorization for all its users.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latin typeface="Inter"/>
                <a:ea typeface="Inter"/>
                <a:cs typeface="Inter"/>
                <a:sym typeface="Inter"/>
              </a:rPr>
              <a:t>Courses can be created, opened/closed, listed, have students enrolled in them, schedule classes for said course.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Inter"/>
              <a:buChar char="●"/>
            </a:pPr>
            <a:r>
              <a:rPr lang="pt-PT" sz="1300">
                <a:latin typeface="Inter"/>
                <a:ea typeface="Inter"/>
                <a:cs typeface="Inter"/>
                <a:sym typeface="Inter"/>
              </a:rPr>
              <a:t>The main language used is Java.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