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B02A5-1E02-48CF-8086-243442064B93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87DD8-3960-4D7E-A16F-268B9B5C4B4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14458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87DD8-3960-4D7E-A16F-268B9B5C4B4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61509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xão rect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xão rect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c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xão rect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xão rect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xão rect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Marcador de Posição de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xão rect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A0AE99-8C08-4EAA-B2FE-4AC4641C244E}" type="datetimeFigureOut">
              <a:rPr lang="pt-PT" smtClean="0"/>
              <a:pPr/>
              <a:t>03-06-2015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4C374F-4CB4-4E85-99CF-3E7D894743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28" y="285728"/>
            <a:ext cx="7915276" cy="2643206"/>
          </a:xfrm>
        </p:spPr>
        <p:txBody>
          <a:bodyPr>
            <a:normAutofit/>
          </a:bodyPr>
          <a:lstStyle/>
          <a:p>
            <a:pPr algn="ctr"/>
            <a:r>
              <a:rPr lang="pt-PT" sz="2000" dirty="0" smtClean="0">
                <a:solidFill>
                  <a:schemeClr val="accent1">
                    <a:lumMod val="75000"/>
                  </a:schemeClr>
                </a:solidFill>
              </a:rPr>
              <a:t>Departamento de Eletrónica, Telecomunicações e Informática da Universidade de Aveiro</a:t>
            </a:r>
            <a:r>
              <a:rPr lang="pt-PT" sz="27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PT" sz="27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PT" sz="2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PT" sz="27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PT" sz="2800" dirty="0" smtClean="0">
                <a:solidFill>
                  <a:schemeClr val="accent1">
                    <a:lumMod val="75000"/>
                  </a:schemeClr>
                </a:solidFill>
              </a:rPr>
              <a:t>Laboratório de Sistemas Digitais</a:t>
            </a:r>
            <a:r>
              <a:rPr lang="pt-PT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PT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accent1">
                    <a:lumMod val="75000"/>
                  </a:schemeClr>
                </a:solidFill>
              </a:rPr>
              <a:t>2014/2015 − 2º Semestre 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3174" y="2928934"/>
            <a:ext cx="6172200" cy="1371600"/>
          </a:xfrm>
        </p:spPr>
        <p:txBody>
          <a:bodyPr/>
          <a:lstStyle/>
          <a:p>
            <a:endParaRPr lang="pt-PT" dirty="0" smtClean="0"/>
          </a:p>
          <a:p>
            <a:pPr algn="ctr"/>
            <a:r>
              <a:rPr lang="pt-PT" sz="4400" dirty="0" smtClean="0">
                <a:solidFill>
                  <a:schemeClr val="accent1">
                    <a:lumMod val="50000"/>
                  </a:schemeClr>
                </a:solidFill>
              </a:rPr>
              <a:t>Miniprojeto - FPGA</a:t>
            </a:r>
            <a:endParaRPr lang="pt-PT" sz="4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643174" y="4714884"/>
            <a:ext cx="6500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</a:rPr>
              <a:t>Autores</a:t>
            </a:r>
            <a:r>
              <a:rPr lang="pt-PT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Pedro Miguel André Coelho, Nº Mec. </a:t>
            </a:r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68803</a:t>
            </a:r>
          </a:p>
          <a:p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Tiago 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de Matos Ferreira Madeira, Nº Mec. 76321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0"/>
            <a:ext cx="7972452" cy="1143000"/>
          </a:xfrm>
        </p:spPr>
        <p:txBody>
          <a:bodyPr>
            <a:normAutofit/>
          </a:bodyPr>
          <a:lstStyle/>
          <a:p>
            <a:r>
              <a:rPr lang="pt-PT" sz="2800" dirty="0" smtClean="0">
                <a:latin typeface="Comic Sans MS" pitchFamily="66" charset="0"/>
              </a:rPr>
              <a:t>Jogo dos Dados com 5 Dados Independentes</a:t>
            </a:r>
            <a:endParaRPr lang="pt-PT" sz="2800" dirty="0">
              <a:latin typeface="Comic Sans MS" pitchFamily="66" charset="0"/>
            </a:endParaRPr>
          </a:p>
        </p:txBody>
      </p:sp>
      <p:pic>
        <p:nvPicPr>
          <p:cNvPr id="2050" name="Picture 2" descr="C:\Users\Pedro Coelho\Desktop\Projeto LSD 1\14014710574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1678"/>
            <a:ext cx="4429156" cy="3321868"/>
          </a:xfrm>
          <a:prstGeom prst="rect">
            <a:avLst/>
          </a:prstGeom>
          <a:noFill/>
        </p:spPr>
      </p:pic>
      <p:sp>
        <p:nvSpPr>
          <p:cNvPr id="5" name="Rectângulo 4"/>
          <p:cNvSpPr/>
          <p:nvPr/>
        </p:nvSpPr>
        <p:spPr>
          <a:xfrm>
            <a:off x="7858148" y="5715016"/>
            <a:ext cx="85725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86"/>
          </a:xfrm>
        </p:spPr>
        <p:txBody>
          <a:bodyPr/>
          <a:lstStyle/>
          <a:p>
            <a:r>
              <a:rPr lang="pt-PT" dirty="0" smtClean="0">
                <a:latin typeface="Comic Sans MS" pitchFamily="66" charset="0"/>
              </a:rPr>
              <a:t>Arquitetura do Sistema</a:t>
            </a:r>
            <a:endParaRPr lang="pt-PT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36" y="1000109"/>
            <a:ext cx="8560467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pt-PT" dirty="0" smtClean="0">
                <a:latin typeface="Comic Sans MS" pitchFamily="66" charset="0"/>
              </a:rPr>
              <a:t>Máquina de Estados</a:t>
            </a:r>
            <a:endParaRPr lang="pt-PT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071546"/>
            <a:ext cx="5286412" cy="527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CaixaDeTexto 25"/>
          <p:cNvSpPr txBox="1"/>
          <p:nvPr/>
        </p:nvSpPr>
        <p:spPr>
          <a:xfrm>
            <a:off x="285720" y="1428736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accent2">
                    <a:lumMod val="50000"/>
                  </a:schemeClr>
                </a:solidFill>
              </a:rPr>
              <a:t>Fase inicial - </a:t>
            </a:r>
          </a:p>
          <a:p>
            <a:r>
              <a:rPr lang="pt-PT" sz="1400" b="1" dirty="0" smtClean="0">
                <a:solidFill>
                  <a:schemeClr val="accent2">
                    <a:lumMod val="50000"/>
                  </a:schemeClr>
                </a:solidFill>
              </a:rPr>
              <a:t>Premir o Botão</a:t>
            </a:r>
            <a:endParaRPr lang="pt-PT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57158" y="3071810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accent2">
                    <a:lumMod val="50000"/>
                  </a:schemeClr>
                </a:solidFill>
              </a:rPr>
              <a:t>Baralhar dos dados sem mostrar a soma</a:t>
            </a:r>
            <a:endParaRPr lang="pt-PT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28596" y="457200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accent2">
                    <a:lumMod val="50000"/>
                  </a:schemeClr>
                </a:solidFill>
              </a:rPr>
              <a:t>Mostragem da soma igual ou diferente a 21</a:t>
            </a:r>
            <a:endParaRPr lang="pt-PT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Rectângulo 29"/>
          <p:cNvSpPr/>
          <p:nvPr/>
        </p:nvSpPr>
        <p:spPr>
          <a:xfrm>
            <a:off x="8143900" y="5429264"/>
            <a:ext cx="57150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643970"/>
            <a:ext cx="8535892" cy="5706467"/>
          </a:xfrm>
        </p:spPr>
      </p:pic>
      <p:sp>
        <p:nvSpPr>
          <p:cNvPr id="5" name="Retângulo 4"/>
          <p:cNvSpPr/>
          <p:nvPr/>
        </p:nvSpPr>
        <p:spPr>
          <a:xfrm>
            <a:off x="2843808" y="2746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b="1" i="1" dirty="0" smtClean="0">
                <a:solidFill>
                  <a:schemeClr val="accent2">
                    <a:lumMod val="50000"/>
                  </a:schemeClr>
                </a:solidFill>
              </a:rPr>
              <a:t>Testbenching</a:t>
            </a:r>
            <a:r>
              <a:rPr lang="pt-PT" b="1" dirty="0" smtClean="0">
                <a:solidFill>
                  <a:schemeClr val="accent2">
                    <a:lumMod val="50000"/>
                  </a:schemeClr>
                </a:solidFill>
              </a:rPr>
              <a:t> da MEF</a:t>
            </a:r>
            <a:endParaRPr lang="pt-PT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1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8072462" y="5643578"/>
            <a:ext cx="642942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24" name="AutoShape 4" descr="https://www.parallax.com/sites/default/files/styles/full-size-product/public/60050_0.png?itok=l0RhBms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5126" name="AutoShape 6" descr="https://www.parallax.com/sites/default/files/styles/full-size-product/public/60050_0.png?itok=l0RhBms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5128" name="Picture 8" descr="https://www.parallax.com/sites/default/files/styles/full-size-product/public/60050_0.png?itok=l0RhBms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0"/>
            <a:ext cx="6000768" cy="6000768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2143108" y="3786190"/>
            <a:ext cx="571504" cy="5715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3000364" y="3786190"/>
            <a:ext cx="1285884" cy="5715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142844" y="3286124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1">
                    <a:lumMod val="50000"/>
                  </a:schemeClr>
                </a:solidFill>
              </a:rPr>
              <a:t>Valor da soma dos 5 números</a:t>
            </a:r>
            <a:endParaRPr lang="pt-P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4282" y="542926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1">
                    <a:lumMod val="50000"/>
                  </a:schemeClr>
                </a:solidFill>
              </a:rPr>
              <a:t>Valor dos 5 números gerados aleatoriamente</a:t>
            </a:r>
            <a:endParaRPr lang="pt-P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57950" y="4429132"/>
            <a:ext cx="428628" cy="42862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xão recta unidireccional 16"/>
          <p:cNvCxnSpPr>
            <a:stCxn id="10" idx="4"/>
          </p:cNvCxnSpPr>
          <p:nvPr/>
        </p:nvCxnSpPr>
        <p:spPr>
          <a:xfrm rot="5400000" flipH="1">
            <a:off x="1643042" y="3571876"/>
            <a:ext cx="285752" cy="1285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unidireccional 19"/>
          <p:cNvCxnSpPr/>
          <p:nvPr/>
        </p:nvCxnSpPr>
        <p:spPr>
          <a:xfrm rot="5400000">
            <a:off x="2428860" y="4572008"/>
            <a:ext cx="1143008" cy="7143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572000" y="571501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1">
                    <a:lumMod val="50000"/>
                  </a:schemeClr>
                </a:solidFill>
              </a:rPr>
              <a:t>Botão para gerar os números aleatoriamente</a:t>
            </a:r>
            <a:endParaRPr lang="pt-P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Conexão recta unidireccional 23"/>
          <p:cNvCxnSpPr/>
          <p:nvPr/>
        </p:nvCxnSpPr>
        <p:spPr>
          <a:xfrm rot="5400000">
            <a:off x="5786446" y="5000636"/>
            <a:ext cx="857256" cy="5715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nte">
  <a:themeElements>
    <a:clrScheme name="Mirant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nte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nt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377</TotalTime>
  <Words>91</Words>
  <Application>Microsoft Office PowerPoint</Application>
  <PresentationFormat>Apresentação no Ecrã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Mirante</vt:lpstr>
      <vt:lpstr>Departamento de Eletrónica, Telecomunicações e Informática da Universidade de Aveiro   Laboratório de Sistemas Digitais  2014/2015 − 2º Semestre  </vt:lpstr>
      <vt:lpstr>Jogo dos Dados com 5 Dados Independentes</vt:lpstr>
      <vt:lpstr>Arquitetura do Sistema</vt:lpstr>
      <vt:lpstr>Máquina de Estados</vt:lpstr>
      <vt:lpstr>Diapositivo 5</vt:lpstr>
      <vt:lpstr>Diapositivo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Eletrónica, Telecomunicações e Informática da Universidade de Aveiro   Laboratório de Sistemas Digitais</dc:title>
  <dc:creator>Pedro Coelho</dc:creator>
  <cp:lastModifiedBy>Pedro Coelho</cp:lastModifiedBy>
  <cp:revision>29</cp:revision>
  <dcterms:created xsi:type="dcterms:W3CDTF">2015-06-02T16:10:51Z</dcterms:created>
  <dcterms:modified xsi:type="dcterms:W3CDTF">2015-06-03T09:27:17Z</dcterms:modified>
</cp:coreProperties>
</file>