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Playfair Displ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confidencial.com/tecnologia/2019-03-06/facebook-redes-sociales-fake-news-28a-elecciones_1856734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huffingtonpost.es/2019/03/10/vox-pide-perdon-tras-difundir-una-denuncia-falsa-contra-unas-feministas-radicales_a_23688856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features/what-you-found-in-3-million-russian-troll-tweet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2ab678b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2ab678b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https://www.elconfidencial.com/tecnologia/2019-03-06/facebook-redes-sociales-fake-news-28a-elecciones_1856734/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https://www.huffingtonpost.es/2019/03/10/vox-pide-perdon-tras-difundir-una-denuncia-falsa-contra-unas-feministas-radicales_a_23688856/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2ab678b9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2ab678b9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https://fivethirtyeight.com/features/what-you-found-in-3-million-russian-troll-tweets/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2ab678b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2ab678b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30235f4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30235f4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2ab678b9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2ab678b9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30235f4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30235f4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2ab678b9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2ab678b9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drid.r-e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i.merinolo@gmail.com" TargetMode="External"/><Relationship Id="rId5" Type="http://schemas.openxmlformats.org/officeDocument/2006/relationships/hyperlink" Target="mailto:Pedro.concejerocerezo@gmail.com" TargetMode="External"/><Relationship Id="rId4" Type="http://schemas.openxmlformats.org/officeDocument/2006/relationships/hyperlink" Target="https://www.meetup.com/es-ES/Grupo-de-Usuarios-de-R-de-Madrid/events/25964300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roconcejero/russian_trolls_topicmi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51044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Playfair Display"/>
                <a:ea typeface="Playfair Display"/>
                <a:cs typeface="Playfair Display"/>
                <a:sym typeface="Playfair Display"/>
              </a:rPr>
              <a:t>Topic mining sobre 3 millones de troll-tweets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4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484497" y="2746141"/>
            <a:ext cx="3773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Grupo de usuarios de R de </a:t>
            </a:r>
            <a:r>
              <a:rPr lang="es" dirty="0" smtClean="0"/>
              <a:t>Madrid</a:t>
            </a:r>
          </a:p>
          <a:p>
            <a:pPr algn="ctr"/>
            <a:r>
              <a:rPr lang="es-ES" dirty="0">
                <a:hlinkClick r:id="rId3"/>
              </a:rPr>
              <a:t>http://madrid.r-es.org/</a:t>
            </a:r>
            <a:r>
              <a:rPr lang="es-E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2484497" y="3315345"/>
            <a:ext cx="3773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</a:lvl1pPr>
          </a:lstStyle>
          <a:p>
            <a:r>
              <a:rPr lang="es" dirty="0"/>
              <a:t>14 de marzo de </a:t>
            </a:r>
            <a:r>
              <a:rPr lang="es" dirty="0" smtClean="0"/>
              <a:t>2019</a:t>
            </a:r>
          </a:p>
          <a:p>
            <a:r>
              <a:rPr lang="es-ES" dirty="0">
                <a:hlinkClick r:id="rId4"/>
              </a:rPr>
              <a:t>https://www.meetup.com/es-ES/Grupo-de-Usuarios-de-R-de-Madrid/events/259643008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883794" y="4226850"/>
            <a:ext cx="3218306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Pedro </a:t>
            </a:r>
            <a:r>
              <a:rPr lang="es" dirty="0" smtClean="0"/>
              <a:t>Concejero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hlinkClick r:id="rId5"/>
              </a:rPr>
              <a:t>P</a:t>
            </a:r>
            <a:r>
              <a:rPr lang="es" dirty="0" smtClean="0">
                <a:hlinkClick r:id="rId5"/>
              </a:rPr>
              <a:t>edro.concejerocerezo@gmail.com</a:t>
            </a:r>
            <a:endParaRPr lang="es" dirty="0" smtClean="0"/>
          </a:p>
          <a:p>
            <a:pPr algn="r"/>
            <a:r>
              <a:rPr lang="es" dirty="0" smtClean="0"/>
              <a:t>Twitter: </a:t>
            </a:r>
            <a:r>
              <a:rPr lang="es-ES" dirty="0"/>
              <a:t>@</a:t>
            </a:r>
            <a:r>
              <a:rPr lang="es-ES" dirty="0" err="1"/>
              <a:t>ConcejeroPedro</a:t>
            </a:r>
            <a:endParaRPr lang="es-E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4474650" y="4226850"/>
            <a:ext cx="25272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Inés </a:t>
            </a:r>
            <a:r>
              <a:rPr lang="es" dirty="0" smtClean="0"/>
              <a:t>Merino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hlinkClick r:id="rId6"/>
              </a:rPr>
              <a:t>i.merinolo@gmail.com</a:t>
            </a:r>
            <a:endParaRPr lang="es-ES" dirty="0" smtClean="0"/>
          </a:p>
          <a:p>
            <a:r>
              <a:rPr lang="es-ES" dirty="0" smtClean="0"/>
              <a:t>Twitter: @</a:t>
            </a:r>
            <a:r>
              <a:rPr lang="es-ES" dirty="0" err="1" smtClean="0"/>
              <a:t>inesmerlob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¿Por qué es relevante?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0" name="Google Shape;70;p15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47" y="1086200"/>
            <a:ext cx="3571075" cy="3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825" y="1017725"/>
            <a:ext cx="2984425" cy="41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699" y="587829"/>
            <a:ext cx="7760245" cy="3981046"/>
          </a:xfrm>
        </p:spPr>
        <p:txBody>
          <a:bodyPr/>
          <a:lstStyle/>
          <a:p>
            <a:r>
              <a:rPr lang="es-ES" dirty="0"/>
              <a:t>https://www.researchgate.net/publication/273160995_Topic_Models_A_Tutorial_with_R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9" y="993988"/>
            <a:ext cx="7786035" cy="41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 Conjunto de datos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Google Shape;79;p16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950" y="1123875"/>
            <a:ext cx="33200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l="2764" r="10293"/>
          <a:stretch/>
        </p:blipFill>
        <p:spPr>
          <a:xfrm>
            <a:off x="4957050" y="202850"/>
            <a:ext cx="4049600" cy="18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274" y="2296725"/>
            <a:ext cx="2190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0" y="388200"/>
            <a:ext cx="1625380" cy="5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l="6510" r="9702"/>
          <a:stretch/>
        </p:blipFill>
        <p:spPr>
          <a:xfrm>
            <a:off x="456400" y="1473650"/>
            <a:ext cx="3556976" cy="34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143525" y="1058400"/>
            <a:ext cx="30861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Left Trolls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5775" y="1058400"/>
            <a:ext cx="3274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Right Trolls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97" y="1473650"/>
            <a:ext cx="3736413" cy="332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0" y="388200"/>
            <a:ext cx="1625380" cy="5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644200" y="558525"/>
            <a:ext cx="3274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Keyword in context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650" y="1102465"/>
            <a:ext cx="4331600" cy="371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1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Topic models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1" name="Google Shape;111;p19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75" y="1138275"/>
            <a:ext cx="5483979" cy="44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69650" y="21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Hashtag Network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7" name="Google Shape;127;p21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80" y="928462"/>
            <a:ext cx="7510349" cy="426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286200" y="1770750"/>
            <a:ext cx="257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erif"/>
                <a:ea typeface="Droid Serif"/>
                <a:cs typeface="Droid Serif"/>
                <a:sym typeface="Droid Serif"/>
              </a:rPr>
              <a:t>GRACIAS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22"/>
          <p:cNvSpPr/>
          <p:nvPr/>
        </p:nvSpPr>
        <p:spPr>
          <a:xfrm rot="5398977">
            <a:off x="35240" y="-35110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 rot="-5401023">
            <a:off x="8100756" y="4100405"/>
            <a:ext cx="1008000" cy="1078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810775" y="3742650"/>
            <a:ext cx="2151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@inesmerlob</a:t>
            </a:r>
            <a:endParaRPr dirty="0"/>
          </a:p>
        </p:txBody>
      </p:sp>
      <p:sp>
        <p:nvSpPr>
          <p:cNvPr id="138" name="Google Shape;138;p22"/>
          <p:cNvSpPr txBox="1"/>
          <p:nvPr/>
        </p:nvSpPr>
        <p:spPr>
          <a:xfrm>
            <a:off x="3706200" y="3312500"/>
            <a:ext cx="2151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@ConcejeroPedro</a:t>
            </a:r>
            <a:endParaRPr dirty="0"/>
          </a:p>
        </p:txBody>
      </p:sp>
      <p:sp>
        <p:nvSpPr>
          <p:cNvPr id="139" name="Google Shape;139;p22"/>
          <p:cNvSpPr txBox="1"/>
          <p:nvPr/>
        </p:nvSpPr>
        <p:spPr>
          <a:xfrm>
            <a:off x="2749675" y="4322450"/>
            <a:ext cx="427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https://github.com/pedroconcejero/russian_trolls_topicmining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2012650" y="4322450"/>
            <a:ext cx="10785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88</Words>
  <Application>Microsoft Office PowerPoint</Application>
  <PresentationFormat>Presentación en pantalla (16:9)</PresentationFormat>
  <Paragraphs>27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Droid Serif</vt:lpstr>
      <vt:lpstr>Arial</vt:lpstr>
      <vt:lpstr>Playfair Display</vt:lpstr>
      <vt:lpstr>Simple Light</vt:lpstr>
      <vt:lpstr>Topic mining sobre 3 millones de troll-tweets</vt:lpstr>
      <vt:lpstr>¿Por qué es relevante?</vt:lpstr>
      <vt:lpstr>Presentación de PowerPoint</vt:lpstr>
      <vt:lpstr> Conjunto de datos</vt:lpstr>
      <vt:lpstr>Presentación de PowerPoint</vt:lpstr>
      <vt:lpstr>Presentación de PowerPoint</vt:lpstr>
      <vt:lpstr>Topic models</vt:lpstr>
      <vt:lpstr>Hashtag Network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mining sobre 3 millones de troll-tweets</dc:title>
  <dc:creator>PEDRO CONCEJERO CEREZO</dc:creator>
  <cp:lastModifiedBy>PEDRO CONCEJERO CEREZO</cp:lastModifiedBy>
  <cp:revision>7</cp:revision>
  <dcterms:modified xsi:type="dcterms:W3CDTF">2019-03-15T11:53:16Z</dcterms:modified>
</cp:coreProperties>
</file>