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91" r:id="rId3"/>
    <p:sldId id="29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91223"/>
  </p:normalViewPr>
  <p:slideViewPr>
    <p:cSldViewPr snapToGrid="0" snapToObjects="1">
      <p:cViewPr varScale="1">
        <p:scale>
          <a:sx n="110" d="100"/>
          <a:sy n="110" d="100"/>
        </p:scale>
        <p:origin x="11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E82D2-E28B-F440-BC24-3CEE54990C60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5717B-8D5A-CC4A-9ED7-C4B2C63021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6623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5717B-8D5A-CC4A-9ED7-C4B2C630219C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0395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5717B-8D5A-CC4A-9ED7-C4B2C630219C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1189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39C6-E085-654F-9407-405D87BDDCD2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BB3F-BC8C-5248-9732-12501059991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024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39C6-E085-654F-9407-405D87BDDCD2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BB3F-BC8C-5248-9732-12501059991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592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39C6-E085-654F-9407-405D87BDDCD2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BB3F-BC8C-5248-9732-12501059991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186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39C6-E085-654F-9407-405D87BDDCD2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BB3F-BC8C-5248-9732-12501059991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39C6-E085-654F-9407-405D87BDDCD2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BB3F-BC8C-5248-9732-12501059991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050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39C6-E085-654F-9407-405D87BDDCD2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BB3F-BC8C-5248-9732-12501059991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2297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39C6-E085-654F-9407-405D87BDDCD2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BB3F-BC8C-5248-9732-12501059991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477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39C6-E085-654F-9407-405D87BDDCD2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BB3F-BC8C-5248-9732-12501059991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2839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39C6-E085-654F-9407-405D87BDDCD2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BB3F-BC8C-5248-9732-12501059991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602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39C6-E085-654F-9407-405D87BDDCD2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BB3F-BC8C-5248-9732-12501059991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0537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39C6-E085-654F-9407-405D87BDDCD2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BB3F-BC8C-5248-9732-12501059991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59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C39C6-E085-654F-9407-405D87BDDCD2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2BB3F-BC8C-5248-9732-12501059991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3607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1264" y="6065822"/>
            <a:ext cx="2227581" cy="372831"/>
          </a:xfrm>
        </p:spPr>
        <p:txBody>
          <a:bodyPr anchor="b">
            <a:normAutofit/>
          </a:bodyPr>
          <a:lstStyle/>
          <a:p>
            <a:pPr algn="r"/>
            <a:r>
              <a:rPr lang="pt-PT" sz="1800" dirty="0" smtClean="0">
                <a:solidFill>
                  <a:srgbClr val="000000"/>
                </a:solidFill>
              </a:rPr>
              <a:t>Pedro </a:t>
            </a:r>
            <a:r>
              <a:rPr lang="pt-PT" sz="1800" dirty="0">
                <a:solidFill>
                  <a:srgbClr val="000000"/>
                </a:solidFill>
              </a:rPr>
              <a:t>Rosa 50037722</a:t>
            </a:r>
          </a:p>
        </p:txBody>
      </p:sp>
      <p:sp>
        <p:nvSpPr>
          <p:cNvPr id="75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esultado de imagem para testes neuropsicolÃ³gicos"/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1" r="19484" b="1"/>
          <a:stretch/>
        </p:blipFill>
        <p:spPr bwMode="auto"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sultado de imagem para universidade europe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711" y="5612522"/>
            <a:ext cx="3403599" cy="94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712937" y="833537"/>
            <a:ext cx="58305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0" dirty="0" err="1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Neuropsi</a:t>
            </a:r>
            <a:endParaRPr lang="pt-PT" sz="8000" dirty="0">
              <a:solidFill>
                <a:schemeClr val="accent5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0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4"/>
    </mc:Choice>
    <mc:Fallback xmlns="">
      <p:transition spd="slow" advTm="143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33400" y="135800"/>
            <a:ext cx="7106653" cy="1100818"/>
          </a:xfrm>
        </p:spPr>
        <p:txBody>
          <a:bodyPr>
            <a:normAutofit/>
          </a:bodyPr>
          <a:lstStyle/>
          <a:p>
            <a:r>
              <a:rPr lang="pt-PT" sz="4800" dirty="0" smtClean="0">
                <a:solidFill>
                  <a:schemeClr val="accent5"/>
                </a:solidFill>
              </a:rPr>
              <a:t>Planeamento</a:t>
            </a:r>
            <a:r>
              <a:rPr lang="pt-PT" sz="4800" dirty="0">
                <a:solidFill>
                  <a:schemeClr val="accent5"/>
                </a:solidFill>
              </a:rPr>
              <a:t> e execução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5505" y="2234960"/>
            <a:ext cx="387804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PT" dirty="0" smtClean="0"/>
              <a:t>Neuropsicologo </a:t>
            </a:r>
            <a:r>
              <a:rPr lang="pt-PT" dirty="0"/>
              <a:t>marca teste</a:t>
            </a:r>
            <a:r>
              <a:rPr lang="pt-PT" dirty="0" smtClean="0"/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PT" dirty="0" smtClean="0"/>
              <a:t>Dispunibilizar teste para o paciente.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PT" dirty="0" smtClean="0"/>
              <a:t>Paciente realiza teste marcado pelo</a:t>
            </a:r>
          </a:p>
          <a:p>
            <a:r>
              <a:rPr lang="pt-PT" dirty="0"/>
              <a:t> </a:t>
            </a:r>
            <a:r>
              <a:rPr lang="pt-PT" dirty="0" smtClean="0"/>
              <a:t>      seu neuropsicologo.</a:t>
            </a:r>
            <a:endParaRPr lang="pt-PT" dirty="0"/>
          </a:p>
          <a:p>
            <a:pPr marL="342900" indent="-342900">
              <a:buFont typeface="+mj-lt"/>
              <a:buAutoNum type="arabicPeriod"/>
            </a:pPr>
            <a:endParaRPr lang="pt-PT" dirty="0"/>
          </a:p>
          <a:p>
            <a:pPr marL="342900" indent="-342900">
              <a:buFont typeface="+mj-lt"/>
              <a:buAutoNum type="arabicPeriod"/>
            </a:pPr>
            <a:endParaRPr lang="pt-PT" dirty="0"/>
          </a:p>
          <a:p>
            <a:pPr marL="342900" indent="-342900">
              <a:buFont typeface="+mj-lt"/>
              <a:buAutoNum type="arabicPeriod"/>
            </a:pPr>
            <a:endParaRPr lang="pt-PT" dirty="0" smtClean="0"/>
          </a:p>
          <a:p>
            <a:pPr marL="342900" indent="-342900">
              <a:buFont typeface="+mj-lt"/>
              <a:buAutoNum type="arabicPeriod"/>
            </a:pPr>
            <a:endParaRPr lang="pt-PT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531201" y="4551144"/>
            <a:ext cx="3368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531201" y="4246127"/>
            <a:ext cx="3368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221742"/>
              </p:ext>
            </p:extLst>
          </p:nvPr>
        </p:nvGraphicFramePr>
        <p:xfrm>
          <a:off x="7106757" y="877386"/>
          <a:ext cx="4536603" cy="53318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033">
                  <a:extLst>
                    <a:ext uri="{9D8B030D-6E8A-4147-A177-3AD203B41FA5}">
                      <a16:colId xmlns:a16="http://schemas.microsoft.com/office/drawing/2014/main" val="3254207187"/>
                    </a:ext>
                  </a:extLst>
                </a:gridCol>
                <a:gridCol w="1512033">
                  <a:extLst>
                    <a:ext uri="{9D8B030D-6E8A-4147-A177-3AD203B41FA5}">
                      <a16:colId xmlns:a16="http://schemas.microsoft.com/office/drawing/2014/main" val="767427121"/>
                    </a:ext>
                  </a:extLst>
                </a:gridCol>
                <a:gridCol w="1512537">
                  <a:extLst>
                    <a:ext uri="{9D8B030D-6E8A-4147-A177-3AD203B41FA5}">
                      <a16:colId xmlns:a16="http://schemas.microsoft.com/office/drawing/2014/main" val="2774993831"/>
                    </a:ext>
                  </a:extLst>
                </a:gridCol>
              </a:tblGrid>
              <a:tr h="3245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900">
                          <a:effectLst/>
                        </a:rPr>
                        <a:t>Eventos e deliverables</a:t>
                      </a:r>
                      <a:endParaRPr lang="pt-PT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67" marR="4256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900">
                          <a:effectLst/>
                        </a:rPr>
                        <a:t>Datas</a:t>
                      </a:r>
                      <a:endParaRPr lang="pt-PT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67" marR="4256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900">
                          <a:effectLst/>
                        </a:rPr>
                        <a:t>Responsável</a:t>
                      </a:r>
                      <a:endParaRPr lang="pt-PT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67" marR="42567" marT="0" marB="0"/>
                </a:tc>
                <a:extLst>
                  <a:ext uri="{0D108BD9-81ED-4DB2-BD59-A6C34878D82A}">
                    <a16:rowId xmlns:a16="http://schemas.microsoft.com/office/drawing/2014/main" val="3642267434"/>
                  </a:ext>
                </a:extLst>
              </a:tr>
              <a:tr h="4172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700">
                          <a:effectLst/>
                        </a:rPr>
                        <a:t>Implementação inicial da funcionalidade do login seguro</a:t>
                      </a:r>
                      <a:endParaRPr lang="pt-PT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67" marR="4256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700">
                          <a:effectLst/>
                        </a:rPr>
                        <a:t>18/03/2020</a:t>
                      </a:r>
                      <a:endParaRPr lang="pt-PT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67" marR="4256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700">
                          <a:effectLst/>
                        </a:rPr>
                        <a:t>Pedro Rosa</a:t>
                      </a:r>
                      <a:endParaRPr lang="pt-PT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67" marR="42567" marT="0" marB="0"/>
                </a:tc>
                <a:extLst>
                  <a:ext uri="{0D108BD9-81ED-4DB2-BD59-A6C34878D82A}">
                    <a16:rowId xmlns:a16="http://schemas.microsoft.com/office/drawing/2014/main" val="1907025003"/>
                  </a:ext>
                </a:extLst>
              </a:tr>
              <a:tr h="4172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700">
                          <a:effectLst/>
                        </a:rPr>
                        <a:t>Guardar as passwords encriptadas na base de dados</a:t>
                      </a:r>
                      <a:endParaRPr lang="pt-PT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67" marR="4256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700">
                          <a:effectLst/>
                        </a:rPr>
                        <a:t>20/03/2020</a:t>
                      </a:r>
                      <a:endParaRPr lang="pt-PT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67" marR="4256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700">
                          <a:effectLst/>
                        </a:rPr>
                        <a:t>Pedro Rosa</a:t>
                      </a:r>
                      <a:endParaRPr lang="pt-PT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67" marR="42567" marT="0" marB="0"/>
                </a:tc>
                <a:extLst>
                  <a:ext uri="{0D108BD9-81ED-4DB2-BD59-A6C34878D82A}">
                    <a16:rowId xmlns:a16="http://schemas.microsoft.com/office/drawing/2014/main" val="668535435"/>
                  </a:ext>
                </a:extLst>
              </a:tr>
              <a:tr h="5563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700">
                          <a:effectLst/>
                        </a:rPr>
                        <a:t>Mockups: interface do novo teste, interface da sua tabela, interface de resultados.</a:t>
                      </a:r>
                      <a:endParaRPr lang="pt-PT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67" marR="4256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700">
                          <a:effectLst/>
                        </a:rPr>
                        <a:t>22/03/2020</a:t>
                      </a:r>
                      <a:endParaRPr lang="pt-PT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67" marR="4256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700">
                          <a:effectLst/>
                        </a:rPr>
                        <a:t>Pedro Rosa</a:t>
                      </a:r>
                      <a:endParaRPr lang="pt-PT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67" marR="42567" marT="0" marB="0"/>
                </a:tc>
                <a:extLst>
                  <a:ext uri="{0D108BD9-81ED-4DB2-BD59-A6C34878D82A}">
                    <a16:rowId xmlns:a16="http://schemas.microsoft.com/office/drawing/2014/main" val="2914686515"/>
                  </a:ext>
                </a:extLst>
              </a:tr>
              <a:tr h="2781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700">
                          <a:effectLst/>
                        </a:rPr>
                        <a:t>Entrega do Project Charter (2ª)</a:t>
                      </a:r>
                      <a:endParaRPr lang="pt-PT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67" marR="4256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700">
                          <a:effectLst/>
                        </a:rPr>
                        <a:t>23/03/2020</a:t>
                      </a:r>
                      <a:endParaRPr lang="pt-PT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67" marR="4256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700">
                          <a:effectLst/>
                        </a:rPr>
                        <a:t>Pedro Rosa</a:t>
                      </a:r>
                      <a:endParaRPr lang="pt-PT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67" marR="42567" marT="0" marB="0"/>
                </a:tc>
                <a:extLst>
                  <a:ext uri="{0D108BD9-81ED-4DB2-BD59-A6C34878D82A}">
                    <a16:rowId xmlns:a16="http://schemas.microsoft.com/office/drawing/2014/main" val="3687235097"/>
                  </a:ext>
                </a:extLst>
              </a:tr>
              <a:tr h="2781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700">
                          <a:effectLst/>
                        </a:rPr>
                        <a:t>Implementação do sistema de inatividade</a:t>
                      </a:r>
                      <a:endParaRPr lang="pt-PT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67" marR="4256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700">
                          <a:effectLst/>
                        </a:rPr>
                        <a:t>25/03/2020</a:t>
                      </a:r>
                      <a:endParaRPr lang="pt-PT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67" marR="4256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700">
                          <a:effectLst/>
                        </a:rPr>
                        <a:t>Pedro Rosa</a:t>
                      </a:r>
                      <a:endParaRPr lang="pt-PT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67" marR="42567" marT="0" marB="0"/>
                </a:tc>
                <a:extLst>
                  <a:ext uri="{0D108BD9-81ED-4DB2-BD59-A6C34878D82A}">
                    <a16:rowId xmlns:a16="http://schemas.microsoft.com/office/drawing/2014/main" val="2773942721"/>
                  </a:ext>
                </a:extLst>
              </a:tr>
              <a:tr h="2781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700">
                          <a:effectLst/>
                        </a:rPr>
                        <a:t>Implementação do novo teste (Discalculia)</a:t>
                      </a:r>
                      <a:endParaRPr lang="pt-PT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67" marR="4256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700">
                          <a:effectLst/>
                        </a:rPr>
                        <a:t>04/04/2020</a:t>
                      </a:r>
                      <a:endParaRPr lang="pt-PT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67" marR="4256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700">
                          <a:effectLst/>
                        </a:rPr>
                        <a:t>Pedro Rosa</a:t>
                      </a:r>
                      <a:endParaRPr lang="pt-PT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67" marR="42567" marT="0" marB="0"/>
                </a:tc>
                <a:extLst>
                  <a:ext uri="{0D108BD9-81ED-4DB2-BD59-A6C34878D82A}">
                    <a16:rowId xmlns:a16="http://schemas.microsoft.com/office/drawing/2014/main" val="4171915670"/>
                  </a:ext>
                </a:extLst>
              </a:tr>
              <a:tr h="2781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700">
                          <a:effectLst/>
                        </a:rPr>
                        <a:t>Guardar o teste na base de dados</a:t>
                      </a:r>
                      <a:endParaRPr lang="pt-PT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67" marR="4256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700">
                          <a:effectLst/>
                        </a:rPr>
                        <a:t>13/04/2020</a:t>
                      </a:r>
                      <a:endParaRPr lang="pt-PT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67" marR="4256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700">
                          <a:effectLst/>
                        </a:rPr>
                        <a:t>Pedro Rosa</a:t>
                      </a:r>
                      <a:endParaRPr lang="pt-PT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67" marR="42567" marT="0" marB="0"/>
                </a:tc>
                <a:extLst>
                  <a:ext uri="{0D108BD9-81ED-4DB2-BD59-A6C34878D82A}">
                    <a16:rowId xmlns:a16="http://schemas.microsoft.com/office/drawing/2014/main" val="4261144297"/>
                  </a:ext>
                </a:extLst>
              </a:tr>
              <a:tr h="4172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700">
                          <a:effectLst/>
                        </a:rPr>
                        <a:t>Apresentação do prótotipo funcional do projeto (3ª)</a:t>
                      </a:r>
                      <a:endParaRPr lang="pt-PT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67" marR="4256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700">
                          <a:effectLst/>
                        </a:rPr>
                        <a:t>22/04/2020</a:t>
                      </a:r>
                      <a:endParaRPr lang="pt-PT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67" marR="4256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700">
                          <a:effectLst/>
                        </a:rPr>
                        <a:t>Pedro Rosa</a:t>
                      </a:r>
                      <a:endParaRPr lang="pt-PT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67" marR="42567" marT="0" marB="0"/>
                </a:tc>
                <a:extLst>
                  <a:ext uri="{0D108BD9-81ED-4DB2-BD59-A6C34878D82A}">
                    <a16:rowId xmlns:a16="http://schemas.microsoft.com/office/drawing/2014/main" val="1871131636"/>
                  </a:ext>
                </a:extLst>
              </a:tr>
              <a:tr h="2781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700">
                          <a:effectLst/>
                        </a:rPr>
                        <a:t>Neuropsicologo marca teste para o paciente</a:t>
                      </a:r>
                      <a:endParaRPr lang="pt-PT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67" marR="4256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700">
                          <a:effectLst/>
                        </a:rPr>
                        <a:t>28/04/2020</a:t>
                      </a:r>
                      <a:endParaRPr lang="pt-PT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67" marR="4256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700">
                          <a:effectLst/>
                        </a:rPr>
                        <a:t>Pedro Rosa</a:t>
                      </a:r>
                      <a:endParaRPr lang="pt-PT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67" marR="42567" marT="0" marB="0"/>
                </a:tc>
                <a:extLst>
                  <a:ext uri="{0D108BD9-81ED-4DB2-BD59-A6C34878D82A}">
                    <a16:rowId xmlns:a16="http://schemas.microsoft.com/office/drawing/2014/main" val="1691334529"/>
                  </a:ext>
                </a:extLst>
              </a:tr>
              <a:tr h="2781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700">
                          <a:effectLst/>
                        </a:rPr>
                        <a:t>Dispunibilizar teste para paciente</a:t>
                      </a:r>
                      <a:endParaRPr lang="pt-PT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67" marR="4256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700">
                          <a:effectLst/>
                        </a:rPr>
                        <a:t>07/05/2020</a:t>
                      </a:r>
                      <a:endParaRPr lang="pt-PT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67" marR="4256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700">
                          <a:effectLst/>
                        </a:rPr>
                        <a:t>Pedro Rosa</a:t>
                      </a:r>
                      <a:endParaRPr lang="pt-PT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67" marR="42567" marT="0" marB="0"/>
                </a:tc>
                <a:extLst>
                  <a:ext uri="{0D108BD9-81ED-4DB2-BD59-A6C34878D82A}">
                    <a16:rowId xmlns:a16="http://schemas.microsoft.com/office/drawing/2014/main" val="1424392129"/>
                  </a:ext>
                </a:extLst>
              </a:tr>
              <a:tr h="4172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700">
                          <a:effectLst/>
                        </a:rPr>
                        <a:t>Paciente realiza o teste marcado pelo neuropsicologo</a:t>
                      </a:r>
                      <a:endParaRPr lang="pt-PT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67" marR="4256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700">
                          <a:effectLst/>
                        </a:rPr>
                        <a:t>12/05/2020</a:t>
                      </a:r>
                      <a:endParaRPr lang="pt-PT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67" marR="4256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700">
                          <a:effectLst/>
                        </a:rPr>
                        <a:t>Pedro Rosa</a:t>
                      </a:r>
                      <a:endParaRPr lang="pt-PT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67" marR="42567" marT="0" marB="0"/>
                </a:tc>
                <a:extLst>
                  <a:ext uri="{0D108BD9-81ED-4DB2-BD59-A6C34878D82A}">
                    <a16:rowId xmlns:a16="http://schemas.microsoft.com/office/drawing/2014/main" val="3891119700"/>
                  </a:ext>
                </a:extLst>
              </a:tr>
              <a:tr h="2781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700">
                          <a:effectLst/>
                        </a:rPr>
                        <a:t>Apresentação da versão alfa do projeto (4ª)</a:t>
                      </a:r>
                      <a:endParaRPr lang="pt-PT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67" marR="4256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700">
                          <a:effectLst/>
                        </a:rPr>
                        <a:t>20/05/2020</a:t>
                      </a:r>
                      <a:endParaRPr lang="pt-PT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67" marR="4256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700">
                          <a:effectLst/>
                        </a:rPr>
                        <a:t>Pedro Rosa</a:t>
                      </a:r>
                      <a:endParaRPr lang="pt-PT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67" marR="42567" marT="0" marB="0"/>
                </a:tc>
                <a:extLst>
                  <a:ext uri="{0D108BD9-81ED-4DB2-BD59-A6C34878D82A}">
                    <a16:rowId xmlns:a16="http://schemas.microsoft.com/office/drawing/2014/main" val="2064545479"/>
                  </a:ext>
                </a:extLst>
              </a:tr>
              <a:tr h="4172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700">
                          <a:effectLst/>
                        </a:rPr>
                        <a:t>Disponibilizar os resultados do novo teste para o paciente</a:t>
                      </a:r>
                      <a:endParaRPr lang="pt-PT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67" marR="4256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700">
                          <a:effectLst/>
                        </a:rPr>
                        <a:t>05/06/2020</a:t>
                      </a:r>
                      <a:endParaRPr lang="pt-PT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67" marR="4256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700">
                          <a:effectLst/>
                        </a:rPr>
                        <a:t>Pedro Rosa</a:t>
                      </a:r>
                      <a:endParaRPr lang="pt-PT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67" marR="42567" marT="0" marB="0"/>
                </a:tc>
                <a:extLst>
                  <a:ext uri="{0D108BD9-81ED-4DB2-BD59-A6C34878D82A}">
                    <a16:rowId xmlns:a16="http://schemas.microsoft.com/office/drawing/2014/main" val="3603569422"/>
                  </a:ext>
                </a:extLst>
              </a:tr>
              <a:tr h="2781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700">
                          <a:effectLst/>
                        </a:rPr>
                        <a:t>Melhoramentos e ajustes na plataforma</a:t>
                      </a:r>
                      <a:endParaRPr lang="pt-PT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67" marR="4256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70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700">
                          <a:effectLst/>
                        </a:rPr>
                        <a:t>15/06/2020</a:t>
                      </a:r>
                      <a:endParaRPr lang="pt-PT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67" marR="4256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70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700">
                          <a:effectLst/>
                        </a:rPr>
                        <a:t>Pedro Rosa</a:t>
                      </a:r>
                      <a:endParaRPr lang="pt-PT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67" marR="42567" marT="0" marB="0"/>
                </a:tc>
                <a:extLst>
                  <a:ext uri="{0D108BD9-81ED-4DB2-BD59-A6C34878D82A}">
                    <a16:rowId xmlns:a16="http://schemas.microsoft.com/office/drawing/2014/main" val="1677135392"/>
                  </a:ext>
                </a:extLst>
              </a:tr>
              <a:tr h="1390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700">
                          <a:effectLst/>
                        </a:rPr>
                        <a:t>Entrega final do projeto</a:t>
                      </a:r>
                      <a:endParaRPr lang="pt-PT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67" marR="4256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700">
                          <a:effectLst/>
                        </a:rPr>
                        <a:t>26/06/2020</a:t>
                      </a:r>
                      <a:endParaRPr lang="pt-PT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67" marR="4256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700" dirty="0">
                          <a:effectLst/>
                        </a:rPr>
                        <a:t>Pedro Rosa</a:t>
                      </a:r>
                      <a:endParaRPr lang="pt-PT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67" marR="42567" marT="0" marB="0"/>
                </a:tc>
                <a:extLst>
                  <a:ext uri="{0D108BD9-81ED-4DB2-BD59-A6C34878D82A}">
                    <a16:rowId xmlns:a16="http://schemas.microsoft.com/office/drawing/2014/main" val="430858775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6547015" y="4895133"/>
            <a:ext cx="3368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0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44"/>
    </mc:Choice>
    <mc:Fallback xmlns="">
      <p:transition spd="slow" advTm="2234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099" y="1631244"/>
            <a:ext cx="7887801" cy="41249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447547" y="1816768"/>
            <a:ext cx="421106" cy="39393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33400" y="135800"/>
            <a:ext cx="7106653" cy="1100818"/>
          </a:xfrm>
        </p:spPr>
        <p:txBody>
          <a:bodyPr>
            <a:normAutofit/>
          </a:bodyPr>
          <a:lstStyle/>
          <a:p>
            <a:r>
              <a:rPr lang="pt-PT" sz="4800" dirty="0" smtClean="0">
                <a:solidFill>
                  <a:schemeClr val="accent5"/>
                </a:solidFill>
              </a:rPr>
              <a:t>Teste de Discalculia</a:t>
            </a:r>
            <a:endParaRPr lang="pt-PT" sz="4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63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838"/>
    </mc:Choice>
    <mc:Fallback xmlns="">
      <p:transition spd="slow" advTm="61838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3802</TotalTime>
  <Words>193</Words>
  <Application>Microsoft Office PowerPoint</Application>
  <PresentationFormat>Widescreen</PresentationFormat>
  <Paragraphs>62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Planeamento e execução</vt:lpstr>
      <vt:lpstr>Teste de Discalculia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rosa</dc:creator>
  <cp:lastModifiedBy>pedro rosa</cp:lastModifiedBy>
  <cp:revision>132</cp:revision>
  <dcterms:created xsi:type="dcterms:W3CDTF">2019-10-08T08:40:16Z</dcterms:created>
  <dcterms:modified xsi:type="dcterms:W3CDTF">2020-05-18T12:31:15Z</dcterms:modified>
</cp:coreProperties>
</file>