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AA82-BF32-4317-B499-F8F58D730C59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FC3-ED4F-4C62-BDCB-70E8463045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736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AA82-BF32-4317-B499-F8F58D730C59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FC3-ED4F-4C62-BDCB-70E8463045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772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AA82-BF32-4317-B499-F8F58D730C59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FC3-ED4F-4C62-BDCB-70E8463045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659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AA82-BF32-4317-B499-F8F58D730C59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FC3-ED4F-4C62-BDCB-70E8463045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67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AA82-BF32-4317-B499-F8F58D730C59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FC3-ED4F-4C62-BDCB-70E8463045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35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AA82-BF32-4317-B499-F8F58D730C59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FC3-ED4F-4C62-BDCB-70E8463045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88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AA82-BF32-4317-B499-F8F58D730C59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FC3-ED4F-4C62-BDCB-70E8463045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797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AA82-BF32-4317-B499-F8F58D730C59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FC3-ED4F-4C62-BDCB-70E8463045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580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AA82-BF32-4317-B499-F8F58D730C59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FC3-ED4F-4C62-BDCB-70E8463045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62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AA82-BF32-4317-B499-F8F58D730C59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FC3-ED4F-4C62-BDCB-70E8463045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37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AA82-BF32-4317-B499-F8F58D730C59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FC3-ED4F-4C62-BDCB-70E8463045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955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FAA82-BF32-4317-B499-F8F58D730C59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41FC3-ED4F-4C62-BDCB-70E8463045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47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13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190" y="185214"/>
            <a:ext cx="3599695" cy="10789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84" y="5964724"/>
            <a:ext cx="1612077" cy="85452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341" y="185215"/>
            <a:ext cx="907443" cy="107899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13" y="341592"/>
            <a:ext cx="2568102" cy="76623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023" y="1588643"/>
            <a:ext cx="1648167" cy="193873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168009" y="3189206"/>
            <a:ext cx="4414686" cy="1752600"/>
          </a:xfrm>
        </p:spPr>
        <p:txBody>
          <a:bodyPr>
            <a:noAutofit/>
          </a:bodyPr>
          <a:lstStyle/>
          <a:p>
            <a:r>
              <a:rPr lang="es-ES" sz="32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Ingeniería en Sistemas Computacionales</a:t>
            </a:r>
            <a:endParaRPr lang="es-ES" sz="3200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1524001" y="6391985"/>
            <a:ext cx="4873869" cy="365125"/>
          </a:xfrm>
          <a:prstGeom prst="rect">
            <a:avLst/>
          </a:prstGeom>
        </p:spPr>
        <p:txBody>
          <a:bodyPr/>
          <a:lstStyle>
            <a:defPPr>
              <a:defRPr lang="es-MX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solidFill>
                  <a:srgbClr val="515151"/>
                </a:solidFill>
                <a:effectLst/>
                <a:latin typeface="Arial"/>
                <a:cs typeface="Arial"/>
              </a:rPr>
              <a:t>MI. José Manuel Hernández Reyes</a:t>
            </a:r>
            <a:endParaRPr lang="es-MX" sz="1800" b="1" dirty="0">
              <a:solidFill>
                <a:srgbClr val="515151"/>
              </a:solidFill>
              <a:effectLst/>
              <a:latin typeface="Arial"/>
              <a:cs typeface="Arial"/>
            </a:endParaRPr>
          </a:p>
          <a:p>
            <a:endParaRPr lang="en-US" sz="1600" dirty="0">
              <a:effectLst/>
            </a:endParaRPr>
          </a:p>
        </p:txBody>
      </p:sp>
      <p:sp>
        <p:nvSpPr>
          <p:cNvPr id="12" name="7 CuadroTexto"/>
          <p:cNvSpPr txBox="1"/>
          <p:nvPr/>
        </p:nvSpPr>
        <p:spPr>
          <a:xfrm>
            <a:off x="6305808" y="639198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515151"/>
                </a:solidFill>
                <a:latin typeface="Arial"/>
                <a:cs typeface="Arial"/>
              </a:rPr>
              <a:t>Febrero de 2017</a:t>
            </a:r>
            <a:endParaRPr lang="es-MX" b="1" dirty="0">
              <a:solidFill>
                <a:srgbClr val="51515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91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Ingeniería en Sistemas Computacionales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Manuel Hernández Reyes</dc:creator>
  <cp:lastModifiedBy>José Manuel Hernández Reyes</cp:lastModifiedBy>
  <cp:revision>1</cp:revision>
  <dcterms:created xsi:type="dcterms:W3CDTF">2017-02-22T18:42:05Z</dcterms:created>
  <dcterms:modified xsi:type="dcterms:W3CDTF">2017-02-22T18:44:22Z</dcterms:modified>
</cp:coreProperties>
</file>