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6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7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1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06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A6FD-14A3-4EB6-9F7E-6C1E330AC6FD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E85F-A227-41E4-82B4-FF55E15909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692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7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SuPy</a:t>
            </a:r>
            <a:r>
              <a:rPr lang="pt-BR" sz="7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pt-BR" sz="7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Insper</a:t>
            </a:r>
            <a:r>
              <a:rPr lang="pt-BR" sz="7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Brothers</a:t>
            </a:r>
            <a:endParaRPr lang="pt-BR" sz="7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Super</a:t>
            </a:r>
            <a:r>
              <a:rPr lang="pt-B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Smash</a:t>
            </a:r>
            <a:r>
              <a:rPr lang="pt-B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Bros</a:t>
            </a:r>
            <a:r>
              <a:rPr lang="pt-B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. em </a:t>
            </a:r>
            <a:r>
              <a:rPr lang="pt-BR" dirty="0" err="1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PyGame</a:t>
            </a:r>
            <a:endParaRPr lang="pt-BR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rocaester.files.wordpress.com/2014/01/rsbepm-42.png?w=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SCRUM: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139" y="2208973"/>
            <a:ext cx="207727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Enquanto: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72409" y="2367997"/>
            <a:ext cx="2504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</a:rPr>
              <a:t>Jogadores</a:t>
            </a:r>
            <a:endParaRPr lang="pt-BR" sz="21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140" y="3322154"/>
            <a:ext cx="178904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Preciso: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2528" y="3282398"/>
            <a:ext cx="4025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</a:rPr>
              <a:t>Ganhar dos meus amiguinhos, isolando-os da “</a:t>
            </a:r>
            <a:r>
              <a:rPr lang="pt-BR" sz="2100" dirty="0" err="1">
                <a:solidFill>
                  <a:schemeClr val="bg1"/>
                </a:solidFill>
              </a:rPr>
              <a:t>stage</a:t>
            </a:r>
            <a:r>
              <a:rPr lang="pt-BR" sz="2100" dirty="0">
                <a:solidFill>
                  <a:schemeClr val="bg1"/>
                </a:solidFill>
              </a:rPr>
              <a:t>-box”</a:t>
            </a:r>
            <a:endParaRPr lang="pt-BR" sz="21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7139" y="4494973"/>
            <a:ext cx="11926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Para: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97256" y="4698870"/>
            <a:ext cx="2504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</a:rPr>
              <a:t>SER O </a:t>
            </a:r>
            <a:r>
              <a:rPr lang="pt-BR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</a:t>
            </a:r>
            <a:r>
              <a:rPr lang="pt-BR" sz="2100" dirty="0">
                <a:solidFill>
                  <a:schemeClr val="bg1"/>
                </a:solidFill>
              </a:rPr>
              <a:t> </a:t>
            </a:r>
            <a:r>
              <a:rPr lang="pt-BR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UM!</a:t>
            </a:r>
            <a:endParaRPr lang="pt-BR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1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wsershrine.com/Images/Media/Screenshots/ssbm_charac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5" y="2707589"/>
            <a:ext cx="834780" cy="863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15" y="2707589"/>
            <a:ext cx="822383" cy="6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1672" y="25757"/>
            <a:ext cx="73538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1: Escolher e instalar o módulo gráfico para criação de jogos (usamos o </a:t>
            </a:r>
            <a:r>
              <a:rPr lang="pt-BR" dirty="0" err="1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PyGame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) </a:t>
            </a:r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2: Aprender a usar as funções básicas do </a:t>
            </a:r>
            <a:r>
              <a:rPr lang="pt-BR" dirty="0" err="1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PyGame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 para planejar o </a:t>
            </a:r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jogo</a:t>
            </a: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3: Primeiro protótipo de um jogo com movimentação semelhante ao projeto </a:t>
            </a:r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final</a:t>
            </a: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4: Aprender mais funções avançadas no </a:t>
            </a:r>
            <a:r>
              <a:rPr lang="pt-BR" dirty="0" err="1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PyGame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 incluindo classes no projeto </a:t>
            </a:r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5: Segundo protótipo de um jogo com físicas mais avançadas que o primeiro protótipo</a:t>
            </a:r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.</a:t>
            </a: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6: Começar o código final do projeto final, utilizando os aprendizados das primeiras 5 semanas </a:t>
            </a:r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7: Fazer o design do jogo junto com continuação do código final </a:t>
            </a:r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endParaRPr lang="pt-BR" dirty="0" smtClean="0">
              <a:solidFill>
                <a:srgbClr val="373E4D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  <a:p>
            <a:r>
              <a:rPr lang="pt-BR" dirty="0" smtClean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Semana </a:t>
            </a:r>
            <a:r>
              <a:rPr lang="pt-BR" dirty="0">
                <a:solidFill>
                  <a:srgbClr val="373E4D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8: Terminar o código final e fazer os últimos retoques nos designs.</a:t>
            </a:r>
            <a:endParaRPr lang="pt-BR" dirty="0"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90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157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Copperplate Gothic Bold</vt:lpstr>
      <vt:lpstr>Tema do Office</vt:lpstr>
      <vt:lpstr>SuPy Insper Brothers</vt:lpstr>
      <vt:lpstr>SCRUM::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SuPy Insper Brothers</dc:title>
  <dc:creator>PEDRO CUNIAL CAMPOS</dc:creator>
  <cp:lastModifiedBy>PEDRO CUNIAL CAMPOS</cp:lastModifiedBy>
  <cp:revision>7</cp:revision>
  <dcterms:created xsi:type="dcterms:W3CDTF">2015-05-14T16:24:14Z</dcterms:created>
  <dcterms:modified xsi:type="dcterms:W3CDTF">2015-05-14T19:27:33Z</dcterms:modified>
</cp:coreProperties>
</file>