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Quattrocen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QuattrocentoSans-italic.fntdata"/><Relationship Id="rId14" Type="http://schemas.openxmlformats.org/officeDocument/2006/relationships/font" Target="fonts/QuattrocentoSans-bold.fntdata"/><Relationship Id="rId16"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abf1c536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is a cloud-based system to access Medical Records</a:t>
            </a:r>
            <a:endParaRPr/>
          </a:p>
        </p:txBody>
      </p:sp>
      <p:sp>
        <p:nvSpPr>
          <p:cNvPr id="130" name="Google Shape;130;g4abf1c5365_2_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a135abc1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a135abc1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300"/>
              </a:spcBef>
              <a:spcAft>
                <a:spcPts val="0"/>
              </a:spcAft>
              <a:buClr>
                <a:srgbClr val="595959"/>
              </a:buClr>
              <a:buSzPts val="1600"/>
              <a:buChar char="●"/>
            </a:pPr>
            <a:r>
              <a:rPr lang="en-GB" sz="1600">
                <a:solidFill>
                  <a:schemeClr val="dk1"/>
                </a:solidFill>
              </a:rPr>
              <a:t>Medical records ease the process of diagnostics and ensure its quality</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rPr lang="en-GB" sz="1600">
                <a:solidFill>
                  <a:schemeClr val="dk1"/>
                </a:solidFill>
              </a:rPr>
              <a:t>Problems:</a:t>
            </a:r>
            <a:endParaRPr sz="1600">
              <a:solidFill>
                <a:schemeClr val="dk1"/>
              </a:solidFill>
            </a:endParaRPr>
          </a:p>
          <a:p>
            <a:pPr indent="-330200" lvl="0" marL="457200" rtl="0" algn="l">
              <a:lnSpc>
                <a:spcPct val="115000"/>
              </a:lnSpc>
              <a:spcBef>
                <a:spcPts val="300"/>
              </a:spcBef>
              <a:spcAft>
                <a:spcPts val="0"/>
              </a:spcAft>
              <a:buClr>
                <a:schemeClr val="dk1"/>
              </a:buClr>
              <a:buSzPts val="1600"/>
              <a:buChar char="●"/>
            </a:pPr>
            <a:r>
              <a:rPr lang="en-GB" sz="1600">
                <a:solidFill>
                  <a:schemeClr val="dk1"/>
                </a:solidFill>
              </a:rPr>
              <a:t>A patient’s medical history is highly sensitive data.</a:t>
            </a:r>
            <a:endParaRPr sz="1600">
              <a:solidFill>
                <a:schemeClr val="dk1"/>
              </a:solidFill>
            </a:endParaRPr>
          </a:p>
          <a:p>
            <a:pPr indent="-330200" lvl="0" marL="457200" rtl="0" algn="l">
              <a:lnSpc>
                <a:spcPct val="115000"/>
              </a:lnSpc>
              <a:spcBef>
                <a:spcPts val="0"/>
              </a:spcBef>
              <a:spcAft>
                <a:spcPts val="0"/>
              </a:spcAft>
              <a:buClr>
                <a:srgbClr val="595959"/>
              </a:buClr>
              <a:buSzPts val="1600"/>
              <a:buChar char="●"/>
            </a:pPr>
            <a:r>
              <a:rPr lang="en-GB" sz="1600">
                <a:solidFill>
                  <a:schemeClr val="dk1"/>
                </a:solidFill>
              </a:rPr>
              <a:t>This information must be kept private and only responsible staff can access it.</a:t>
            </a:r>
            <a:endParaRPr sz="1600">
              <a:solidFill>
                <a:schemeClr val="dk1"/>
              </a:solidFill>
            </a:endParaRPr>
          </a:p>
          <a:p>
            <a:pPr indent="-330200" lvl="0" marL="457200" rtl="0" algn="l">
              <a:lnSpc>
                <a:spcPct val="115000"/>
              </a:lnSpc>
              <a:spcBef>
                <a:spcPts val="0"/>
              </a:spcBef>
              <a:spcAft>
                <a:spcPts val="0"/>
              </a:spcAft>
              <a:buClr>
                <a:srgbClr val="595959"/>
              </a:buClr>
              <a:buSzPts val="1600"/>
              <a:buChar char="●"/>
            </a:pPr>
            <a:r>
              <a:rPr lang="en-GB" sz="1600">
                <a:solidFill>
                  <a:schemeClr val="dk1"/>
                </a:solidFill>
              </a:rPr>
              <a:t>However, every health care institution must have access to this kind of information to ensure health care to everyone everywhere.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We have many entities, and we must restrict and give access to the entities depending in policies.</a:t>
            </a:r>
            <a:endParaRPr sz="16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135abc12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135abc12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300"/>
              </a:spcBef>
              <a:spcAft>
                <a:spcPts val="0"/>
              </a:spcAft>
              <a:buClr>
                <a:schemeClr val="dk1"/>
              </a:buClr>
              <a:buSzPts val="1600"/>
              <a:buChar char="●"/>
            </a:pPr>
            <a:r>
              <a:rPr lang="en-GB" sz="1600">
                <a:solidFill>
                  <a:schemeClr val="dk1"/>
                </a:solidFill>
              </a:rPr>
              <a:t>We created a web application to make a cloud service.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We have the users, they can access the system through a browser.</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Their communications are secured using HTTPS.</a:t>
            </a:r>
            <a:endParaRPr sz="1600">
              <a:solidFill>
                <a:schemeClr val="dk1"/>
              </a:solidFill>
            </a:endParaRPr>
          </a:p>
          <a:p>
            <a:pPr indent="0" lvl="0" marL="457200" rtl="0" algn="l">
              <a:lnSpc>
                <a:spcPct val="115000"/>
              </a:lnSpc>
              <a:spcBef>
                <a:spcPts val="300"/>
              </a:spcBef>
              <a:spcAft>
                <a:spcPts val="0"/>
              </a:spcAft>
              <a:buNone/>
            </a:pPr>
            <a:r>
              <a:t/>
            </a:r>
            <a:endParaRPr sz="1600">
              <a:solidFill>
                <a:schemeClr val="dk1"/>
              </a:solidFill>
            </a:endParaRPr>
          </a:p>
          <a:p>
            <a:pPr indent="-330200" lvl="0" marL="457200" rtl="0" algn="l">
              <a:lnSpc>
                <a:spcPct val="115000"/>
              </a:lnSpc>
              <a:spcBef>
                <a:spcPts val="300"/>
              </a:spcBef>
              <a:spcAft>
                <a:spcPts val="0"/>
              </a:spcAft>
              <a:buClr>
                <a:schemeClr val="dk1"/>
              </a:buClr>
              <a:buSzPts val="1600"/>
              <a:buChar char="●"/>
            </a:pPr>
            <a:r>
              <a:rPr lang="en-GB" sz="1600">
                <a:solidFill>
                  <a:schemeClr val="dk1"/>
                </a:solidFill>
              </a:rPr>
              <a:t>In the cloud, we assume that all communications are secure.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We receive a request in the Front-end server and then we </a:t>
            </a:r>
            <a:r>
              <a:rPr lang="en-GB" sz="1600">
                <a:solidFill>
                  <a:schemeClr val="dk1"/>
                </a:solidFill>
              </a:rPr>
              <a:t>forward</a:t>
            </a:r>
            <a:r>
              <a:rPr lang="en-GB" sz="1600">
                <a:solidFill>
                  <a:schemeClr val="dk1"/>
                </a:solidFill>
              </a:rPr>
              <a:t> to the primary server which executes it.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To ensure high availability we have a backup server, in case when the primary fails, the backup server takes its place and starts executing the requests. Thus, we achieve fault tolerant and the fault is hided from the client.</a:t>
            </a:r>
            <a:endParaRPr sz="16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135abc12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135abc12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300"/>
              </a:spcBef>
              <a:spcAft>
                <a:spcPts val="0"/>
              </a:spcAft>
              <a:buClr>
                <a:schemeClr val="dk1"/>
              </a:buClr>
              <a:buSzPts val="1600"/>
              <a:buChar char="●"/>
            </a:pPr>
            <a:r>
              <a:rPr lang="en-GB" sz="1600">
                <a:solidFill>
                  <a:schemeClr val="dk1"/>
                </a:solidFill>
              </a:rPr>
              <a:t>As I said, we have many entities and we must manage the access privileges to the records and actions. To achieve this we use XACML architecture and a XACML engine called AuthzForce.</a:t>
            </a:r>
            <a:endParaRPr sz="1600">
              <a:solidFill>
                <a:schemeClr val="dk1"/>
              </a:solidFill>
            </a:endParaRPr>
          </a:p>
          <a:p>
            <a:pPr indent="0" lvl="0" marL="914400" rtl="0" algn="l">
              <a:lnSpc>
                <a:spcPct val="115000"/>
              </a:lnSpc>
              <a:spcBef>
                <a:spcPts val="300"/>
              </a:spcBef>
              <a:spcAft>
                <a:spcPts val="0"/>
              </a:spcAft>
              <a:buNone/>
            </a:pPr>
            <a:r>
              <a:t/>
            </a:r>
            <a:endParaRPr sz="1600">
              <a:solidFill>
                <a:schemeClr val="dk1"/>
              </a:solidFill>
            </a:endParaRPr>
          </a:p>
          <a:p>
            <a:pPr indent="-330200" lvl="0" marL="457200" rtl="0" algn="l">
              <a:lnSpc>
                <a:spcPct val="115000"/>
              </a:lnSpc>
              <a:spcBef>
                <a:spcPts val="300"/>
              </a:spcBef>
              <a:spcAft>
                <a:spcPts val="0"/>
              </a:spcAft>
              <a:buClr>
                <a:schemeClr val="dk1"/>
              </a:buClr>
              <a:buSzPts val="1600"/>
              <a:buChar char="●"/>
            </a:pPr>
            <a:r>
              <a:rPr lang="en-GB" sz="1600">
                <a:solidFill>
                  <a:schemeClr val="dk1"/>
                </a:solidFill>
              </a:rPr>
              <a:t>There are two model accessing control: Role Based (where is defined around roles and privileges in each role) and Attribute Based (defined using a combination of attributes).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In our project, we have roles, but roles itself are not enough. Because a doctor cannot see all existing medical records just because is a doctor.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A policie can be, a doctor can only see the medical records of its patients. Those are attributes. Therefore we use ABAC.</a:t>
            </a:r>
            <a:endParaRPr sz="16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a135abc1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a135abc1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The application and system data are stored in a MariaDB database (mysql).</a:t>
            </a:r>
            <a:endParaRPr sz="1400"/>
          </a:p>
          <a:p>
            <a:pPr indent="-317500" lvl="0" marL="457200" rtl="0" algn="l">
              <a:spcBef>
                <a:spcPts val="0"/>
              </a:spcBef>
              <a:spcAft>
                <a:spcPts val="0"/>
              </a:spcAft>
              <a:buSzPts val="1400"/>
              <a:buChar char="●"/>
            </a:pPr>
            <a:r>
              <a:rPr lang="en-GB" sz="1400"/>
              <a:t>The data is encrypted using several keys, one for each table.</a:t>
            </a:r>
            <a:endParaRPr sz="1400"/>
          </a:p>
          <a:p>
            <a:pPr indent="-317500" lvl="0" marL="457200" rtl="0" algn="l">
              <a:spcBef>
                <a:spcPts val="0"/>
              </a:spcBef>
              <a:spcAft>
                <a:spcPts val="0"/>
              </a:spcAft>
              <a:buSzPts val="1400"/>
              <a:buChar char="●"/>
            </a:pPr>
            <a:r>
              <a:rPr lang="en-GB" sz="1400"/>
              <a:t>These keys are in the server filesystem, encrypted by a master key, which is then saved in RAM, as the database service starts up.</a:t>
            </a:r>
            <a:endParaRPr sz="1400"/>
          </a:p>
          <a:p>
            <a:pPr indent="-317500" lvl="0" marL="457200" rtl="0" algn="l">
              <a:spcBef>
                <a:spcPts val="0"/>
              </a:spcBef>
              <a:spcAft>
                <a:spcPts val="0"/>
              </a:spcAft>
              <a:buSzPts val="1400"/>
              <a:buChar char="●"/>
            </a:pPr>
            <a:r>
              <a:rPr lang="en-GB" sz="1400"/>
              <a:t>So, while the database system is up, the master key shouldn’t be in the server filesystem.</a:t>
            </a:r>
            <a:endParaRPr sz="1400"/>
          </a:p>
          <a:p>
            <a:pPr indent="-317500" lvl="0" marL="457200" rtl="0" algn="l">
              <a:spcBef>
                <a:spcPts val="0"/>
              </a:spcBef>
              <a:spcAft>
                <a:spcPts val="0"/>
              </a:spcAft>
              <a:buSzPts val="1400"/>
              <a:buChar char="●"/>
            </a:pPr>
            <a:r>
              <a:rPr lang="en-GB" sz="1400"/>
              <a:t>The point is to, for example, have the key in a pendrive, and when you start up the database service you insert the pendrive, and when it’s up and running, you can remove it.</a:t>
            </a:r>
            <a:endParaRPr sz="1400"/>
          </a:p>
          <a:p>
            <a:pPr indent="-317500" lvl="0" marL="457200" rtl="0" algn="l">
              <a:spcBef>
                <a:spcPts val="0"/>
              </a:spcBef>
              <a:spcAft>
                <a:spcPts val="0"/>
              </a:spcAft>
              <a:buSzPts val="1400"/>
              <a:buChar char="●"/>
            </a:pPr>
            <a:r>
              <a:rPr lang="en-GB" sz="1400"/>
              <a:t>The encryption algorithm we used for the tables, was AES with cipher block chaining.</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135abc12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135abc12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When a citizen is created in the system,</a:t>
            </a:r>
            <a:r>
              <a:rPr lang="en-GB" sz="1400"/>
              <a:t> a Public/Private key pair is attributed to him.</a:t>
            </a:r>
            <a:endParaRPr sz="1400"/>
          </a:p>
          <a:p>
            <a:pPr indent="-317500" lvl="0" marL="457200" rtl="0" algn="l">
              <a:spcBef>
                <a:spcPts val="0"/>
              </a:spcBef>
              <a:spcAft>
                <a:spcPts val="0"/>
              </a:spcAft>
              <a:buSzPts val="1400"/>
              <a:buChar char="●"/>
            </a:pPr>
            <a:r>
              <a:rPr lang="en-GB" sz="1400"/>
              <a:t>These key pairs are saved in a keystore file, in the server, protected by a password. </a:t>
            </a:r>
            <a:endParaRPr sz="1400"/>
          </a:p>
          <a:p>
            <a:pPr indent="-317500" lvl="0" marL="457200" rtl="0" algn="l">
              <a:spcBef>
                <a:spcPts val="0"/>
              </a:spcBef>
              <a:spcAft>
                <a:spcPts val="0"/>
              </a:spcAft>
              <a:buSzPts val="1400"/>
              <a:buChar char="●"/>
            </a:pPr>
            <a:r>
              <a:rPr lang="en-GB" sz="1400"/>
              <a:t>When a medical record is created or updated, it is signed with the doctor’s private key, and that signature is stored along with the record. This is a way to assure integrity, and also to enforce non-repudiation.</a:t>
            </a:r>
            <a:endParaRPr sz="1400"/>
          </a:p>
          <a:p>
            <a:pPr indent="-317500" lvl="0" marL="457200" rtl="0" algn="l">
              <a:spcBef>
                <a:spcPts val="0"/>
              </a:spcBef>
              <a:spcAft>
                <a:spcPts val="0"/>
              </a:spcAft>
              <a:buSzPts val="1400"/>
              <a:buChar char="●"/>
            </a:pPr>
            <a:r>
              <a:rPr lang="en-GB" sz="1400"/>
              <a:t>Each time we get a medical record from the database, this signature is verified.</a:t>
            </a:r>
            <a:br>
              <a:rPr lang="en-GB" sz="1400"/>
            </a:br>
            <a:endParaRPr sz="1400"/>
          </a:p>
          <a:p>
            <a:pPr indent="-317500" lvl="0" marL="457200" rtl="0" algn="l">
              <a:spcBef>
                <a:spcPts val="0"/>
              </a:spcBef>
              <a:spcAft>
                <a:spcPts val="0"/>
              </a:spcAft>
              <a:buSzPts val="1400"/>
              <a:buChar char="●"/>
            </a:pPr>
            <a:r>
              <a:rPr lang="en-GB" sz="1400"/>
              <a:t>In the other actions applied on the system data (role attribution, citizen creation, etc...), the way we assure non-repudiation is by saving the identificator of the author of that action, along with the corresponding data in the database. </a:t>
            </a:r>
            <a:endParaRPr sz="1400"/>
          </a:p>
          <a:p>
            <a:pPr indent="-317500" lvl="0" marL="457200" rtl="0" algn="l">
              <a:spcBef>
                <a:spcPts val="0"/>
              </a:spcBef>
              <a:spcAft>
                <a:spcPts val="0"/>
              </a:spcAft>
              <a:buSzPts val="1400"/>
              <a:buChar char="●"/>
            </a:pPr>
            <a:r>
              <a:rPr lang="en-GB" sz="1400"/>
              <a:t>For example, when an admin assigns a doctor to a hospital, the identificator of this admin is saved along the data of the doctor. </a:t>
            </a:r>
            <a:endParaRPr sz="1400"/>
          </a:p>
          <a:p>
            <a:pPr indent="-317500" lvl="0" marL="457200" rtl="0" algn="l">
              <a:spcBef>
                <a:spcPts val="0"/>
              </a:spcBef>
              <a:spcAft>
                <a:spcPts val="0"/>
              </a:spcAft>
              <a:buSzPts val="1400"/>
              <a:buChar char="●"/>
            </a:pPr>
            <a:r>
              <a:rPr lang="en-GB" sz="1400"/>
              <a:t>Since the users are authenticated when they execute these actions, they cannot repudiate them.</a:t>
            </a:r>
            <a:endParaRPr sz="1400"/>
          </a:p>
          <a:p>
            <a:pPr indent="-317500" lvl="0" marL="457200" rtl="0" algn="l">
              <a:spcBef>
                <a:spcPts val="0"/>
              </a:spcBef>
              <a:spcAft>
                <a:spcPts val="0"/>
              </a:spcAft>
              <a:buSzPts val="1400"/>
              <a:buChar char="●"/>
            </a:pPr>
            <a:r>
              <a:rPr lang="en-GB" sz="1400"/>
              <a:t>The encryption algorithm is RSA with a keysize 2048, and hashing is done with SHA-2</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acfda2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acfda2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_Option 3 - Org ID tile">
  <p:cSld name="Title Slide 2_Option 3 - Org ID tile">
    <p:bg>
      <p:bgPr>
        <a:solidFill>
          <a:srgbClr val="0078D7"/>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336438" y="4584458"/>
            <a:ext cx="806774" cy="154383"/>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6454935" y="1193296"/>
            <a:ext cx="2348868" cy="3159914"/>
          </a:xfrm>
          <a:prstGeom prst="rect">
            <a:avLst/>
          </a:prstGeom>
          <a:noFill/>
          <a:ln>
            <a:noFill/>
          </a:ln>
        </p:spPr>
      </p:pic>
      <p:sp>
        <p:nvSpPr>
          <p:cNvPr id="53" name="Google Shape;53;p13"/>
          <p:cNvSpPr txBox="1"/>
          <p:nvPr>
            <p:ph type="title"/>
          </p:nvPr>
        </p:nvSpPr>
        <p:spPr>
          <a:xfrm>
            <a:off x="201976" y="1294177"/>
            <a:ext cx="5916339" cy="1344818"/>
          </a:xfrm>
          <a:prstGeom prst="rect">
            <a:avLst/>
          </a:prstGeom>
          <a:noFill/>
          <a:ln>
            <a:noFill/>
          </a:ln>
        </p:spPr>
        <p:txBody>
          <a:bodyPr anchorCtr="0" anchor="t" bIns="67225" lIns="107575" spcFirstLastPara="1" rIns="107575" wrap="square" tIns="67225"/>
          <a:lstStyle>
            <a:lvl1pPr lvl="0" algn="l">
              <a:lnSpc>
                <a:spcPct val="90000"/>
              </a:lnSpc>
              <a:spcBef>
                <a:spcPts val="0"/>
              </a:spcBef>
              <a:spcAft>
                <a:spcPts val="0"/>
              </a:spcAft>
              <a:buClr>
                <a:schemeClr val="lt1"/>
              </a:buClr>
              <a:buSzPts val="4000"/>
              <a:buFont typeface="Quattrocento Sans"/>
              <a:buNone/>
              <a:defRPr sz="4000">
                <a:solidFill>
                  <a:schemeClr val="lt1"/>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54" name="Google Shape;5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0078D7"/>
        </a:solidFill>
      </p:bgPr>
    </p:bg>
    <p:spTree>
      <p:nvGrpSpPr>
        <p:cNvPr id="55" name="Shape 55"/>
        <p:cNvGrpSpPr/>
        <p:nvPr/>
      </p:nvGrpSpPr>
      <p:grpSpPr>
        <a:xfrm>
          <a:off x="0" y="0"/>
          <a:ext cx="0" cy="0"/>
          <a:chOff x="0" y="0"/>
          <a:chExt cx="0" cy="0"/>
        </a:xfrm>
      </p:grpSpPr>
      <p:sp>
        <p:nvSpPr>
          <p:cNvPr id="56" name="Google Shape;5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7" name="Shape 57"/>
        <p:cNvGrpSpPr/>
        <p:nvPr/>
      </p:nvGrpSpPr>
      <p:grpSpPr>
        <a:xfrm>
          <a:off x="0" y="0"/>
          <a:ext cx="0" cy="0"/>
          <a:chOff x="0" y="0"/>
          <a:chExt cx="0" cy="0"/>
        </a:xfrm>
      </p:grpSpPr>
      <p:sp>
        <p:nvSpPr>
          <p:cNvPr id="58" name="Google Shape;58;p15"/>
          <p:cNvSpPr txBox="1"/>
          <p:nvPr>
            <p:ph idx="1" type="body"/>
          </p:nvPr>
        </p:nvSpPr>
        <p:spPr>
          <a:xfrm>
            <a:off x="201929" y="891882"/>
            <a:ext cx="8740142" cy="1638606"/>
          </a:xfrm>
          <a:prstGeom prst="rect">
            <a:avLst/>
          </a:prstGeom>
          <a:noFill/>
          <a:ln>
            <a:noFill/>
          </a:ln>
        </p:spPr>
        <p:txBody>
          <a:bodyPr anchorCtr="0" anchor="t" bIns="67225" lIns="107575" spcFirstLastPara="1" rIns="107575" wrap="square" tIns="67225"/>
          <a:lstStyle>
            <a:lvl1pPr indent="-304800" lvl="0" marL="457200" algn="l">
              <a:lnSpc>
                <a:spcPct val="90000"/>
              </a:lnSpc>
              <a:spcBef>
                <a:spcPts val="300"/>
              </a:spcBef>
              <a:spcAft>
                <a:spcPts val="0"/>
              </a:spcAft>
              <a:buSzPts val="1200"/>
              <a:buChar char="●"/>
              <a:defRPr sz="1000"/>
            </a:lvl1pPr>
            <a:lvl2pPr indent="-304800" lvl="1" marL="914400" algn="l">
              <a:lnSpc>
                <a:spcPct val="90000"/>
              </a:lnSpc>
              <a:spcBef>
                <a:spcPts val="300"/>
              </a:spcBef>
              <a:spcAft>
                <a:spcPts val="0"/>
              </a:spcAft>
              <a:buSzPts val="1200"/>
              <a:buChar char="○"/>
              <a:defRPr sz="1000"/>
            </a:lvl2pPr>
            <a:lvl3pPr indent="-330200" lvl="2" marL="1371600" algn="l">
              <a:lnSpc>
                <a:spcPct val="90000"/>
              </a:lnSpc>
              <a:spcBef>
                <a:spcPts val="400"/>
              </a:spcBef>
              <a:spcAft>
                <a:spcPts val="0"/>
              </a:spcAft>
              <a:buSzPts val="1600"/>
              <a:buChar char="■"/>
              <a:defRPr sz="1800"/>
            </a:lvl3pPr>
            <a:lvl4pPr indent="-311150" lvl="3" marL="1828800" algn="l">
              <a:lnSpc>
                <a:spcPct val="90000"/>
              </a:lnSpc>
              <a:spcBef>
                <a:spcPts val="300"/>
              </a:spcBef>
              <a:spcAft>
                <a:spcPts val="0"/>
              </a:spcAft>
              <a:buSzPts val="1300"/>
              <a:buChar char="●"/>
              <a:defRPr sz="1500"/>
            </a:lvl4pPr>
            <a:lvl5pPr indent="-311150" lvl="4" marL="2286000" algn="l">
              <a:lnSpc>
                <a:spcPct val="90000"/>
              </a:lnSpc>
              <a:spcBef>
                <a:spcPts val="300"/>
              </a:spcBef>
              <a:spcAft>
                <a:spcPts val="0"/>
              </a:spcAft>
              <a:buSzPts val="1300"/>
              <a:buChar char="○"/>
              <a:defRPr sz="1500"/>
            </a:lvl5pPr>
            <a:lvl6pPr indent="-311150" lvl="5" marL="2743200" algn="l">
              <a:spcBef>
                <a:spcPts val="300"/>
              </a:spcBef>
              <a:spcAft>
                <a:spcPts val="0"/>
              </a:spcAft>
              <a:buClr>
                <a:schemeClr val="lt1"/>
              </a:buClr>
              <a:buSzPts val="1300"/>
              <a:buChar char="■"/>
              <a:defRPr sz="1000"/>
            </a:lvl6pPr>
            <a:lvl7pPr indent="-311150" lvl="6" marL="3200400" algn="l">
              <a:spcBef>
                <a:spcPts val="1600"/>
              </a:spcBef>
              <a:spcAft>
                <a:spcPts val="0"/>
              </a:spcAft>
              <a:buClr>
                <a:schemeClr val="lt1"/>
              </a:buClr>
              <a:buSzPts val="1300"/>
              <a:buChar char="●"/>
              <a:defRPr sz="1000"/>
            </a:lvl7pPr>
            <a:lvl8pPr indent="-311150" lvl="7" marL="3657600" algn="l">
              <a:spcBef>
                <a:spcPts val="1600"/>
              </a:spcBef>
              <a:spcAft>
                <a:spcPts val="0"/>
              </a:spcAft>
              <a:buClr>
                <a:schemeClr val="lt1"/>
              </a:buClr>
              <a:buSzPts val="1300"/>
              <a:buChar char="○"/>
              <a:defRPr sz="1000"/>
            </a:lvl8pPr>
            <a:lvl9pPr indent="-311150" lvl="8" marL="4114800" algn="l">
              <a:spcBef>
                <a:spcPts val="1600"/>
              </a:spcBef>
              <a:spcAft>
                <a:spcPts val="1600"/>
              </a:spcAft>
              <a:buClr>
                <a:schemeClr val="lt1"/>
              </a:buClr>
              <a:buSzPts val="1300"/>
              <a:buChar char="■"/>
              <a:defRPr sz="1000"/>
            </a:lvl9pPr>
          </a:lstStyle>
          <a:p/>
        </p:txBody>
      </p:sp>
      <p:sp>
        <p:nvSpPr>
          <p:cNvPr id="59" name="Google Shape;59;p15"/>
          <p:cNvSpPr txBox="1"/>
          <p:nvPr>
            <p:ph type="title"/>
          </p:nvPr>
        </p:nvSpPr>
        <p:spPr>
          <a:xfrm>
            <a:off x="201930" y="217133"/>
            <a:ext cx="8741880" cy="674749"/>
          </a:xfrm>
          <a:prstGeom prst="rect">
            <a:avLst/>
          </a:prstGeom>
          <a:noFill/>
          <a:ln>
            <a:noFill/>
          </a:ln>
        </p:spPr>
        <p:txBody>
          <a:bodyPr anchorCtr="0" anchor="t" bIns="67225" lIns="107575" spcFirstLastPara="1" rIns="107575" wrap="square" tIns="67225"/>
          <a:lstStyle>
            <a:lvl1pPr lvl="0" algn="l">
              <a:lnSpc>
                <a:spcPct val="90000"/>
              </a:lnSpc>
              <a:spcBef>
                <a:spcPts val="0"/>
              </a:spcBef>
              <a:spcAft>
                <a:spcPts val="0"/>
              </a:spcAft>
              <a:buClr>
                <a:schemeClr val="lt1"/>
              </a:buClr>
              <a:buSzPts val="13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60" name="Google Shape;60;p15"/>
          <p:cNvSpPr txBox="1"/>
          <p:nvPr/>
        </p:nvSpPr>
        <p:spPr>
          <a:xfrm>
            <a:off x="3275519" y="4925173"/>
            <a:ext cx="2592960" cy="11882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800"/>
              <a:buFont typeface="Quattrocento Sans"/>
              <a:buNone/>
            </a:pPr>
            <a:r>
              <a:rPr b="0" i="0" lang="en-GB" sz="800" u="none" cap="none" strike="noStrike">
                <a:solidFill>
                  <a:srgbClr val="FFFFFF"/>
                </a:solidFill>
                <a:latin typeface="Quattrocento Sans"/>
                <a:ea typeface="Quattrocento Sans"/>
                <a:cs typeface="Quattrocento Sans"/>
                <a:sym typeface="Quattrocento Sans"/>
              </a:rPr>
              <a:t>MICROSOFT CONFIDENTIAL – INTERNAL ONLY</a:t>
            </a:r>
            <a:endParaRPr sz="1000"/>
          </a:p>
        </p:txBody>
      </p:sp>
      <p:sp>
        <p:nvSpPr>
          <p:cNvPr id="61" name="Google Shape;6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_1">
    <p:spTree>
      <p:nvGrpSpPr>
        <p:cNvPr id="62" name="Shape 62"/>
        <p:cNvGrpSpPr/>
        <p:nvPr/>
      </p:nvGrpSpPr>
      <p:grpSpPr>
        <a:xfrm>
          <a:off x="0" y="0"/>
          <a:ext cx="0" cy="0"/>
          <a:chOff x="0" y="0"/>
          <a:chExt cx="0" cy="0"/>
        </a:xfrm>
      </p:grpSpPr>
      <p:sp>
        <p:nvSpPr>
          <p:cNvPr id="63" name="Google Shape;63;p16"/>
          <p:cNvSpPr txBox="1"/>
          <p:nvPr>
            <p:ph idx="1" type="body"/>
          </p:nvPr>
        </p:nvSpPr>
        <p:spPr>
          <a:xfrm>
            <a:off x="201929" y="891882"/>
            <a:ext cx="8740142" cy="1638606"/>
          </a:xfrm>
          <a:prstGeom prst="rect">
            <a:avLst/>
          </a:prstGeom>
          <a:noFill/>
          <a:ln>
            <a:noFill/>
          </a:ln>
        </p:spPr>
        <p:txBody>
          <a:bodyPr anchorCtr="0" anchor="t" bIns="67225" lIns="107575" spcFirstLastPara="1" rIns="107575" wrap="square" tIns="67225"/>
          <a:lstStyle>
            <a:lvl1pPr indent="-304800" lvl="0" marL="457200" algn="l">
              <a:lnSpc>
                <a:spcPct val="90000"/>
              </a:lnSpc>
              <a:spcBef>
                <a:spcPts val="300"/>
              </a:spcBef>
              <a:spcAft>
                <a:spcPts val="0"/>
              </a:spcAft>
              <a:buSzPts val="1200"/>
              <a:buChar char="●"/>
              <a:defRPr sz="1000"/>
            </a:lvl1pPr>
            <a:lvl2pPr indent="-304800" lvl="1" marL="914400" algn="l">
              <a:lnSpc>
                <a:spcPct val="90000"/>
              </a:lnSpc>
              <a:spcBef>
                <a:spcPts val="300"/>
              </a:spcBef>
              <a:spcAft>
                <a:spcPts val="0"/>
              </a:spcAft>
              <a:buSzPts val="1200"/>
              <a:buChar char="○"/>
              <a:defRPr sz="1000"/>
            </a:lvl2pPr>
            <a:lvl3pPr indent="-330200" lvl="2" marL="1371600" algn="l">
              <a:lnSpc>
                <a:spcPct val="90000"/>
              </a:lnSpc>
              <a:spcBef>
                <a:spcPts val="400"/>
              </a:spcBef>
              <a:spcAft>
                <a:spcPts val="0"/>
              </a:spcAft>
              <a:buSzPts val="1600"/>
              <a:buChar char="■"/>
              <a:defRPr sz="1800"/>
            </a:lvl3pPr>
            <a:lvl4pPr indent="-311150" lvl="3" marL="1828800" algn="l">
              <a:lnSpc>
                <a:spcPct val="90000"/>
              </a:lnSpc>
              <a:spcBef>
                <a:spcPts val="300"/>
              </a:spcBef>
              <a:spcAft>
                <a:spcPts val="0"/>
              </a:spcAft>
              <a:buSzPts val="1300"/>
              <a:buChar char="●"/>
              <a:defRPr sz="1500"/>
            </a:lvl4pPr>
            <a:lvl5pPr indent="-311150" lvl="4" marL="2286000" algn="l">
              <a:lnSpc>
                <a:spcPct val="90000"/>
              </a:lnSpc>
              <a:spcBef>
                <a:spcPts val="300"/>
              </a:spcBef>
              <a:spcAft>
                <a:spcPts val="0"/>
              </a:spcAft>
              <a:buSzPts val="1300"/>
              <a:buChar char="○"/>
              <a:defRPr sz="1500"/>
            </a:lvl5pPr>
            <a:lvl6pPr indent="-311150" lvl="5" marL="2743200" algn="l">
              <a:spcBef>
                <a:spcPts val="300"/>
              </a:spcBef>
              <a:spcAft>
                <a:spcPts val="0"/>
              </a:spcAft>
              <a:buClr>
                <a:schemeClr val="lt1"/>
              </a:buClr>
              <a:buSzPts val="1300"/>
              <a:buChar char="■"/>
              <a:defRPr sz="1000"/>
            </a:lvl6pPr>
            <a:lvl7pPr indent="-311150" lvl="6" marL="3200400" algn="l">
              <a:spcBef>
                <a:spcPts val="1600"/>
              </a:spcBef>
              <a:spcAft>
                <a:spcPts val="0"/>
              </a:spcAft>
              <a:buClr>
                <a:schemeClr val="lt1"/>
              </a:buClr>
              <a:buSzPts val="1300"/>
              <a:buChar char="●"/>
              <a:defRPr sz="1000"/>
            </a:lvl7pPr>
            <a:lvl8pPr indent="-311150" lvl="7" marL="3657600" algn="l">
              <a:spcBef>
                <a:spcPts val="1600"/>
              </a:spcBef>
              <a:spcAft>
                <a:spcPts val="0"/>
              </a:spcAft>
              <a:buClr>
                <a:schemeClr val="lt1"/>
              </a:buClr>
              <a:buSzPts val="1300"/>
              <a:buChar char="○"/>
              <a:defRPr sz="1000"/>
            </a:lvl8pPr>
            <a:lvl9pPr indent="-311150" lvl="8" marL="4114800" algn="l">
              <a:spcBef>
                <a:spcPts val="1600"/>
              </a:spcBef>
              <a:spcAft>
                <a:spcPts val="1600"/>
              </a:spcAft>
              <a:buClr>
                <a:schemeClr val="lt1"/>
              </a:buClr>
              <a:buSzPts val="1300"/>
              <a:buChar char="■"/>
              <a:defRPr sz="1000"/>
            </a:lvl9pPr>
          </a:lstStyle>
          <a:p/>
        </p:txBody>
      </p:sp>
      <p:sp>
        <p:nvSpPr>
          <p:cNvPr id="64" name="Google Shape;64;p16"/>
          <p:cNvSpPr txBox="1"/>
          <p:nvPr>
            <p:ph type="title"/>
          </p:nvPr>
        </p:nvSpPr>
        <p:spPr>
          <a:xfrm>
            <a:off x="201930" y="217133"/>
            <a:ext cx="8741880" cy="674749"/>
          </a:xfrm>
          <a:prstGeom prst="rect">
            <a:avLst/>
          </a:prstGeom>
          <a:noFill/>
          <a:ln>
            <a:noFill/>
          </a:ln>
        </p:spPr>
        <p:txBody>
          <a:bodyPr anchorCtr="0" anchor="t" bIns="67225" lIns="107575" spcFirstLastPara="1" rIns="107575" wrap="square" tIns="67225"/>
          <a:lstStyle>
            <a:lvl1pPr lvl="0" algn="l">
              <a:lnSpc>
                <a:spcPct val="90000"/>
              </a:lnSpc>
              <a:spcBef>
                <a:spcPts val="0"/>
              </a:spcBef>
              <a:spcAft>
                <a:spcPts val="0"/>
              </a:spcAft>
              <a:buClr>
                <a:schemeClr val="lt1"/>
              </a:buClr>
              <a:buSzPts val="13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65" name="Google Shape;65;p16"/>
          <p:cNvSpPr txBox="1"/>
          <p:nvPr/>
        </p:nvSpPr>
        <p:spPr>
          <a:xfrm>
            <a:off x="3275519" y="4925173"/>
            <a:ext cx="2592960" cy="11882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800"/>
              <a:buFont typeface="Quattrocento Sans"/>
              <a:buNone/>
            </a:pPr>
            <a:r>
              <a:rPr b="0" i="0" lang="en-GB" sz="800" u="none" cap="none" strike="noStrike">
                <a:solidFill>
                  <a:srgbClr val="FFFFFF"/>
                </a:solidFill>
                <a:latin typeface="Quattrocento Sans"/>
                <a:ea typeface="Quattrocento Sans"/>
                <a:cs typeface="Quattrocento Sans"/>
                <a:sym typeface="Quattrocento Sans"/>
              </a:rPr>
              <a:t>MICROSOFT CONFIDENTIAL – INTERNAL ONLY</a:t>
            </a:r>
            <a:endParaRPr sz="1000"/>
          </a:p>
        </p:txBody>
      </p:sp>
      <p:sp>
        <p:nvSpPr>
          <p:cNvPr id="66" name="Google Shape;6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_Option 3 - Org ID tile">
  <p:cSld name="Title Slide 2_Option 3 - Org ID tile_1">
    <p:bg>
      <p:bgPr>
        <a:solidFill>
          <a:srgbClr val="0078D7"/>
        </a:solidFill>
      </p:bgPr>
    </p:bg>
    <p:spTree>
      <p:nvGrpSpPr>
        <p:cNvPr id="67" name="Shape 67"/>
        <p:cNvGrpSpPr/>
        <p:nvPr/>
      </p:nvGrpSpPr>
      <p:grpSpPr>
        <a:xfrm>
          <a:off x="0" y="0"/>
          <a:ext cx="0" cy="0"/>
          <a:chOff x="0" y="0"/>
          <a:chExt cx="0" cy="0"/>
        </a:xfrm>
      </p:grpSpPr>
      <p:pic>
        <p:nvPicPr>
          <p:cNvPr id="68" name="Google Shape;68;p17"/>
          <p:cNvPicPr preferRelativeResize="0"/>
          <p:nvPr/>
        </p:nvPicPr>
        <p:blipFill rotWithShape="1">
          <a:blip r:embed="rId2">
            <a:alphaModFix/>
          </a:blip>
          <a:srcRect b="0" l="0" r="0" t="0"/>
          <a:stretch/>
        </p:blipFill>
        <p:spPr>
          <a:xfrm>
            <a:off x="336438" y="4584458"/>
            <a:ext cx="806774" cy="154383"/>
          </a:xfrm>
          <a:prstGeom prst="rect">
            <a:avLst/>
          </a:prstGeom>
          <a:noFill/>
          <a:ln>
            <a:noFill/>
          </a:ln>
        </p:spPr>
      </p:pic>
      <p:pic>
        <p:nvPicPr>
          <p:cNvPr id="69" name="Google Shape;69;p17"/>
          <p:cNvPicPr preferRelativeResize="0"/>
          <p:nvPr/>
        </p:nvPicPr>
        <p:blipFill rotWithShape="1">
          <a:blip r:embed="rId3">
            <a:alphaModFix/>
          </a:blip>
          <a:srcRect b="0" l="0" r="0" t="0"/>
          <a:stretch/>
        </p:blipFill>
        <p:spPr>
          <a:xfrm>
            <a:off x="6454935" y="1193296"/>
            <a:ext cx="2348868" cy="3159914"/>
          </a:xfrm>
          <a:prstGeom prst="rect">
            <a:avLst/>
          </a:prstGeom>
          <a:noFill/>
          <a:ln>
            <a:noFill/>
          </a:ln>
        </p:spPr>
      </p:pic>
      <p:sp>
        <p:nvSpPr>
          <p:cNvPr id="70" name="Google Shape;70;p17"/>
          <p:cNvSpPr txBox="1"/>
          <p:nvPr>
            <p:ph type="title"/>
          </p:nvPr>
        </p:nvSpPr>
        <p:spPr>
          <a:xfrm>
            <a:off x="201976" y="1294177"/>
            <a:ext cx="5916339" cy="1344818"/>
          </a:xfrm>
          <a:prstGeom prst="rect">
            <a:avLst/>
          </a:prstGeom>
          <a:noFill/>
          <a:ln>
            <a:noFill/>
          </a:ln>
        </p:spPr>
        <p:txBody>
          <a:bodyPr anchorCtr="0" anchor="t" bIns="67225" lIns="107575" spcFirstLastPara="1" rIns="107575" wrap="square" tIns="67225"/>
          <a:lstStyle>
            <a:lvl1pPr lvl="0" algn="l">
              <a:lnSpc>
                <a:spcPct val="90000"/>
              </a:lnSpc>
              <a:spcBef>
                <a:spcPts val="0"/>
              </a:spcBef>
              <a:spcAft>
                <a:spcPts val="0"/>
              </a:spcAft>
              <a:buSzPts val="1000"/>
              <a:buNone/>
              <a:defRPr sz="4000">
                <a:solidFill>
                  <a:schemeClr val="lt1"/>
                </a:solidFill>
              </a:defRPr>
            </a:lvl1pPr>
            <a:lvl2pPr lvl="1" algn="l">
              <a:lnSpc>
                <a:spcPct val="90000"/>
              </a:lnSpc>
              <a:spcBef>
                <a:spcPts val="0"/>
              </a:spcBef>
              <a:spcAft>
                <a:spcPts val="0"/>
              </a:spcAft>
              <a:buSzPts val="1000"/>
              <a:buNone/>
              <a:defRPr sz="1000"/>
            </a:lvl2pPr>
            <a:lvl3pPr lvl="2" algn="l">
              <a:lnSpc>
                <a:spcPct val="90000"/>
              </a:lnSpc>
              <a:spcBef>
                <a:spcPts val="0"/>
              </a:spcBef>
              <a:spcAft>
                <a:spcPts val="0"/>
              </a:spcAft>
              <a:buSzPts val="1000"/>
              <a:buNone/>
              <a:defRPr sz="1000"/>
            </a:lvl3pPr>
            <a:lvl4pPr lvl="3" algn="l">
              <a:lnSpc>
                <a:spcPct val="90000"/>
              </a:lnSpc>
              <a:spcBef>
                <a:spcPts val="0"/>
              </a:spcBef>
              <a:spcAft>
                <a:spcPts val="0"/>
              </a:spcAft>
              <a:buSzPts val="1000"/>
              <a:buNone/>
              <a:defRPr sz="1000"/>
            </a:lvl4pPr>
            <a:lvl5pPr lvl="4" algn="l">
              <a:lnSpc>
                <a:spcPct val="90000"/>
              </a:lnSpc>
              <a:spcBef>
                <a:spcPts val="0"/>
              </a:spcBef>
              <a:spcAft>
                <a:spcPts val="0"/>
              </a:spcAft>
              <a:buSzPts val="1000"/>
              <a:buNone/>
              <a:defRPr sz="1000"/>
            </a:lvl5pPr>
            <a:lvl6pPr lvl="5" algn="l">
              <a:lnSpc>
                <a:spcPct val="90000"/>
              </a:lnSpc>
              <a:spcBef>
                <a:spcPts val="0"/>
              </a:spcBef>
              <a:spcAft>
                <a:spcPts val="0"/>
              </a:spcAft>
              <a:buSzPts val="1000"/>
              <a:buNone/>
              <a:defRPr sz="1000"/>
            </a:lvl6pPr>
            <a:lvl7pPr lvl="6" algn="l">
              <a:lnSpc>
                <a:spcPct val="90000"/>
              </a:lnSpc>
              <a:spcBef>
                <a:spcPts val="0"/>
              </a:spcBef>
              <a:spcAft>
                <a:spcPts val="0"/>
              </a:spcAft>
              <a:buSzPts val="1000"/>
              <a:buNone/>
              <a:defRPr sz="1000"/>
            </a:lvl7pPr>
            <a:lvl8pPr lvl="7" algn="l">
              <a:lnSpc>
                <a:spcPct val="90000"/>
              </a:lnSpc>
              <a:spcBef>
                <a:spcPts val="0"/>
              </a:spcBef>
              <a:spcAft>
                <a:spcPts val="0"/>
              </a:spcAft>
              <a:buSzPts val="1000"/>
              <a:buNone/>
              <a:defRPr sz="1000"/>
            </a:lvl8pPr>
            <a:lvl9pPr lvl="8" algn="l">
              <a:lnSpc>
                <a:spcPct val="90000"/>
              </a:lnSpc>
              <a:spcBef>
                <a:spcPts val="0"/>
              </a:spcBef>
              <a:spcAft>
                <a:spcPts val="0"/>
              </a:spcAft>
              <a:buSzPts val="1000"/>
              <a:buNone/>
              <a:defRPr sz="1000"/>
            </a:lvl9pPr>
          </a:lstStyle>
          <a:p/>
        </p:txBody>
      </p:sp>
      <p:sp>
        <p:nvSpPr>
          <p:cNvPr id="71" name="Google Shape;7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rgbClr val="0078D7"/>
        </a:solidFill>
      </p:bgPr>
    </p:bg>
    <p:spTree>
      <p:nvGrpSpPr>
        <p:cNvPr id="72" name="Shape 72"/>
        <p:cNvGrpSpPr/>
        <p:nvPr/>
      </p:nvGrpSpPr>
      <p:grpSpPr>
        <a:xfrm>
          <a:off x="0" y="0"/>
          <a:ext cx="0" cy="0"/>
          <a:chOff x="0" y="0"/>
          <a:chExt cx="0" cy="0"/>
        </a:xfrm>
      </p:grpSpPr>
      <p:sp>
        <p:nvSpPr>
          <p:cNvPr id="73" name="Google Shape;7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o de título">
  <p:cSld name="Diapositivo de título">
    <p:spTree>
      <p:nvGrpSpPr>
        <p:cNvPr id="74" name="Shape 74"/>
        <p:cNvGrpSpPr/>
        <p:nvPr/>
      </p:nvGrpSpPr>
      <p:grpSpPr>
        <a:xfrm>
          <a:off x="0" y="0"/>
          <a:ext cx="0" cy="0"/>
          <a:chOff x="0" y="0"/>
          <a:chExt cx="0" cy="0"/>
        </a:xfrm>
      </p:grpSpPr>
      <p:sp>
        <p:nvSpPr>
          <p:cNvPr id="75" name="Google Shape;75;p19"/>
          <p:cNvSpPr txBox="1"/>
          <p:nvPr>
            <p:ph idx="1" type="subTitle"/>
          </p:nvPr>
        </p:nvSpPr>
        <p:spPr>
          <a:xfrm>
            <a:off x="743284" y="3160504"/>
            <a:ext cx="7655238" cy="926204"/>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1600"/>
              </a:spcBef>
              <a:spcAft>
                <a:spcPts val="0"/>
              </a:spcAft>
              <a:buClr>
                <a:srgbClr val="888888"/>
              </a:buClr>
              <a:buSzPts val="2800"/>
              <a:buNone/>
              <a:defRPr>
                <a:solidFill>
                  <a:srgbClr val="888888"/>
                </a:solidFill>
              </a:defRPr>
            </a:lvl2pPr>
            <a:lvl3pPr lvl="2" algn="ctr">
              <a:spcBef>
                <a:spcPts val="1600"/>
              </a:spcBef>
              <a:spcAft>
                <a:spcPts val="0"/>
              </a:spcAft>
              <a:buClr>
                <a:srgbClr val="888888"/>
              </a:buClr>
              <a:buSzPts val="2400"/>
              <a:buNone/>
              <a:defRPr>
                <a:solidFill>
                  <a:srgbClr val="888888"/>
                </a:solidFill>
              </a:defRPr>
            </a:lvl3pPr>
            <a:lvl4pPr lvl="3" algn="ctr">
              <a:spcBef>
                <a:spcPts val="1600"/>
              </a:spcBef>
              <a:spcAft>
                <a:spcPts val="0"/>
              </a:spcAft>
              <a:buClr>
                <a:srgbClr val="888888"/>
              </a:buClr>
              <a:buSzPts val="2000"/>
              <a:buNone/>
              <a:defRPr>
                <a:solidFill>
                  <a:srgbClr val="888888"/>
                </a:solidFill>
              </a:defRPr>
            </a:lvl4pPr>
            <a:lvl5pPr lvl="4" algn="ctr">
              <a:spcBef>
                <a:spcPts val="1600"/>
              </a:spcBef>
              <a:spcAft>
                <a:spcPts val="0"/>
              </a:spcAft>
              <a:buClr>
                <a:srgbClr val="888888"/>
              </a:buClr>
              <a:buSzPts val="2000"/>
              <a:buNone/>
              <a:defRPr>
                <a:solidFill>
                  <a:srgbClr val="888888"/>
                </a:solidFill>
              </a:defRPr>
            </a:lvl5pPr>
            <a:lvl6pPr lvl="5" algn="ctr">
              <a:spcBef>
                <a:spcPts val="1600"/>
              </a:spcBef>
              <a:spcAft>
                <a:spcPts val="0"/>
              </a:spcAft>
              <a:buClr>
                <a:srgbClr val="888888"/>
              </a:buClr>
              <a:buSzPts val="2000"/>
              <a:buNone/>
              <a:defRPr>
                <a:solidFill>
                  <a:srgbClr val="888888"/>
                </a:solidFill>
              </a:defRPr>
            </a:lvl6pPr>
            <a:lvl7pPr lvl="6" algn="ctr">
              <a:spcBef>
                <a:spcPts val="1600"/>
              </a:spcBef>
              <a:spcAft>
                <a:spcPts val="0"/>
              </a:spcAft>
              <a:buClr>
                <a:srgbClr val="888888"/>
              </a:buClr>
              <a:buSzPts val="2000"/>
              <a:buNone/>
              <a:defRPr>
                <a:solidFill>
                  <a:srgbClr val="888888"/>
                </a:solidFill>
              </a:defRPr>
            </a:lvl7pPr>
            <a:lvl8pPr lvl="7" algn="ctr">
              <a:spcBef>
                <a:spcPts val="1600"/>
              </a:spcBef>
              <a:spcAft>
                <a:spcPts val="0"/>
              </a:spcAft>
              <a:buClr>
                <a:srgbClr val="888888"/>
              </a:buClr>
              <a:buSzPts val="2000"/>
              <a:buNone/>
              <a:defRPr>
                <a:solidFill>
                  <a:srgbClr val="888888"/>
                </a:solidFill>
              </a:defRPr>
            </a:lvl8pPr>
            <a:lvl9pPr lvl="8" algn="ctr">
              <a:spcBef>
                <a:spcPts val="1600"/>
              </a:spcBef>
              <a:spcAft>
                <a:spcPts val="1600"/>
              </a:spcAft>
              <a:buClr>
                <a:srgbClr val="888888"/>
              </a:buClr>
              <a:buSzPts val="2000"/>
              <a:buNone/>
              <a:defRPr>
                <a:solidFill>
                  <a:srgbClr val="888888"/>
                </a:solidFill>
              </a:defRPr>
            </a:lvl9pPr>
          </a:lstStyle>
          <a:p/>
        </p:txBody>
      </p:sp>
      <p:sp>
        <p:nvSpPr>
          <p:cNvPr id="76" name="Google Shape;76;p19"/>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7153825" y="4810990"/>
            <a:ext cx="1831800" cy="230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400"/>
            </a:lvl1pPr>
            <a:lvl2pPr indent="0" lvl="1" marL="0" algn="r">
              <a:spcBef>
                <a:spcPts val="0"/>
              </a:spcBef>
              <a:buNone/>
              <a:defRPr b="1" sz="1400"/>
            </a:lvl2pPr>
            <a:lvl3pPr indent="0" lvl="2" marL="0" algn="r">
              <a:spcBef>
                <a:spcPts val="0"/>
              </a:spcBef>
              <a:buNone/>
              <a:defRPr b="1" sz="1400"/>
            </a:lvl3pPr>
            <a:lvl4pPr indent="0" lvl="3" marL="0" algn="r">
              <a:spcBef>
                <a:spcPts val="0"/>
              </a:spcBef>
              <a:buNone/>
              <a:defRPr b="1" sz="1400"/>
            </a:lvl4pPr>
            <a:lvl5pPr indent="0" lvl="4" marL="0" algn="r">
              <a:spcBef>
                <a:spcPts val="0"/>
              </a:spcBef>
              <a:buNone/>
              <a:defRPr b="1" sz="1400"/>
            </a:lvl5pPr>
            <a:lvl6pPr indent="0" lvl="5" marL="0" algn="r">
              <a:spcBef>
                <a:spcPts val="0"/>
              </a:spcBef>
              <a:buNone/>
              <a:defRPr b="1" sz="1400"/>
            </a:lvl6pPr>
            <a:lvl7pPr indent="0" lvl="6" marL="0" algn="r">
              <a:spcBef>
                <a:spcPts val="0"/>
              </a:spcBef>
              <a:buNone/>
              <a:defRPr b="1" sz="1400"/>
            </a:lvl7pPr>
            <a:lvl8pPr indent="0" lvl="7" marL="0" algn="r">
              <a:spcBef>
                <a:spcPts val="0"/>
              </a:spcBef>
              <a:buNone/>
              <a:defRPr b="1" sz="1400"/>
            </a:lvl8pPr>
            <a:lvl9pPr indent="0" lvl="8" marL="0" algn="r">
              <a:spcBef>
                <a:spcPts val="0"/>
              </a:spcBef>
              <a:buNone/>
              <a:defRPr b="1" sz="1400"/>
            </a:lvl9pPr>
          </a:lstStyle>
          <a:p>
            <a:pPr indent="0" lvl="0" marL="0" rtl="0" algn="r">
              <a:spcBef>
                <a:spcPts val="0"/>
              </a:spcBef>
              <a:spcAft>
                <a:spcPts val="0"/>
              </a:spcAft>
              <a:buNone/>
            </a:pPr>
            <a:fld id="{00000000-1234-1234-1234-123412341234}" type="slidenum">
              <a:rPr lang="en-GB"/>
              <a:t>‹#›</a:t>
            </a:fld>
            <a:endParaRPr/>
          </a:p>
        </p:txBody>
      </p:sp>
      <p:sp>
        <p:nvSpPr>
          <p:cNvPr id="79" name="Google Shape;79;p19"/>
          <p:cNvSpPr txBox="1"/>
          <p:nvPr>
            <p:ph type="title"/>
          </p:nvPr>
        </p:nvSpPr>
        <p:spPr>
          <a:xfrm>
            <a:off x="743284" y="1474903"/>
            <a:ext cx="7655238" cy="1518797"/>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500"/>
              <a:buFont typeface="Arial"/>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o de título">
  <p:cSld name="Diapositivo de título">
    <p:spTree>
      <p:nvGrpSpPr>
        <p:cNvPr id="86" name="Shape 86"/>
        <p:cNvGrpSpPr/>
        <p:nvPr/>
      </p:nvGrpSpPr>
      <p:grpSpPr>
        <a:xfrm>
          <a:off x="0" y="0"/>
          <a:ext cx="0" cy="0"/>
          <a:chOff x="0" y="0"/>
          <a:chExt cx="0" cy="0"/>
        </a:xfrm>
      </p:grpSpPr>
      <p:sp>
        <p:nvSpPr>
          <p:cNvPr id="87" name="Google Shape;87;p21"/>
          <p:cNvSpPr txBox="1"/>
          <p:nvPr>
            <p:ph idx="1" type="subTitle"/>
          </p:nvPr>
        </p:nvSpPr>
        <p:spPr>
          <a:xfrm>
            <a:off x="743284" y="3160504"/>
            <a:ext cx="7655238" cy="926204"/>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8" name="Google Shape;88;p21"/>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21"/>
          <p:cNvSpPr txBox="1"/>
          <p:nvPr>
            <p:ph type="title"/>
          </p:nvPr>
        </p:nvSpPr>
        <p:spPr>
          <a:xfrm>
            <a:off x="743284" y="1474903"/>
            <a:ext cx="7655238" cy="1518797"/>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ontent" type="obj">
  <p:cSld name="OBJECT">
    <p:spTree>
      <p:nvGrpSpPr>
        <p:cNvPr id="92" name="Shape 92"/>
        <p:cNvGrpSpPr/>
        <p:nvPr/>
      </p:nvGrpSpPr>
      <p:grpSpPr>
        <a:xfrm>
          <a:off x="0" y="0"/>
          <a:ext cx="0" cy="0"/>
          <a:chOff x="0" y="0"/>
          <a:chExt cx="0" cy="0"/>
        </a:xfrm>
      </p:grpSpPr>
      <p:sp>
        <p:nvSpPr>
          <p:cNvPr id="93" name="Google Shape;93;p22"/>
          <p:cNvSpPr txBox="1"/>
          <p:nvPr>
            <p:ph type="title"/>
          </p:nvPr>
        </p:nvSpPr>
        <p:spPr>
          <a:xfrm>
            <a:off x="743285" y="1087006"/>
            <a:ext cx="7655237" cy="65127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a:off x="743285" y="1830458"/>
            <a:ext cx="7655237" cy="2764164"/>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22"/>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ntent" type="twoObj">
  <p:cSld name="TWO_OBJECTS">
    <p:spTree>
      <p:nvGrpSpPr>
        <p:cNvPr id="98" name="Shape 98"/>
        <p:cNvGrpSpPr/>
        <p:nvPr/>
      </p:nvGrpSpPr>
      <p:grpSpPr>
        <a:xfrm>
          <a:off x="0" y="0"/>
          <a:ext cx="0" cy="0"/>
          <a:chOff x="0" y="0"/>
          <a:chExt cx="0" cy="0"/>
        </a:xfrm>
      </p:grpSpPr>
      <p:sp>
        <p:nvSpPr>
          <p:cNvPr id="99" name="Google Shape;99;p23"/>
          <p:cNvSpPr txBox="1"/>
          <p:nvPr>
            <p:ph type="title"/>
          </p:nvPr>
        </p:nvSpPr>
        <p:spPr>
          <a:xfrm>
            <a:off x="743285" y="1087006"/>
            <a:ext cx="7655237" cy="65127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3"/>
          <p:cNvSpPr txBox="1"/>
          <p:nvPr>
            <p:ph idx="1" type="body"/>
          </p:nvPr>
        </p:nvSpPr>
        <p:spPr>
          <a:xfrm>
            <a:off x="743284" y="1852407"/>
            <a:ext cx="3752516" cy="2742216"/>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1" name="Google Shape;101;p23"/>
          <p:cNvSpPr txBox="1"/>
          <p:nvPr>
            <p:ph idx="2" type="body"/>
          </p:nvPr>
        </p:nvSpPr>
        <p:spPr>
          <a:xfrm>
            <a:off x="4648200" y="1852408"/>
            <a:ext cx="3750322" cy="2742215"/>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2" name="Google Shape;102;p23"/>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Caption">
  <p:cSld name="Content +  Caption">
    <p:spTree>
      <p:nvGrpSpPr>
        <p:cNvPr id="105" name="Shape 105"/>
        <p:cNvGrpSpPr/>
        <p:nvPr/>
      </p:nvGrpSpPr>
      <p:grpSpPr>
        <a:xfrm>
          <a:off x="0" y="0"/>
          <a:ext cx="0" cy="0"/>
          <a:chOff x="0" y="0"/>
          <a:chExt cx="0" cy="0"/>
        </a:xfrm>
      </p:grpSpPr>
      <p:sp>
        <p:nvSpPr>
          <p:cNvPr id="106" name="Google Shape;106;p24"/>
          <p:cNvSpPr txBox="1"/>
          <p:nvPr>
            <p:ph idx="1" type="body"/>
          </p:nvPr>
        </p:nvSpPr>
        <p:spPr>
          <a:xfrm>
            <a:off x="3575050" y="1984094"/>
            <a:ext cx="4823472" cy="2610528"/>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7" name="Google Shape;107;p24"/>
          <p:cNvSpPr txBox="1"/>
          <p:nvPr>
            <p:ph idx="2" type="body"/>
          </p:nvPr>
        </p:nvSpPr>
        <p:spPr>
          <a:xfrm>
            <a:off x="743285" y="1984094"/>
            <a:ext cx="2722229" cy="2610528"/>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Clr>
                <a:schemeClr val="dk1"/>
              </a:buClr>
              <a:buSzPts val="1800"/>
              <a:buNone/>
              <a:defRPr sz="18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8" name="Google Shape;108;p24"/>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1" name="Google Shape;111;p24"/>
          <p:cNvSpPr txBox="1"/>
          <p:nvPr>
            <p:ph type="title"/>
          </p:nvPr>
        </p:nvSpPr>
        <p:spPr>
          <a:xfrm>
            <a:off x="743284" y="1087006"/>
            <a:ext cx="7655238" cy="65127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Caption">
  <p:cSld name="Picture+Caption">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5"/>
          <p:cNvSpPr/>
          <p:nvPr>
            <p:ph idx="2" type="pic"/>
          </p:nvPr>
        </p:nvSpPr>
        <p:spPr>
          <a:xfrm>
            <a:off x="743284" y="1220305"/>
            <a:ext cx="7655238" cy="308588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4" name="Google Shape;114;p25"/>
          <p:cNvSpPr txBox="1"/>
          <p:nvPr>
            <p:ph idx="1" type="body"/>
          </p:nvPr>
        </p:nvSpPr>
        <p:spPr>
          <a:xfrm>
            <a:off x="743284" y="4380810"/>
            <a:ext cx="7655238" cy="294103"/>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Clr>
                <a:schemeClr val="dk1"/>
              </a:buClr>
              <a:buSzPts val="2000"/>
              <a:buNone/>
              <a:defRPr sz="20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5" name="Google Shape;115;p25"/>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Picture">
  <p:cSld name="Title + Picture">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6"/>
          <p:cNvSpPr/>
          <p:nvPr>
            <p:ph idx="2" type="pic"/>
          </p:nvPr>
        </p:nvSpPr>
        <p:spPr>
          <a:xfrm>
            <a:off x="743284" y="1852407"/>
            <a:ext cx="7655238" cy="2787389"/>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26"/>
          <p:cNvSpPr txBox="1"/>
          <p:nvPr>
            <p:ph type="title"/>
          </p:nvPr>
        </p:nvSpPr>
        <p:spPr>
          <a:xfrm>
            <a:off x="743284" y="1087006"/>
            <a:ext cx="7655238" cy="65127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6"/>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124" name="Shape 124"/>
        <p:cNvGrpSpPr/>
        <p:nvPr/>
      </p:nvGrpSpPr>
      <p:grpSpPr>
        <a:xfrm>
          <a:off x="0" y="0"/>
          <a:ext cx="0" cy="0"/>
          <a:chOff x="0" y="0"/>
          <a:chExt cx="0" cy="0"/>
        </a:xfrm>
      </p:grpSpPr>
      <p:sp>
        <p:nvSpPr>
          <p:cNvPr id="125" name="Google Shape;125;p27"/>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4297658" y="4703617"/>
            <a:ext cx="548700" cy="393600"/>
          </a:xfrm>
          <a:prstGeom prst="rect">
            <a:avLst/>
          </a:prstGeom>
        </p:spPr>
        <p:txBody>
          <a:bodyPr anchorCtr="0" anchor="ctr" bIns="91425" lIns="91425" spcFirstLastPara="1" rIns="91425" wrap="square" tIns="91425">
            <a:noAutofit/>
          </a:bodyPr>
          <a:lstStyle>
            <a:lvl1pPr lvl="0" algn="ctr">
              <a:buNone/>
              <a:defRPr b="1" sz="1400"/>
            </a:lvl1pPr>
            <a:lvl2pPr lvl="1" algn="ctr">
              <a:buNone/>
              <a:defRPr b="1" sz="1400"/>
            </a:lvl2pPr>
            <a:lvl3pPr lvl="2" algn="ctr">
              <a:buNone/>
              <a:defRPr b="1" sz="1400"/>
            </a:lvl3pPr>
            <a:lvl4pPr lvl="3" algn="ctr">
              <a:buNone/>
              <a:defRPr b="1" sz="1400"/>
            </a:lvl4pPr>
            <a:lvl5pPr lvl="4" algn="ctr">
              <a:buNone/>
              <a:defRPr b="1" sz="1400"/>
            </a:lvl5pPr>
            <a:lvl6pPr lvl="5" algn="ctr">
              <a:buNone/>
              <a:defRPr b="1" sz="1400"/>
            </a:lvl6pPr>
            <a:lvl7pPr lvl="6" algn="ctr">
              <a:buNone/>
              <a:defRPr b="1" sz="1400"/>
            </a:lvl7pPr>
            <a:lvl8pPr lvl="7" algn="ctr">
              <a:buNone/>
              <a:defRPr b="1" sz="1400"/>
            </a:lvl8pPr>
            <a:lvl9pPr lvl="8" algn="ctr">
              <a:buNone/>
              <a:defRPr b="1" sz="1400"/>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theme" Target="../theme/theme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78D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743285" y="1087006"/>
            <a:ext cx="7655237" cy="65127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0"/>
          <p:cNvSpPr txBox="1"/>
          <p:nvPr>
            <p:ph idx="1" type="body"/>
          </p:nvPr>
        </p:nvSpPr>
        <p:spPr>
          <a:xfrm>
            <a:off x="743285" y="1830458"/>
            <a:ext cx="7655237" cy="2764164"/>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3" name="Google Shape;83;p20"/>
          <p:cNvSpPr txBox="1"/>
          <p:nvPr>
            <p:ph idx="10" type="dt"/>
          </p:nvPr>
        </p:nvSpPr>
        <p:spPr>
          <a:xfrm>
            <a:off x="743284" y="4810990"/>
            <a:ext cx="1847516" cy="23011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20"/>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20"/>
          <p:cNvSpPr txBox="1"/>
          <p:nvPr>
            <p:ph idx="12" type="sldNum"/>
          </p:nvPr>
        </p:nvSpPr>
        <p:spPr>
          <a:xfrm>
            <a:off x="6566650" y="4810990"/>
            <a:ext cx="1831872" cy="23011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Arial"/>
                <a:ea typeface="Arial"/>
                <a:cs typeface="Arial"/>
                <a:sym typeface="Arial"/>
              </a:defRPr>
            </a:lvl1pPr>
            <a:lvl2pPr indent="0" lvl="1" marL="0" marR="0" rtl="0" algn="r">
              <a:spcBef>
                <a:spcPts val="0"/>
              </a:spcBef>
              <a:buNone/>
              <a:defRPr b="0" i="0" sz="1200" u="none" cap="none" strike="noStrike">
                <a:solidFill>
                  <a:srgbClr val="595959"/>
                </a:solidFill>
                <a:latin typeface="Arial"/>
                <a:ea typeface="Arial"/>
                <a:cs typeface="Arial"/>
                <a:sym typeface="Arial"/>
              </a:defRPr>
            </a:lvl2pPr>
            <a:lvl3pPr indent="0" lvl="2" marL="0" marR="0" rtl="0" algn="r">
              <a:spcBef>
                <a:spcPts val="0"/>
              </a:spcBef>
              <a:buNone/>
              <a:defRPr b="0" i="0" sz="1200" u="none" cap="none" strike="noStrike">
                <a:solidFill>
                  <a:srgbClr val="595959"/>
                </a:solidFill>
                <a:latin typeface="Arial"/>
                <a:ea typeface="Arial"/>
                <a:cs typeface="Arial"/>
                <a:sym typeface="Arial"/>
              </a:defRPr>
            </a:lvl3pPr>
            <a:lvl4pPr indent="0" lvl="3" marL="0" marR="0" rtl="0" algn="r">
              <a:spcBef>
                <a:spcPts val="0"/>
              </a:spcBef>
              <a:buNone/>
              <a:defRPr b="0" i="0" sz="1200" u="none" cap="none" strike="noStrike">
                <a:solidFill>
                  <a:srgbClr val="595959"/>
                </a:solidFill>
                <a:latin typeface="Arial"/>
                <a:ea typeface="Arial"/>
                <a:cs typeface="Arial"/>
                <a:sym typeface="Arial"/>
              </a:defRPr>
            </a:lvl4pPr>
            <a:lvl5pPr indent="0" lvl="4" marL="0" marR="0" rtl="0" algn="r">
              <a:spcBef>
                <a:spcPts val="0"/>
              </a:spcBef>
              <a:buNone/>
              <a:defRPr b="0" i="0" sz="1200" u="none" cap="none" strike="noStrike">
                <a:solidFill>
                  <a:srgbClr val="595959"/>
                </a:solidFill>
                <a:latin typeface="Arial"/>
                <a:ea typeface="Arial"/>
                <a:cs typeface="Arial"/>
                <a:sym typeface="Arial"/>
              </a:defRPr>
            </a:lvl5pPr>
            <a:lvl6pPr indent="0" lvl="5" marL="0" marR="0" rtl="0" algn="r">
              <a:spcBef>
                <a:spcPts val="0"/>
              </a:spcBef>
              <a:buNone/>
              <a:defRPr b="0" i="0" sz="1200" u="none" cap="none" strike="noStrike">
                <a:solidFill>
                  <a:srgbClr val="595959"/>
                </a:solidFill>
                <a:latin typeface="Arial"/>
                <a:ea typeface="Arial"/>
                <a:cs typeface="Arial"/>
                <a:sym typeface="Arial"/>
              </a:defRPr>
            </a:lvl6pPr>
            <a:lvl7pPr indent="0" lvl="6" marL="0" marR="0" rtl="0" algn="r">
              <a:spcBef>
                <a:spcPts val="0"/>
              </a:spcBef>
              <a:buNone/>
              <a:defRPr b="0" i="0" sz="1200" u="none" cap="none" strike="noStrike">
                <a:solidFill>
                  <a:srgbClr val="595959"/>
                </a:solidFill>
                <a:latin typeface="Arial"/>
                <a:ea typeface="Arial"/>
                <a:cs typeface="Arial"/>
                <a:sym typeface="Arial"/>
              </a:defRPr>
            </a:lvl7pPr>
            <a:lvl8pPr indent="0" lvl="7" marL="0" marR="0" rtl="0" algn="r">
              <a:spcBef>
                <a:spcPts val="0"/>
              </a:spcBef>
              <a:buNone/>
              <a:defRPr b="0" i="0" sz="1200" u="none" cap="none" strike="noStrike">
                <a:solidFill>
                  <a:srgbClr val="595959"/>
                </a:solidFill>
                <a:latin typeface="Arial"/>
                <a:ea typeface="Arial"/>
                <a:cs typeface="Arial"/>
                <a:sym typeface="Arial"/>
              </a:defRPr>
            </a:lvl8pPr>
            <a:lvl9pPr indent="0" lvl="8" marL="0" marR="0" rtl="0" algn="r">
              <a:spcBef>
                <a:spcPts val="0"/>
              </a:spcBef>
              <a:buNone/>
              <a:defRPr b="0" i="0" sz="12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8"/>
          <p:cNvSpPr txBox="1"/>
          <p:nvPr>
            <p:ph idx="1" type="subTitle"/>
          </p:nvPr>
        </p:nvSpPr>
        <p:spPr>
          <a:xfrm>
            <a:off x="743284" y="3160504"/>
            <a:ext cx="7655238" cy="9262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1500">
                <a:solidFill>
                  <a:srgbClr val="000000"/>
                </a:solidFill>
              </a:rPr>
              <a:t>Group 39</a:t>
            </a:r>
            <a:endParaRPr b="1" sz="1500">
              <a:solidFill>
                <a:srgbClr val="000000"/>
              </a:solidFill>
            </a:endParaRPr>
          </a:p>
          <a:p>
            <a:pPr indent="0" lvl="0" marL="0" rtl="0" algn="l">
              <a:spcBef>
                <a:spcPts val="0"/>
              </a:spcBef>
              <a:spcAft>
                <a:spcPts val="0"/>
              </a:spcAft>
              <a:buClr>
                <a:schemeClr val="dk1"/>
              </a:buClr>
              <a:buSzPts val="1100"/>
              <a:buFont typeface="Arial"/>
              <a:buNone/>
            </a:pPr>
            <a:r>
              <a:rPr lang="en-GB" sz="1500">
                <a:solidFill>
                  <a:srgbClr val="000000"/>
                </a:solidFill>
              </a:rPr>
              <a:t>81613 - Mafalda Ferreira </a:t>
            </a:r>
            <a:endParaRPr sz="1500">
              <a:solidFill>
                <a:srgbClr val="000000"/>
              </a:solidFill>
            </a:endParaRPr>
          </a:p>
          <a:p>
            <a:pPr indent="0" lvl="0" marL="0" rtl="0" algn="l">
              <a:spcBef>
                <a:spcPts val="0"/>
              </a:spcBef>
              <a:spcAft>
                <a:spcPts val="0"/>
              </a:spcAft>
              <a:buClr>
                <a:schemeClr val="dk1"/>
              </a:buClr>
              <a:buSzPts val="1100"/>
              <a:buFont typeface="Arial"/>
              <a:buNone/>
            </a:pPr>
            <a:r>
              <a:rPr lang="en-GB" sz="1500">
                <a:solidFill>
                  <a:srgbClr val="000000"/>
                </a:solidFill>
              </a:rPr>
              <a:t>83496 - Leonardo Epifânio</a:t>
            </a:r>
            <a:endParaRPr sz="1500">
              <a:solidFill>
                <a:srgbClr val="000000"/>
              </a:solidFill>
            </a:endParaRPr>
          </a:p>
          <a:p>
            <a:pPr indent="0" lvl="0" marL="0" rtl="0" algn="l">
              <a:spcBef>
                <a:spcPts val="0"/>
              </a:spcBef>
              <a:spcAft>
                <a:spcPts val="0"/>
              </a:spcAft>
              <a:buClr>
                <a:schemeClr val="dk1"/>
              </a:buClr>
              <a:buSzPts val="1100"/>
              <a:buFont typeface="Arial"/>
              <a:buNone/>
            </a:pPr>
            <a:r>
              <a:rPr lang="en-GB" sz="1500">
                <a:solidFill>
                  <a:srgbClr val="000000"/>
                </a:solidFill>
              </a:rPr>
              <a:t>83540 - Pedro Lopes</a:t>
            </a:r>
            <a:endParaRPr>
              <a:solidFill>
                <a:srgbClr val="000000"/>
              </a:solidFill>
            </a:endParaRPr>
          </a:p>
        </p:txBody>
      </p:sp>
      <p:sp>
        <p:nvSpPr>
          <p:cNvPr id="133" name="Google Shape;133;p28"/>
          <p:cNvSpPr txBox="1"/>
          <p:nvPr>
            <p:ph idx="11" type="ftr"/>
          </p:nvPr>
        </p:nvSpPr>
        <p:spPr>
          <a:xfrm>
            <a:off x="3124200" y="4810990"/>
            <a:ext cx="2895600" cy="23011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
        <p:nvSpPr>
          <p:cNvPr id="134" name="Google Shape;134;p28"/>
          <p:cNvSpPr txBox="1"/>
          <p:nvPr>
            <p:ph type="title"/>
          </p:nvPr>
        </p:nvSpPr>
        <p:spPr>
          <a:xfrm>
            <a:off x="743284" y="1474903"/>
            <a:ext cx="7655238" cy="151879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Medical Records</a:t>
            </a:r>
            <a:endParaRPr/>
          </a:p>
          <a:p>
            <a:pPr indent="0" lvl="0" marL="0" rtl="0" algn="ctr">
              <a:spcBef>
                <a:spcPts val="0"/>
              </a:spcBef>
              <a:spcAft>
                <a:spcPts val="0"/>
              </a:spcAft>
              <a:buClr>
                <a:schemeClr val="dk1"/>
              </a:buClr>
              <a:buSzPts val="45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40" name="Google Shape;140;p29"/>
          <p:cNvSpPr txBox="1"/>
          <p:nvPr/>
        </p:nvSpPr>
        <p:spPr>
          <a:xfrm>
            <a:off x="1523999" y="145575"/>
            <a:ext cx="4923000" cy="71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2500"/>
              <a:t>Motivation</a:t>
            </a:r>
            <a:r>
              <a:rPr lang="en-GB" sz="2500">
                <a:solidFill>
                  <a:srgbClr val="000000"/>
                </a:solidFill>
              </a:rPr>
              <a:t> </a:t>
            </a:r>
            <a:endParaRPr sz="2500">
              <a:solidFill>
                <a:srgbClr val="000000"/>
              </a:solidFill>
            </a:endParaRPr>
          </a:p>
        </p:txBody>
      </p:sp>
      <p:sp>
        <p:nvSpPr>
          <p:cNvPr id="141" name="Google Shape;141;p29"/>
          <p:cNvSpPr txBox="1"/>
          <p:nvPr/>
        </p:nvSpPr>
        <p:spPr>
          <a:xfrm>
            <a:off x="592575" y="1417300"/>
            <a:ext cx="7834500" cy="27645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300"/>
              </a:spcBef>
              <a:spcAft>
                <a:spcPts val="0"/>
              </a:spcAft>
              <a:buClr>
                <a:srgbClr val="000000"/>
              </a:buClr>
              <a:buSzPts val="1600"/>
              <a:buChar char="●"/>
            </a:pPr>
            <a:r>
              <a:rPr lang="en-GB" sz="1600"/>
              <a:t>A patient’s medical history is highly sensitive data.</a:t>
            </a:r>
            <a:endParaRPr sz="1600"/>
          </a:p>
          <a:p>
            <a:pPr indent="-330200" lvl="0" marL="457200" rtl="0" algn="l">
              <a:lnSpc>
                <a:spcPct val="115000"/>
              </a:lnSpc>
              <a:spcBef>
                <a:spcPts val="0"/>
              </a:spcBef>
              <a:spcAft>
                <a:spcPts val="0"/>
              </a:spcAft>
              <a:buClr>
                <a:srgbClr val="595959"/>
              </a:buClr>
              <a:buSzPts val="1600"/>
              <a:buChar char="●"/>
            </a:pPr>
            <a:r>
              <a:rPr lang="en-GB" sz="1600"/>
              <a:t>This information must be kept private and only responsible staff can access it.</a:t>
            </a:r>
            <a:endParaRPr sz="1600"/>
          </a:p>
          <a:p>
            <a:pPr indent="-330200" lvl="0" marL="457200" rtl="0" algn="l">
              <a:lnSpc>
                <a:spcPct val="115000"/>
              </a:lnSpc>
              <a:spcBef>
                <a:spcPts val="0"/>
              </a:spcBef>
              <a:spcAft>
                <a:spcPts val="0"/>
              </a:spcAft>
              <a:buClr>
                <a:srgbClr val="595959"/>
              </a:buClr>
              <a:buSzPts val="1600"/>
              <a:buChar char="●"/>
            </a:pPr>
            <a:r>
              <a:rPr lang="en-GB" sz="1600"/>
              <a:t>Every health care institution must have access to this kind of information so that the patients can receive healthcare anywhere, at all times.</a:t>
            </a:r>
            <a:endParaRPr sz="1600"/>
          </a:p>
        </p:txBody>
      </p:sp>
      <p:sp>
        <p:nvSpPr>
          <p:cNvPr id="142" name="Google Shape;142;p29"/>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8" name="Google Shape;148;p30"/>
          <p:cNvSpPr txBox="1"/>
          <p:nvPr/>
        </p:nvSpPr>
        <p:spPr>
          <a:xfrm>
            <a:off x="1523999" y="145575"/>
            <a:ext cx="4923000" cy="71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2500"/>
              <a:t>Architecture</a:t>
            </a:r>
            <a:endParaRPr sz="2500">
              <a:solidFill>
                <a:srgbClr val="000000"/>
              </a:solidFill>
            </a:endParaRPr>
          </a:p>
        </p:txBody>
      </p:sp>
      <p:pic>
        <p:nvPicPr>
          <p:cNvPr id="149" name="Google Shape;149;p30"/>
          <p:cNvPicPr preferRelativeResize="0"/>
          <p:nvPr/>
        </p:nvPicPr>
        <p:blipFill>
          <a:blip r:embed="rId3">
            <a:alphaModFix/>
          </a:blip>
          <a:stretch>
            <a:fillRect/>
          </a:stretch>
        </p:blipFill>
        <p:spPr>
          <a:xfrm>
            <a:off x="152400" y="1419150"/>
            <a:ext cx="8839199" cy="2761371"/>
          </a:xfrm>
          <a:prstGeom prst="rect">
            <a:avLst/>
          </a:prstGeom>
          <a:noFill/>
          <a:ln>
            <a:noFill/>
          </a:ln>
        </p:spPr>
      </p:pic>
      <p:sp>
        <p:nvSpPr>
          <p:cNvPr id="150" name="Google Shape;150;p30"/>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6" name="Google Shape;156;p31"/>
          <p:cNvSpPr txBox="1"/>
          <p:nvPr/>
        </p:nvSpPr>
        <p:spPr>
          <a:xfrm>
            <a:off x="1523999" y="145575"/>
            <a:ext cx="4923000" cy="71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2500"/>
              <a:t>XACML Architecture</a:t>
            </a:r>
            <a:endParaRPr sz="2500">
              <a:solidFill>
                <a:srgbClr val="000000"/>
              </a:solidFill>
            </a:endParaRPr>
          </a:p>
        </p:txBody>
      </p:sp>
      <p:pic>
        <p:nvPicPr>
          <p:cNvPr id="157" name="Google Shape;157;p31"/>
          <p:cNvPicPr preferRelativeResize="0"/>
          <p:nvPr/>
        </p:nvPicPr>
        <p:blipFill>
          <a:blip r:embed="rId3">
            <a:alphaModFix/>
          </a:blip>
          <a:stretch>
            <a:fillRect/>
          </a:stretch>
        </p:blipFill>
        <p:spPr>
          <a:xfrm>
            <a:off x="1984350" y="1221825"/>
            <a:ext cx="4853762" cy="3459350"/>
          </a:xfrm>
          <a:prstGeom prst="rect">
            <a:avLst/>
          </a:prstGeom>
          <a:noFill/>
          <a:ln>
            <a:noFill/>
          </a:ln>
        </p:spPr>
      </p:pic>
      <p:sp>
        <p:nvSpPr>
          <p:cNvPr id="158" name="Google Shape;158;p31"/>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1610410" y="155506"/>
            <a:ext cx="7655100" cy="65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GB" sz="3000"/>
              <a:t>Database Security</a:t>
            </a:r>
            <a:endParaRPr b="0" sz="3000"/>
          </a:p>
        </p:txBody>
      </p:sp>
      <p:sp>
        <p:nvSpPr>
          <p:cNvPr id="164" name="Google Shape;164;p32"/>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pic>
        <p:nvPicPr>
          <p:cNvPr id="165" name="Google Shape;165;p32"/>
          <p:cNvPicPr preferRelativeResize="0"/>
          <p:nvPr/>
        </p:nvPicPr>
        <p:blipFill>
          <a:blip r:embed="rId3">
            <a:alphaModFix/>
          </a:blip>
          <a:stretch>
            <a:fillRect/>
          </a:stretch>
        </p:blipFill>
        <p:spPr>
          <a:xfrm>
            <a:off x="1376363" y="1623043"/>
            <a:ext cx="6391275" cy="2371725"/>
          </a:xfrm>
          <a:prstGeom prst="rect">
            <a:avLst/>
          </a:prstGeom>
          <a:noFill/>
          <a:ln>
            <a:noFill/>
          </a:ln>
        </p:spPr>
      </p:pic>
      <p:sp>
        <p:nvSpPr>
          <p:cNvPr id="166" name="Google Shape;166;p32"/>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
        <p:nvSpPr>
          <p:cNvPr id="167" name="Google Shape;167;p32"/>
          <p:cNvSpPr txBox="1"/>
          <p:nvPr/>
        </p:nvSpPr>
        <p:spPr>
          <a:xfrm>
            <a:off x="1886400" y="2008550"/>
            <a:ext cx="1655700" cy="3393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KeyStore</a:t>
            </a:r>
            <a:endParaRPr b="1"/>
          </a:p>
        </p:txBody>
      </p:sp>
      <p:sp>
        <p:nvSpPr>
          <p:cNvPr id="168" name="Google Shape;168;p32"/>
          <p:cNvSpPr txBox="1"/>
          <p:nvPr/>
        </p:nvSpPr>
        <p:spPr>
          <a:xfrm>
            <a:off x="5048500" y="3582800"/>
            <a:ext cx="2619300" cy="411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1610410" y="155506"/>
            <a:ext cx="7655100" cy="65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GB" sz="3000"/>
              <a:t>Certificates</a:t>
            </a:r>
            <a:endParaRPr b="0" sz="3000"/>
          </a:p>
        </p:txBody>
      </p:sp>
      <p:sp>
        <p:nvSpPr>
          <p:cNvPr id="174" name="Google Shape;174;p33"/>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75" name="Google Shape;175;p33"/>
          <p:cNvPicPr preferRelativeResize="0"/>
          <p:nvPr/>
        </p:nvPicPr>
        <p:blipFill>
          <a:blip r:embed="rId3">
            <a:alphaModFix/>
          </a:blip>
          <a:stretch>
            <a:fillRect/>
          </a:stretch>
        </p:blipFill>
        <p:spPr>
          <a:xfrm>
            <a:off x="1728813" y="1529100"/>
            <a:ext cx="5686375" cy="2559600"/>
          </a:xfrm>
          <a:prstGeom prst="rect">
            <a:avLst/>
          </a:prstGeom>
          <a:noFill/>
          <a:ln>
            <a:noFill/>
          </a:ln>
        </p:spPr>
      </p:pic>
      <p:sp>
        <p:nvSpPr>
          <p:cNvPr id="176" name="Google Shape;176;p33"/>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
        <p:nvSpPr>
          <p:cNvPr id="177" name="Google Shape;177;p33"/>
          <p:cNvSpPr txBox="1"/>
          <p:nvPr/>
        </p:nvSpPr>
        <p:spPr>
          <a:xfrm>
            <a:off x="2463000" y="4088700"/>
            <a:ext cx="42180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Times New Roman"/>
                <a:ea typeface="Times New Roman"/>
                <a:cs typeface="Times New Roman"/>
                <a:sym typeface="Times New Roman"/>
              </a:rPr>
              <a:t>Signature = {Hash(MedicalRecord)}</a:t>
            </a:r>
            <a:r>
              <a:rPr b="1" baseline="-25000" lang="en-GB" sz="1800">
                <a:latin typeface="Times New Roman"/>
                <a:ea typeface="Times New Roman"/>
                <a:cs typeface="Times New Roman"/>
                <a:sym typeface="Times New Roman"/>
              </a:rPr>
              <a:t>Kpriv</a:t>
            </a:r>
            <a:endParaRPr b="1" baseline="-25000"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1610410" y="155506"/>
            <a:ext cx="7655100" cy="65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GB" sz="3000"/>
              <a:t>Live Demo</a:t>
            </a:r>
            <a:endParaRPr b="0" sz="3000"/>
          </a:p>
        </p:txBody>
      </p:sp>
      <p:sp>
        <p:nvSpPr>
          <p:cNvPr id="183" name="Google Shape;183;p34"/>
          <p:cNvSpPr txBox="1"/>
          <p:nvPr>
            <p:ph idx="12" type="sldNum"/>
          </p:nvPr>
        </p:nvSpPr>
        <p:spPr>
          <a:xfrm>
            <a:off x="6566650" y="4810990"/>
            <a:ext cx="1831800" cy="230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84" name="Google Shape;184;p34"/>
          <p:cNvSpPr txBox="1"/>
          <p:nvPr>
            <p:ph idx="11" type="ftr"/>
          </p:nvPr>
        </p:nvSpPr>
        <p:spPr>
          <a:xfrm>
            <a:off x="3124200" y="4810990"/>
            <a:ext cx="28956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Instituto Superior Técnico </a:t>
            </a:r>
            <a:endParaRPr/>
          </a:p>
        </p:txBody>
      </p:sp>
      <p:sp>
        <p:nvSpPr>
          <p:cNvPr id="185" name="Google Shape;185;p34"/>
          <p:cNvSpPr txBox="1"/>
          <p:nvPr/>
        </p:nvSpPr>
        <p:spPr>
          <a:xfrm>
            <a:off x="1875900" y="2302200"/>
            <a:ext cx="53922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https://drive.google.com/file/d/1ACUZ0v0FjCS5Oma4jMgexWGHGcHQYFJc/view?usp=sharing</a:t>
            </a:r>
            <a:endParaRPr b="1" baseline="-25000"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Powerpoint-IST_1">
  <a:themeElements>
    <a:clrScheme name="Custom 1">
      <a:dk1>
        <a:srgbClr val="000000"/>
      </a:dk1>
      <a:lt1>
        <a:srgbClr val="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