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92" r:id="rId3"/>
    <p:sldId id="287" r:id="rId4"/>
    <p:sldId id="296" r:id="rId5"/>
    <p:sldId id="297" r:id="rId6"/>
    <p:sldId id="298" r:id="rId7"/>
    <p:sldId id="286" r:id="rId8"/>
    <p:sldId id="302" r:id="rId9"/>
    <p:sldId id="305" r:id="rId10"/>
    <p:sldId id="259" r:id="rId11"/>
    <p:sldId id="303" r:id="rId12"/>
    <p:sldId id="289" r:id="rId13"/>
    <p:sldId id="293" r:id="rId14"/>
    <p:sldId id="290" r:id="rId15"/>
    <p:sldId id="294" r:id="rId16"/>
    <p:sldId id="291" r:id="rId17"/>
    <p:sldId id="304" r:id="rId18"/>
  </p:sldIdLst>
  <p:sldSz cx="9144000" cy="5143500" type="screen16x9"/>
  <p:notesSz cx="6858000" cy="9144000"/>
  <p:embeddedFontLst>
    <p:embeddedFont>
      <p:font typeface="Nixie One" charset="0"/>
      <p:regular r:id="rId20"/>
    </p:embeddedFont>
    <p:embeddedFont>
      <p:font typeface="Muli" charset="0"/>
      <p:regular r:id="rId21"/>
      <p:bold r:id="rId22"/>
      <p:italic r:id="rId23"/>
      <p:boldItalic r:id="rId24"/>
    </p:embeddedFont>
    <p:embeddedFont>
      <p:font typeface="Helvetica Neue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81EA846-E928-4E3F-A205-17DFBF7ECDB2}">
  <a:tblStyle styleId="{481EA846-E928-4E3F-A205-17DFBF7ECD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72" autoAdjust="0"/>
  </p:normalViewPr>
  <p:slideViewPr>
    <p:cSldViewPr>
      <p:cViewPr>
        <p:scale>
          <a:sx n="100" d="100"/>
          <a:sy n="100" d="100"/>
        </p:scale>
        <p:origin x="-1308" y="-744"/>
      </p:cViewPr>
      <p:guideLst>
        <p:guide orient="horz" pos="293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31478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64553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168120" y="4299942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4968104" y="3743333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528292" y="4591055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96136" y="3749392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SIAETEOT</a:t>
            </a:r>
            <a:endParaRPr dirty="0"/>
          </a:p>
        </p:txBody>
      </p:sp>
      <p:pic>
        <p:nvPicPr>
          <p:cNvPr id="6" name="Picture 3" descr="D:\projeto\assets\img\logo_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32476"/>
            <a:ext cx="504056" cy="50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342;p12"/>
          <p:cNvSpPr txBox="1">
            <a:spLocks/>
          </p:cNvSpPr>
          <p:nvPr/>
        </p:nvSpPr>
        <p:spPr>
          <a:xfrm>
            <a:off x="2669869" y="2879419"/>
            <a:ext cx="3918355" cy="408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r>
              <a:rPr lang="pt-BR" sz="1600" dirty="0" smtClean="0"/>
              <a:t>Sistema de Informações Acadêmicas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Modelagem de Dados</a:t>
            </a:r>
            <a:endParaRPr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Modelagem relacional do banco de dados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luno.ETEOT\Desktop\1.png"/>
          <p:cNvPicPr>
            <a:picLocks noChangeAspect="1" noChangeArrowheads="1"/>
          </p:cNvPicPr>
          <p:nvPr/>
        </p:nvPicPr>
        <p:blipFill>
          <a:blip r:embed="rId3"/>
          <a:srcRect l="1178" r="16342"/>
          <a:stretch>
            <a:fillRect/>
          </a:stretch>
        </p:blipFill>
        <p:spPr bwMode="auto">
          <a:xfrm>
            <a:off x="1873316" y="906665"/>
            <a:ext cx="4714908" cy="4041349"/>
          </a:xfrm>
          <a:prstGeom prst="rect">
            <a:avLst/>
          </a:prstGeom>
          <a:noFill/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11" name="Google Shape;342;p12"/>
          <p:cNvSpPr txBox="1">
            <a:spLocks/>
          </p:cNvSpPr>
          <p:nvPr/>
        </p:nvSpPr>
        <p:spPr>
          <a:xfrm>
            <a:off x="1785918" y="500048"/>
            <a:ext cx="3972784" cy="4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tabLst/>
              <a:defRPr/>
            </a:pPr>
            <a:r>
              <a:rPr lang="pt-BR" sz="28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Modelagem de dados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026" name="Picture 2" descr="C:\Users\Pedro\Desktop\1 - Cópia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" r="15134"/>
          <a:stretch/>
        </p:blipFill>
        <p:spPr bwMode="auto">
          <a:xfrm>
            <a:off x="1841443" y="894858"/>
            <a:ext cx="4795771" cy="405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/>
          <p:cNvGrpSpPr/>
          <p:nvPr/>
        </p:nvGrpSpPr>
        <p:grpSpPr>
          <a:xfrm>
            <a:off x="1904010" y="894858"/>
            <a:ext cx="4714908" cy="4053155"/>
            <a:chOff x="1904010" y="894858"/>
            <a:chExt cx="4714908" cy="4053155"/>
          </a:xfrm>
        </p:grpSpPr>
        <p:sp>
          <p:nvSpPr>
            <p:cNvPr id="5" name="Retângulo 4"/>
            <p:cNvSpPr/>
            <p:nvPr/>
          </p:nvSpPr>
          <p:spPr>
            <a:xfrm>
              <a:off x="3851920" y="894858"/>
              <a:ext cx="2766998" cy="4053155"/>
            </a:xfrm>
            <a:prstGeom prst="rect">
              <a:avLst/>
            </a:prstGeom>
            <a:solidFill>
              <a:schemeClr val="tx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904010" y="3784079"/>
              <a:ext cx="1947910" cy="1163934"/>
            </a:xfrm>
            <a:prstGeom prst="rect">
              <a:avLst/>
            </a:prstGeom>
            <a:solidFill>
              <a:schemeClr val="tx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2" name="Grupo 351"/>
          <p:cNvGrpSpPr/>
          <p:nvPr/>
        </p:nvGrpSpPr>
        <p:grpSpPr>
          <a:xfrm>
            <a:off x="574240" y="424463"/>
            <a:ext cx="451234" cy="349700"/>
            <a:chOff x="520366" y="325108"/>
            <a:chExt cx="612254" cy="474488"/>
          </a:xfrm>
        </p:grpSpPr>
        <p:sp>
          <p:nvSpPr>
            <p:cNvPr id="3" name="Retângulo 2"/>
            <p:cNvSpPr/>
            <p:nvPr/>
          </p:nvSpPr>
          <p:spPr>
            <a:xfrm>
              <a:off x="520366" y="516669"/>
              <a:ext cx="216024" cy="248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899592" y="325108"/>
              <a:ext cx="216024" cy="174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916596" y="642659"/>
              <a:ext cx="216024" cy="156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cxnSp>
          <p:nvCxnSpPr>
            <p:cNvPr id="25" name="Conector angulado 24"/>
            <p:cNvCxnSpPr>
              <a:stCxn id="3" idx="3"/>
              <a:endCxn id="15" idx="1"/>
            </p:cNvCxnSpPr>
            <p:nvPr/>
          </p:nvCxnSpPr>
          <p:spPr>
            <a:xfrm>
              <a:off x="736390" y="640879"/>
              <a:ext cx="180206" cy="80249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angulado 26"/>
            <p:cNvCxnSpPr>
              <a:endCxn id="14" idx="1"/>
            </p:cNvCxnSpPr>
            <p:nvPr/>
          </p:nvCxnSpPr>
          <p:spPr>
            <a:xfrm flipV="1">
              <a:off x="688883" y="412578"/>
              <a:ext cx="210709" cy="140832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3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11" name="Google Shape;342;p12"/>
          <p:cNvSpPr txBox="1">
            <a:spLocks/>
          </p:cNvSpPr>
          <p:nvPr/>
        </p:nvSpPr>
        <p:spPr>
          <a:xfrm>
            <a:off x="1785918" y="500048"/>
            <a:ext cx="3972784" cy="4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tabLst/>
              <a:defRPr/>
            </a:pPr>
            <a:r>
              <a:rPr lang="pt-BR" sz="28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Modelagem de dados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5" name="Picture 2" descr="C:\Users\Pedro\Desktop\1 - Cópi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" r="63415" b="27849"/>
          <a:stretch/>
        </p:blipFill>
        <p:spPr bwMode="auto">
          <a:xfrm>
            <a:off x="1331640" y="928676"/>
            <a:ext cx="2834596" cy="407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407;p19"/>
          <p:cNvSpPr txBox="1">
            <a:spLocks/>
          </p:cNvSpPr>
          <p:nvPr/>
        </p:nvSpPr>
        <p:spPr>
          <a:xfrm>
            <a:off x="5148064" y="1779662"/>
            <a:ext cx="2448272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1ª parte</a:t>
            </a:r>
          </a:p>
          <a:p>
            <a:pPr marL="0" indent="0">
              <a:buNone/>
            </a:pPr>
            <a:r>
              <a:rPr lang="en-US" dirty="0" smtClean="0"/>
              <a:t>Essa parte da </a:t>
            </a:r>
            <a:r>
              <a:rPr lang="en-US" dirty="0" err="1" smtClean="0"/>
              <a:t>modelagem</a:t>
            </a:r>
            <a:r>
              <a:rPr lang="en-US" dirty="0" smtClean="0"/>
              <a:t>  comporta a tabela do aluno e </a:t>
            </a:r>
            <a:r>
              <a:rPr lang="en-US" dirty="0" err="1" smtClean="0"/>
              <a:t>complementares</a:t>
            </a:r>
            <a:r>
              <a:rPr lang="en-US" dirty="0" smtClean="0"/>
              <a:t>.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mantém</a:t>
            </a:r>
            <a:r>
              <a:rPr lang="en-US" dirty="0" smtClean="0"/>
              <a:t> dados de </a:t>
            </a:r>
            <a:r>
              <a:rPr lang="en-US" dirty="0" err="1" smtClean="0"/>
              <a:t>transferência</a:t>
            </a:r>
            <a:r>
              <a:rPr lang="en-US" dirty="0" smtClean="0"/>
              <a:t> e </a:t>
            </a:r>
            <a:r>
              <a:rPr lang="en-US" dirty="0" err="1" smtClean="0"/>
              <a:t>contém</a:t>
            </a:r>
            <a:r>
              <a:rPr lang="en-US" dirty="0" smtClean="0"/>
              <a:t> a tabela de </a:t>
            </a:r>
            <a:r>
              <a:rPr lang="en-US" dirty="0" err="1" smtClean="0"/>
              <a:t>endereço</a:t>
            </a:r>
            <a:r>
              <a:rPr lang="en-US" dirty="0" smtClean="0"/>
              <a:t>. </a:t>
            </a:r>
          </a:p>
          <a:p>
            <a:pPr marL="0" indent="0">
              <a:buFont typeface="Muli"/>
              <a:buNone/>
            </a:pPr>
            <a:endParaRPr lang="en-US" b="1" dirty="0" smtClean="0"/>
          </a:p>
        </p:txBody>
      </p:sp>
      <p:grpSp>
        <p:nvGrpSpPr>
          <p:cNvPr id="9" name="Grupo 8"/>
          <p:cNvGrpSpPr/>
          <p:nvPr/>
        </p:nvGrpSpPr>
        <p:grpSpPr>
          <a:xfrm>
            <a:off x="574240" y="424463"/>
            <a:ext cx="451234" cy="349700"/>
            <a:chOff x="520366" y="325108"/>
            <a:chExt cx="612254" cy="474488"/>
          </a:xfrm>
        </p:grpSpPr>
        <p:sp>
          <p:nvSpPr>
            <p:cNvPr id="10" name="Retângulo 9"/>
            <p:cNvSpPr/>
            <p:nvPr/>
          </p:nvSpPr>
          <p:spPr>
            <a:xfrm>
              <a:off x="520366" y="516669"/>
              <a:ext cx="216024" cy="248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899592" y="325108"/>
              <a:ext cx="216024" cy="174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916596" y="642659"/>
              <a:ext cx="216024" cy="156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cxnSp>
          <p:nvCxnSpPr>
            <p:cNvPr id="14" name="Conector angulado 13"/>
            <p:cNvCxnSpPr>
              <a:stCxn id="10" idx="3"/>
              <a:endCxn id="13" idx="1"/>
            </p:cNvCxnSpPr>
            <p:nvPr/>
          </p:nvCxnSpPr>
          <p:spPr>
            <a:xfrm>
              <a:off x="736390" y="640879"/>
              <a:ext cx="180206" cy="80249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14"/>
            <p:cNvCxnSpPr>
              <a:endCxn id="12" idx="1"/>
            </p:cNvCxnSpPr>
            <p:nvPr/>
          </p:nvCxnSpPr>
          <p:spPr>
            <a:xfrm flipV="1">
              <a:off x="688883" y="412578"/>
              <a:ext cx="210709" cy="140832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Pedro\Desktop\1 - Cópi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" r="15134"/>
          <a:stretch/>
        </p:blipFill>
        <p:spPr bwMode="auto">
          <a:xfrm>
            <a:off x="1841443" y="894858"/>
            <a:ext cx="4795771" cy="405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11" name="Google Shape;342;p12"/>
          <p:cNvSpPr txBox="1">
            <a:spLocks/>
          </p:cNvSpPr>
          <p:nvPr/>
        </p:nvSpPr>
        <p:spPr>
          <a:xfrm>
            <a:off x="1785918" y="500048"/>
            <a:ext cx="3972784" cy="4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tabLst/>
              <a:defRPr/>
            </a:pPr>
            <a:r>
              <a:rPr lang="pt-BR" sz="28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Modelagem de dados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873316" y="906665"/>
            <a:ext cx="4763898" cy="4041350"/>
            <a:chOff x="1873316" y="906665"/>
            <a:chExt cx="4763898" cy="4041350"/>
          </a:xfrm>
        </p:grpSpPr>
        <p:sp>
          <p:nvSpPr>
            <p:cNvPr id="5" name="Retângulo 4"/>
            <p:cNvSpPr/>
            <p:nvPr/>
          </p:nvSpPr>
          <p:spPr>
            <a:xfrm>
              <a:off x="3851920" y="3795885"/>
              <a:ext cx="2785294" cy="1152129"/>
            </a:xfrm>
            <a:prstGeom prst="rect">
              <a:avLst/>
            </a:prstGeom>
            <a:solidFill>
              <a:schemeClr val="tx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873316" y="906665"/>
              <a:ext cx="1978604" cy="4041350"/>
            </a:xfrm>
            <a:prstGeom prst="rect">
              <a:avLst/>
            </a:prstGeom>
            <a:solidFill>
              <a:schemeClr val="tx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574240" y="424463"/>
            <a:ext cx="451234" cy="349700"/>
            <a:chOff x="520366" y="325108"/>
            <a:chExt cx="612254" cy="474488"/>
          </a:xfrm>
        </p:grpSpPr>
        <p:sp>
          <p:nvSpPr>
            <p:cNvPr id="10" name="Retângulo 9"/>
            <p:cNvSpPr/>
            <p:nvPr/>
          </p:nvSpPr>
          <p:spPr>
            <a:xfrm>
              <a:off x="520366" y="516669"/>
              <a:ext cx="216024" cy="248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899592" y="325108"/>
              <a:ext cx="216024" cy="174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916596" y="642659"/>
              <a:ext cx="216024" cy="156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cxnSp>
          <p:nvCxnSpPr>
            <p:cNvPr id="14" name="Conector angulado 13"/>
            <p:cNvCxnSpPr>
              <a:stCxn id="10" idx="3"/>
              <a:endCxn id="13" idx="1"/>
            </p:cNvCxnSpPr>
            <p:nvPr/>
          </p:nvCxnSpPr>
          <p:spPr>
            <a:xfrm>
              <a:off x="736390" y="640879"/>
              <a:ext cx="180206" cy="80249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14"/>
            <p:cNvCxnSpPr>
              <a:endCxn id="12" idx="1"/>
            </p:cNvCxnSpPr>
            <p:nvPr/>
          </p:nvCxnSpPr>
          <p:spPr>
            <a:xfrm flipV="1">
              <a:off x="688883" y="412578"/>
              <a:ext cx="210709" cy="140832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150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11" name="Google Shape;342;p12"/>
          <p:cNvSpPr txBox="1">
            <a:spLocks/>
          </p:cNvSpPr>
          <p:nvPr/>
        </p:nvSpPr>
        <p:spPr>
          <a:xfrm>
            <a:off x="1785918" y="500048"/>
            <a:ext cx="3972784" cy="4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tabLst/>
              <a:defRPr/>
            </a:pPr>
            <a:r>
              <a:rPr lang="pt-BR" sz="28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Modelagem de dados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5" name="Picture 2" descr="C:\Users\Pedro\Desktop\1 - Cópi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3" r="17796" b="28219"/>
          <a:stretch/>
        </p:blipFill>
        <p:spPr bwMode="auto">
          <a:xfrm>
            <a:off x="1328400" y="947486"/>
            <a:ext cx="3742686" cy="412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07;p19"/>
          <p:cNvSpPr txBox="1">
            <a:spLocks/>
          </p:cNvSpPr>
          <p:nvPr/>
        </p:nvSpPr>
        <p:spPr>
          <a:xfrm>
            <a:off x="5292080" y="1779662"/>
            <a:ext cx="2808312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2ª parte</a:t>
            </a:r>
          </a:p>
          <a:p>
            <a:pPr marL="0" indent="0">
              <a:buNone/>
            </a:pPr>
            <a:r>
              <a:rPr lang="en-US" dirty="0" err="1" smtClean="0"/>
              <a:t>Aqui</a:t>
            </a:r>
            <a:r>
              <a:rPr lang="en-US" dirty="0" smtClean="0"/>
              <a:t> se </a:t>
            </a:r>
            <a:r>
              <a:rPr lang="en-US" dirty="0" err="1" smtClean="0"/>
              <a:t>encontram</a:t>
            </a:r>
            <a:r>
              <a:rPr lang="en-US" dirty="0" smtClean="0"/>
              <a:t> a </a:t>
            </a:r>
            <a:r>
              <a:rPr lang="en-US" dirty="0" err="1" smtClean="0"/>
              <a:t>maioria</a:t>
            </a:r>
            <a:r>
              <a:rPr lang="en-US" dirty="0" smtClean="0"/>
              <a:t> das </a:t>
            </a:r>
            <a:r>
              <a:rPr lang="en-US" dirty="0" err="1" smtClean="0"/>
              <a:t>tabelas</a:t>
            </a:r>
            <a:r>
              <a:rPr lang="en-US" dirty="0" smtClean="0"/>
              <a:t> de </a:t>
            </a:r>
            <a:r>
              <a:rPr lang="en-US" dirty="0" err="1" smtClean="0"/>
              <a:t>relacionamento</a:t>
            </a:r>
            <a:r>
              <a:rPr lang="en-US" dirty="0" smtClean="0"/>
              <a:t>, </a:t>
            </a:r>
            <a:r>
              <a:rPr lang="en-US" dirty="0" err="1" smtClean="0"/>
              <a:t>além</a:t>
            </a:r>
            <a:r>
              <a:rPr lang="en-US" dirty="0" smtClean="0"/>
              <a:t> das </a:t>
            </a:r>
            <a:r>
              <a:rPr lang="en-US" dirty="0" err="1" smtClean="0"/>
              <a:t>tabelas</a:t>
            </a:r>
            <a:r>
              <a:rPr lang="en-US" dirty="0" smtClean="0"/>
              <a:t> de </a:t>
            </a:r>
            <a:r>
              <a:rPr lang="en-US" dirty="0" err="1" smtClean="0"/>
              <a:t>turma</a:t>
            </a:r>
            <a:r>
              <a:rPr lang="en-US" dirty="0" smtClean="0"/>
              <a:t> e </a:t>
            </a:r>
            <a:r>
              <a:rPr lang="en-US" dirty="0" err="1" smtClean="0"/>
              <a:t>disciplina</a:t>
            </a:r>
            <a:r>
              <a:rPr lang="en-US" dirty="0" smtClean="0"/>
              <a:t>.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regiatrados</a:t>
            </a:r>
            <a:r>
              <a:rPr lang="en-US" dirty="0" smtClean="0"/>
              <a:t> dados de </a:t>
            </a:r>
            <a:r>
              <a:rPr lang="en-US" dirty="0" err="1" smtClean="0"/>
              <a:t>matrícula</a:t>
            </a:r>
            <a:r>
              <a:rPr lang="en-US" dirty="0" smtClean="0"/>
              <a:t>, </a:t>
            </a:r>
            <a:r>
              <a:rPr lang="en-US" dirty="0" err="1" smtClean="0"/>
              <a:t>notas</a:t>
            </a:r>
            <a:r>
              <a:rPr lang="en-US" dirty="0" smtClean="0"/>
              <a:t>, </a:t>
            </a:r>
            <a:r>
              <a:rPr lang="en-US" dirty="0" err="1" smtClean="0"/>
              <a:t>eventos</a:t>
            </a:r>
            <a:r>
              <a:rPr lang="en-US" dirty="0" smtClean="0"/>
              <a:t> e etc.</a:t>
            </a:r>
          </a:p>
          <a:p>
            <a:pPr marL="0" indent="0">
              <a:buFont typeface="Muli"/>
              <a:buNone/>
            </a:pPr>
            <a:endParaRPr lang="en-US" b="1" dirty="0" smtClean="0"/>
          </a:p>
        </p:txBody>
      </p:sp>
      <p:grpSp>
        <p:nvGrpSpPr>
          <p:cNvPr id="7" name="Grupo 6"/>
          <p:cNvGrpSpPr/>
          <p:nvPr/>
        </p:nvGrpSpPr>
        <p:grpSpPr>
          <a:xfrm>
            <a:off x="574240" y="424463"/>
            <a:ext cx="451234" cy="349700"/>
            <a:chOff x="520366" y="325108"/>
            <a:chExt cx="612254" cy="474488"/>
          </a:xfrm>
        </p:grpSpPr>
        <p:sp>
          <p:nvSpPr>
            <p:cNvPr id="8" name="Retângulo 7"/>
            <p:cNvSpPr/>
            <p:nvPr/>
          </p:nvSpPr>
          <p:spPr>
            <a:xfrm>
              <a:off x="520366" y="516669"/>
              <a:ext cx="216024" cy="248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9592" y="325108"/>
              <a:ext cx="216024" cy="174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916596" y="642659"/>
              <a:ext cx="216024" cy="156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cxnSp>
          <p:nvCxnSpPr>
            <p:cNvPr id="12" name="Conector angulado 11"/>
            <p:cNvCxnSpPr>
              <a:stCxn id="8" idx="3"/>
              <a:endCxn id="10" idx="1"/>
            </p:cNvCxnSpPr>
            <p:nvPr/>
          </p:nvCxnSpPr>
          <p:spPr>
            <a:xfrm>
              <a:off x="736390" y="640879"/>
              <a:ext cx="180206" cy="80249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angulado 12"/>
            <p:cNvCxnSpPr>
              <a:endCxn id="9" idx="1"/>
            </p:cNvCxnSpPr>
            <p:nvPr/>
          </p:nvCxnSpPr>
          <p:spPr>
            <a:xfrm flipV="1">
              <a:off x="688883" y="412578"/>
              <a:ext cx="210709" cy="140832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Pedro\Desktop\1 - Cópi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" r="15134"/>
          <a:stretch/>
        </p:blipFill>
        <p:spPr bwMode="auto">
          <a:xfrm>
            <a:off x="1841443" y="894858"/>
            <a:ext cx="4795771" cy="405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11" name="Google Shape;342;p12"/>
          <p:cNvSpPr txBox="1">
            <a:spLocks/>
          </p:cNvSpPr>
          <p:nvPr/>
        </p:nvSpPr>
        <p:spPr>
          <a:xfrm>
            <a:off x="1785918" y="500048"/>
            <a:ext cx="3972784" cy="4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tabLst/>
              <a:defRPr/>
            </a:pPr>
            <a:r>
              <a:rPr lang="pt-BR" sz="28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Modelagem de dados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873316" y="906665"/>
            <a:ext cx="4763898" cy="4041350"/>
            <a:chOff x="1873316" y="906665"/>
            <a:chExt cx="4763898" cy="4041350"/>
          </a:xfrm>
        </p:grpSpPr>
        <p:sp>
          <p:nvSpPr>
            <p:cNvPr id="5" name="Retângulo 4"/>
            <p:cNvSpPr/>
            <p:nvPr/>
          </p:nvSpPr>
          <p:spPr>
            <a:xfrm>
              <a:off x="2915816" y="906665"/>
              <a:ext cx="3721398" cy="2889221"/>
            </a:xfrm>
            <a:prstGeom prst="rect">
              <a:avLst/>
            </a:prstGeom>
            <a:solidFill>
              <a:schemeClr val="tx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873316" y="906665"/>
              <a:ext cx="1042500" cy="4041350"/>
            </a:xfrm>
            <a:prstGeom prst="rect">
              <a:avLst/>
            </a:prstGeom>
            <a:solidFill>
              <a:schemeClr val="tx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574240" y="424463"/>
            <a:ext cx="451234" cy="349700"/>
            <a:chOff x="520366" y="325108"/>
            <a:chExt cx="612254" cy="474488"/>
          </a:xfrm>
        </p:grpSpPr>
        <p:sp>
          <p:nvSpPr>
            <p:cNvPr id="10" name="Retângulo 9"/>
            <p:cNvSpPr/>
            <p:nvPr/>
          </p:nvSpPr>
          <p:spPr>
            <a:xfrm>
              <a:off x="520366" y="516669"/>
              <a:ext cx="216024" cy="248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899592" y="325108"/>
              <a:ext cx="216024" cy="174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916596" y="642659"/>
              <a:ext cx="216024" cy="156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cxnSp>
          <p:nvCxnSpPr>
            <p:cNvPr id="14" name="Conector angulado 13"/>
            <p:cNvCxnSpPr>
              <a:stCxn id="10" idx="3"/>
              <a:endCxn id="13" idx="1"/>
            </p:cNvCxnSpPr>
            <p:nvPr/>
          </p:nvCxnSpPr>
          <p:spPr>
            <a:xfrm>
              <a:off x="736390" y="640879"/>
              <a:ext cx="180206" cy="80249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14"/>
            <p:cNvCxnSpPr>
              <a:endCxn id="12" idx="1"/>
            </p:cNvCxnSpPr>
            <p:nvPr/>
          </p:nvCxnSpPr>
          <p:spPr>
            <a:xfrm flipV="1">
              <a:off x="688883" y="412578"/>
              <a:ext cx="210709" cy="140832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949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11" name="Google Shape;342;p12"/>
          <p:cNvSpPr txBox="1">
            <a:spLocks/>
          </p:cNvSpPr>
          <p:nvPr/>
        </p:nvSpPr>
        <p:spPr>
          <a:xfrm>
            <a:off x="1785918" y="500048"/>
            <a:ext cx="3972784" cy="4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tabLst/>
              <a:defRPr/>
            </a:pPr>
            <a:r>
              <a:rPr lang="pt-BR" sz="28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Modelagem de dados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6" name="Picture 2" descr="C:\Users\Pedro\Desktop\1 - Cópi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71568" r="15134"/>
          <a:stretch/>
        </p:blipFill>
        <p:spPr bwMode="auto">
          <a:xfrm>
            <a:off x="1433593" y="1105668"/>
            <a:ext cx="6482550" cy="204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407;p19"/>
          <p:cNvSpPr txBox="1">
            <a:spLocks/>
          </p:cNvSpPr>
          <p:nvPr/>
        </p:nvSpPr>
        <p:spPr>
          <a:xfrm>
            <a:off x="1543035" y="3363838"/>
            <a:ext cx="4325109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3ª parte</a:t>
            </a:r>
          </a:p>
          <a:p>
            <a:pPr marL="0" indent="0">
              <a:buNone/>
            </a:pPr>
            <a:r>
              <a:rPr lang="en-US" dirty="0" smtClean="0"/>
              <a:t>É </a:t>
            </a:r>
            <a:r>
              <a:rPr lang="en-US" dirty="0" err="1" smtClean="0"/>
              <a:t>aqui</a:t>
            </a:r>
            <a:r>
              <a:rPr lang="en-US" dirty="0" smtClean="0"/>
              <a:t> que o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mantém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relacionados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funcionários</a:t>
            </a:r>
            <a:r>
              <a:rPr lang="en-US" dirty="0" smtClean="0"/>
              <a:t> e </a:t>
            </a:r>
            <a:r>
              <a:rPr lang="en-US" dirty="0" err="1" smtClean="0"/>
              <a:t>seus</a:t>
            </a:r>
            <a:r>
              <a:rPr lang="en-US" dirty="0" smtClean="0"/>
              <a:t> cargos e </a:t>
            </a:r>
            <a:r>
              <a:rPr lang="en-US" dirty="0" err="1" smtClean="0"/>
              <a:t>funções</a:t>
            </a:r>
            <a:r>
              <a:rPr lang="en-US" dirty="0" smtClean="0"/>
              <a:t>.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fica</a:t>
            </a:r>
            <a:r>
              <a:rPr lang="en-US" dirty="0" smtClean="0"/>
              <a:t> </a:t>
            </a:r>
            <a:r>
              <a:rPr lang="en-US" dirty="0" err="1" smtClean="0"/>
              <a:t>armazenado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dos </a:t>
            </a:r>
            <a:r>
              <a:rPr lang="en-US" dirty="0" err="1" smtClean="0"/>
              <a:t>usuários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dirty="0" smtClean="0"/>
              <a:t> 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Font typeface="Muli"/>
              <a:buNone/>
            </a:pPr>
            <a:endParaRPr lang="en-US" b="1" dirty="0" smtClean="0"/>
          </a:p>
        </p:txBody>
      </p:sp>
      <p:grpSp>
        <p:nvGrpSpPr>
          <p:cNvPr id="7" name="Grupo 6"/>
          <p:cNvGrpSpPr/>
          <p:nvPr/>
        </p:nvGrpSpPr>
        <p:grpSpPr>
          <a:xfrm>
            <a:off x="574240" y="424463"/>
            <a:ext cx="451234" cy="349700"/>
            <a:chOff x="520366" y="325108"/>
            <a:chExt cx="612254" cy="474488"/>
          </a:xfrm>
        </p:grpSpPr>
        <p:sp>
          <p:nvSpPr>
            <p:cNvPr id="8" name="Retângulo 7"/>
            <p:cNvSpPr/>
            <p:nvPr/>
          </p:nvSpPr>
          <p:spPr>
            <a:xfrm>
              <a:off x="520366" y="516669"/>
              <a:ext cx="216024" cy="248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9592" y="325108"/>
              <a:ext cx="216024" cy="174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916596" y="642659"/>
              <a:ext cx="216024" cy="156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cxnSp>
          <p:nvCxnSpPr>
            <p:cNvPr id="12" name="Conector angulado 11"/>
            <p:cNvCxnSpPr>
              <a:stCxn id="8" idx="3"/>
              <a:endCxn id="10" idx="1"/>
            </p:cNvCxnSpPr>
            <p:nvPr/>
          </p:nvCxnSpPr>
          <p:spPr>
            <a:xfrm>
              <a:off x="736390" y="640879"/>
              <a:ext cx="180206" cy="80249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angulado 12"/>
            <p:cNvCxnSpPr>
              <a:endCxn id="9" idx="1"/>
            </p:cNvCxnSpPr>
            <p:nvPr/>
          </p:nvCxnSpPr>
          <p:spPr>
            <a:xfrm flipV="1">
              <a:off x="688883" y="412578"/>
              <a:ext cx="210709" cy="140832"/>
            </a:xfrm>
            <a:prstGeom prst="bentConnector3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Sistema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Demonstração do sistema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7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Módulos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Módulos do sistema e principais requisistos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4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2410672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Módulos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210252" y="3585215"/>
            <a:ext cx="1440160" cy="459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INSPETORIA</a:t>
            </a:r>
            <a:endParaRPr lang="pt-BR" sz="1200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6228184" y="4231909"/>
            <a:ext cx="1440160" cy="459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ADMINISTRADOR</a:t>
            </a:r>
            <a:endParaRPr lang="pt-BR" sz="1200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6210252" y="2938520"/>
            <a:ext cx="1440160" cy="459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ESTÁGIO</a:t>
            </a:r>
            <a:endParaRPr lang="pt-BR" sz="1200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6210252" y="2291825"/>
            <a:ext cx="1440160" cy="459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PROFESSORES</a:t>
            </a:r>
            <a:endParaRPr lang="pt-BR" sz="1200" dirty="0"/>
          </a:p>
        </p:txBody>
      </p:sp>
      <p:sp>
        <p:nvSpPr>
          <p:cNvPr id="45" name="Retângulo de cantos arredondados 44"/>
          <p:cNvSpPr/>
          <p:nvPr/>
        </p:nvSpPr>
        <p:spPr>
          <a:xfrm>
            <a:off x="6210252" y="1645130"/>
            <a:ext cx="1440160" cy="459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ALUNOS</a:t>
            </a:r>
            <a:endParaRPr lang="pt-BR" sz="1200" dirty="0"/>
          </a:p>
        </p:txBody>
      </p:sp>
      <p:grpSp>
        <p:nvGrpSpPr>
          <p:cNvPr id="38" name="Grupo 37"/>
          <p:cNvGrpSpPr/>
          <p:nvPr/>
        </p:nvGrpSpPr>
        <p:grpSpPr>
          <a:xfrm>
            <a:off x="5191834" y="1923678"/>
            <a:ext cx="951720" cy="2491426"/>
            <a:chOff x="5119826" y="1923678"/>
            <a:chExt cx="951720" cy="2491426"/>
          </a:xfrm>
        </p:grpSpPr>
        <p:cxnSp>
          <p:nvCxnSpPr>
            <p:cNvPr id="4" name="Conector em curva 3"/>
            <p:cNvCxnSpPr/>
            <p:nvPr/>
          </p:nvCxnSpPr>
          <p:spPr>
            <a:xfrm>
              <a:off x="5134905" y="3579862"/>
              <a:ext cx="900100" cy="835242"/>
            </a:xfrm>
            <a:prstGeom prst="curvedConnector3">
              <a:avLst>
                <a:gd name="adj1" fmla="val 48305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em curva 39"/>
            <p:cNvCxnSpPr/>
            <p:nvPr/>
          </p:nvCxnSpPr>
          <p:spPr>
            <a:xfrm rot="10800000">
              <a:off x="5143500" y="3401314"/>
              <a:ext cx="922736" cy="413646"/>
            </a:xfrm>
            <a:prstGeom prst="curved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ector de seta reta 325"/>
            <p:cNvCxnSpPr/>
            <p:nvPr/>
          </p:nvCxnSpPr>
          <p:spPr>
            <a:xfrm>
              <a:off x="5134905" y="3227212"/>
              <a:ext cx="931331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em curva 61"/>
            <p:cNvCxnSpPr/>
            <p:nvPr/>
          </p:nvCxnSpPr>
          <p:spPr>
            <a:xfrm rot="10800000" flipV="1">
              <a:off x="5134906" y="2571749"/>
              <a:ext cx="931331" cy="448639"/>
            </a:xfrm>
            <a:prstGeom prst="curvedConnector3">
              <a:avLst>
                <a:gd name="adj1" fmla="val 54713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em curva 66"/>
            <p:cNvCxnSpPr/>
            <p:nvPr/>
          </p:nvCxnSpPr>
          <p:spPr>
            <a:xfrm flipV="1">
              <a:off x="5119826" y="1923678"/>
              <a:ext cx="951720" cy="874575"/>
            </a:xfrm>
            <a:prstGeom prst="curved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Retângulo de cantos arredondados 148"/>
          <p:cNvSpPr/>
          <p:nvPr/>
        </p:nvSpPr>
        <p:spPr>
          <a:xfrm>
            <a:off x="1619672" y="3585215"/>
            <a:ext cx="1440160" cy="459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SUPERVISÃO</a:t>
            </a:r>
            <a:endParaRPr lang="pt-BR" sz="1200" dirty="0"/>
          </a:p>
        </p:txBody>
      </p:sp>
      <p:sp>
        <p:nvSpPr>
          <p:cNvPr id="150" name="Retângulo de cantos arredondados 149"/>
          <p:cNvSpPr/>
          <p:nvPr/>
        </p:nvSpPr>
        <p:spPr>
          <a:xfrm>
            <a:off x="1637604" y="4231909"/>
            <a:ext cx="1440160" cy="459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ORIENTAÇÃO</a:t>
            </a:r>
            <a:endParaRPr lang="pt-BR" sz="1200" dirty="0"/>
          </a:p>
        </p:txBody>
      </p:sp>
      <p:sp>
        <p:nvSpPr>
          <p:cNvPr id="151" name="Retângulo de cantos arredondados 150"/>
          <p:cNvSpPr/>
          <p:nvPr/>
        </p:nvSpPr>
        <p:spPr>
          <a:xfrm>
            <a:off x="1619672" y="2938520"/>
            <a:ext cx="1440160" cy="459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COORDENAÇÃO</a:t>
            </a:r>
            <a:endParaRPr lang="pt-BR" sz="1200" dirty="0"/>
          </a:p>
        </p:txBody>
      </p:sp>
      <p:sp>
        <p:nvSpPr>
          <p:cNvPr id="152" name="Retângulo de cantos arredondados 151"/>
          <p:cNvSpPr/>
          <p:nvPr/>
        </p:nvSpPr>
        <p:spPr>
          <a:xfrm>
            <a:off x="1619672" y="2291825"/>
            <a:ext cx="1440160" cy="459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RH</a:t>
            </a:r>
            <a:endParaRPr lang="pt-BR" sz="1200" dirty="0"/>
          </a:p>
        </p:txBody>
      </p:sp>
      <p:cxnSp>
        <p:nvCxnSpPr>
          <p:cNvPr id="35" name="Conector em curva 34"/>
          <p:cNvCxnSpPr/>
          <p:nvPr/>
        </p:nvCxnSpPr>
        <p:spPr>
          <a:xfrm rot="10800000">
            <a:off x="3180351" y="1937712"/>
            <a:ext cx="900100" cy="835242"/>
          </a:xfrm>
          <a:prstGeom prst="curvedConnector3">
            <a:avLst>
              <a:gd name="adj1" fmla="val 4830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em curva 35"/>
          <p:cNvCxnSpPr/>
          <p:nvPr/>
        </p:nvCxnSpPr>
        <p:spPr>
          <a:xfrm>
            <a:off x="3149120" y="2537856"/>
            <a:ext cx="922736" cy="413646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rot="10800000">
            <a:off x="3149120" y="3125604"/>
            <a:ext cx="9313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em curva 38"/>
          <p:cNvCxnSpPr/>
          <p:nvPr/>
        </p:nvCxnSpPr>
        <p:spPr>
          <a:xfrm flipV="1">
            <a:off x="3149119" y="3332428"/>
            <a:ext cx="931331" cy="448639"/>
          </a:xfrm>
          <a:prstGeom prst="curvedConnector3">
            <a:avLst>
              <a:gd name="adj1" fmla="val 5471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em curva 40"/>
          <p:cNvCxnSpPr/>
          <p:nvPr/>
        </p:nvCxnSpPr>
        <p:spPr>
          <a:xfrm rot="10800000" flipV="1">
            <a:off x="3143810" y="3554563"/>
            <a:ext cx="951720" cy="87457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" descr="Imagem relacionada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 l="9885" t="7576"/>
          <a:stretch>
            <a:fillRect/>
          </a:stretch>
        </p:blipFill>
        <p:spPr bwMode="auto">
          <a:xfrm>
            <a:off x="4211960" y="2703905"/>
            <a:ext cx="903558" cy="926711"/>
          </a:xfrm>
          <a:prstGeom prst="rect">
            <a:avLst/>
          </a:prstGeom>
          <a:noFill/>
        </p:spPr>
      </p:pic>
      <p:sp>
        <p:nvSpPr>
          <p:cNvPr id="153" name="Retângulo de cantos arredondados 152"/>
          <p:cNvSpPr/>
          <p:nvPr/>
        </p:nvSpPr>
        <p:spPr>
          <a:xfrm>
            <a:off x="1619672" y="1645130"/>
            <a:ext cx="1440160" cy="459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SECRETARIA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83593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CA6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09EDF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CA6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09EDF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CA6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09EDF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CA6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09EDF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Secretaria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Cadastrar aluno	</a:t>
            </a:r>
          </a:p>
          <a:p>
            <a:pPr>
              <a:spcBef>
                <a:spcPts val="0"/>
              </a:spcBef>
            </a:pPr>
            <a:r>
              <a:rPr lang="en-US" dirty="0"/>
              <a:t>Matricular aluno	</a:t>
            </a:r>
          </a:p>
          <a:p>
            <a:pPr>
              <a:spcBef>
                <a:spcPts val="0"/>
              </a:spcBef>
            </a:pPr>
            <a:r>
              <a:rPr lang="en-US" dirty="0"/>
              <a:t>Criar turmas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Realizar </a:t>
            </a:r>
            <a:r>
              <a:rPr lang="en-US" dirty="0"/>
              <a:t>o </a:t>
            </a:r>
            <a:r>
              <a:rPr lang="en-US" dirty="0" smtClean="0"/>
              <a:t>remanejamento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Imprimir declarações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899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Professores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 smtClean="0"/>
              <a:t>Lançar</a:t>
            </a:r>
            <a:r>
              <a:rPr lang="en-US" dirty="0" smtClean="0"/>
              <a:t> </a:t>
            </a:r>
            <a:r>
              <a:rPr lang="en-US" dirty="0" err="1" smtClean="0"/>
              <a:t>frequência</a:t>
            </a:r>
            <a:r>
              <a:rPr lang="en-US" dirty="0" smtClean="0"/>
              <a:t> </a:t>
            </a:r>
            <a:r>
              <a:rPr lang="en-US" dirty="0" smtClean="0"/>
              <a:t>no </a:t>
            </a:r>
            <a:r>
              <a:rPr lang="en-US" dirty="0" err="1" smtClean="0"/>
              <a:t>diário</a:t>
            </a:r>
            <a:r>
              <a:rPr lang="en-US" dirty="0" smtClean="0"/>
              <a:t> </a:t>
            </a:r>
            <a:r>
              <a:rPr lang="en-US" dirty="0" err="1" smtClean="0"/>
              <a:t>eletrônico</a:t>
            </a:r>
            <a:r>
              <a:rPr lang="en-US" dirty="0"/>
              <a:t>	</a:t>
            </a:r>
          </a:p>
          <a:p>
            <a:pPr>
              <a:spcBef>
                <a:spcPts val="0"/>
              </a:spcBef>
            </a:pPr>
            <a:r>
              <a:rPr lang="en-US" dirty="0" err="1" smtClean="0"/>
              <a:t>Lançar</a:t>
            </a:r>
            <a:r>
              <a:rPr lang="en-US" dirty="0" smtClean="0"/>
              <a:t> </a:t>
            </a:r>
            <a:r>
              <a:rPr lang="en-US" dirty="0" err="1" smtClean="0"/>
              <a:t>notas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Registrar </a:t>
            </a:r>
            <a:r>
              <a:rPr lang="en-US" dirty="0" err="1" smtClean="0"/>
              <a:t>conteúdo</a:t>
            </a:r>
            <a:r>
              <a:rPr lang="en-US" dirty="0" smtClean="0"/>
              <a:t> </a:t>
            </a:r>
            <a:r>
              <a:rPr lang="en-US" dirty="0" smtClean="0"/>
              <a:t>dado</a:t>
            </a:r>
          </a:p>
          <a:p>
            <a:pPr>
              <a:spcBef>
                <a:spcPts val="0"/>
              </a:spcBef>
            </a:pPr>
            <a:r>
              <a:rPr lang="en-US" dirty="0" err="1"/>
              <a:t>Marcar</a:t>
            </a:r>
            <a:r>
              <a:rPr lang="en-US" dirty="0"/>
              <a:t> </a:t>
            </a:r>
            <a:r>
              <a:rPr lang="en-US" dirty="0" err="1"/>
              <a:t>avaliação</a:t>
            </a:r>
            <a:r>
              <a:rPr lang="en-US" dirty="0"/>
              <a:t> no </a:t>
            </a:r>
            <a:r>
              <a:rPr lang="en-US" dirty="0" err="1"/>
              <a:t>calendário</a:t>
            </a:r>
            <a:endParaRPr lang="en-US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36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Alunos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Visualizar </a:t>
            </a:r>
            <a:r>
              <a:rPr lang="en-US" dirty="0" err="1" smtClean="0"/>
              <a:t>notas</a:t>
            </a:r>
            <a:r>
              <a:rPr lang="en-US" dirty="0" smtClean="0"/>
              <a:t>	</a:t>
            </a:r>
            <a:r>
              <a:rPr lang="en-US" dirty="0"/>
              <a:t>	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Imprimir boletim	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 smtClean="0"/>
              <a:t>Acessar</a:t>
            </a:r>
            <a:r>
              <a:rPr lang="en-US" dirty="0" smtClean="0"/>
              <a:t> </a:t>
            </a:r>
            <a:r>
              <a:rPr lang="en-US" dirty="0" err="1" smtClean="0"/>
              <a:t>calendário</a:t>
            </a:r>
            <a:r>
              <a:rPr lang="en-US" dirty="0" smtClean="0"/>
              <a:t> de </a:t>
            </a:r>
            <a:r>
              <a:rPr lang="en-US" dirty="0" err="1" smtClean="0"/>
              <a:t>avaliações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 smtClean="0"/>
              <a:t>Requisitar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endParaRPr lang="en-US"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52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9" name="Picture 3" descr="C:\Users\eteot\Desktop\2000px-HTML5_logo_and_wordma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89170"/>
            <a:ext cx="1021586" cy="102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eteot\Desktop\CSS3_logo_and_wordmark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411" y="1635646"/>
            <a:ext cx="724273" cy="102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eteot\Desktop\Badge_js-strict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01" y="3484988"/>
            <a:ext cx="760173" cy="10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C:\Users\eteot\Desktop\Jquer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523" y="2741886"/>
            <a:ext cx="957735" cy="102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C:\Users\eteot\Desktop\php7-transpare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14164"/>
            <a:ext cx="747037" cy="105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5" descr="C:\Users\eteot\Desktop\ajax-logo-A71F50DE08-seeklogo.co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01" y="1751097"/>
            <a:ext cx="1427922" cy="72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C:\Users\eteot\Desktop\mysql_PNG35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7" t="16130" r="13837" b="10586"/>
          <a:stretch/>
        </p:blipFill>
        <p:spPr bwMode="auto">
          <a:xfrm>
            <a:off x="473664" y="3609900"/>
            <a:ext cx="1427920" cy="95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o 15"/>
          <p:cNvGrpSpPr/>
          <p:nvPr/>
        </p:nvGrpSpPr>
        <p:grpSpPr>
          <a:xfrm>
            <a:off x="3995936" y="3834493"/>
            <a:ext cx="792824" cy="1081487"/>
            <a:chOff x="6520070" y="987574"/>
            <a:chExt cx="1640491" cy="1872208"/>
          </a:xfrm>
        </p:grpSpPr>
        <p:sp>
          <p:nvSpPr>
            <p:cNvPr id="17" name="Retângulo 16"/>
            <p:cNvSpPr/>
            <p:nvPr/>
          </p:nvSpPr>
          <p:spPr>
            <a:xfrm>
              <a:off x="6888518" y="1266785"/>
              <a:ext cx="929973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Picture 18" descr="C:\Users\eteot\Desktop\bootstrap-png-bootstrap-512.pn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25" t="5907" r="16179" b="34811"/>
            <a:stretch/>
          </p:blipFill>
          <p:spPr bwMode="auto">
            <a:xfrm>
              <a:off x="6520070" y="987574"/>
              <a:ext cx="1614114" cy="144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C:\Users\eteot\Desktop\bootstrap-png-bootstrap-512.pn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25" t="74503" r="16179" b="9994"/>
            <a:stretch/>
          </p:blipFill>
          <p:spPr bwMode="auto">
            <a:xfrm>
              <a:off x="6546447" y="2481753"/>
              <a:ext cx="1614114" cy="378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19" descr="C:\Users\eteot\Desktop\Git-Logo-2Colo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656404"/>
            <a:ext cx="1427920" cy="59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515;p29"/>
          <p:cNvSpPr txBox="1">
            <a:spLocks noGrp="1"/>
          </p:cNvSpPr>
          <p:nvPr>
            <p:ph type="title"/>
          </p:nvPr>
        </p:nvSpPr>
        <p:spPr>
          <a:xfrm>
            <a:off x="1907704" y="267494"/>
            <a:ext cx="6768752" cy="12213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Linguagens e Tecnologias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51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4"/>
          <p:cNvSpPr txBox="1">
            <a:spLocks noGrp="1"/>
          </p:cNvSpPr>
          <p:nvPr>
            <p:ph type="body" idx="4294967295"/>
          </p:nvPr>
        </p:nvSpPr>
        <p:spPr>
          <a:xfrm>
            <a:off x="457200" y="2787774"/>
            <a:ext cx="2530624" cy="10471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19BBD5"/>
                </a:solidFill>
              </a:rPr>
              <a:t>Desktop</a:t>
            </a:r>
            <a:endParaRPr b="1" dirty="0" smtClean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Meio de acesso mais comum ao sistema.</a:t>
            </a:r>
            <a:endParaRPr sz="1800" dirty="0"/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3" name="Grupo 2"/>
          <p:cNvGrpSpPr/>
          <p:nvPr/>
        </p:nvGrpSpPr>
        <p:grpSpPr>
          <a:xfrm>
            <a:off x="3203848" y="646957"/>
            <a:ext cx="5020994" cy="3580977"/>
            <a:chOff x="3619500" y="502941"/>
            <a:chExt cx="4927316" cy="3364953"/>
          </a:xfrm>
        </p:grpSpPr>
        <p:sp>
          <p:nvSpPr>
            <p:cNvPr id="561" name="Google Shape;561;p34"/>
            <p:cNvSpPr/>
            <p:nvPr/>
          </p:nvSpPr>
          <p:spPr>
            <a:xfrm>
              <a:off x="3619500" y="502941"/>
              <a:ext cx="4927316" cy="3364953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184769"/>
            </a:solidFill>
            <a:ln w="19050" cap="flat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" name="Picture 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7600" y="699541"/>
              <a:ext cx="4500000" cy="2498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82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4"/>
          <p:cNvSpPr txBox="1">
            <a:spLocks noGrp="1"/>
          </p:cNvSpPr>
          <p:nvPr>
            <p:ph type="body" idx="4294967295"/>
          </p:nvPr>
        </p:nvSpPr>
        <p:spPr>
          <a:xfrm>
            <a:off x="457200" y="2787774"/>
            <a:ext cx="3034680" cy="13351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19BBD5"/>
                </a:solidFill>
              </a:rPr>
              <a:t>Dispositivos móveis</a:t>
            </a:r>
            <a:endParaRPr b="1" dirty="0" smtClean="0">
              <a:solidFill>
                <a:srgbClr val="19BBD5"/>
              </a:solidFill>
            </a:endParaRPr>
          </a:p>
          <a:p>
            <a:pPr marL="0" lvl="0" indent="0">
              <a:buNone/>
            </a:pPr>
            <a:r>
              <a:rPr lang="en" sz="1800" dirty="0"/>
              <a:t>Totalmente responsivo e </a:t>
            </a:r>
            <a:r>
              <a:rPr lang="en" sz="1800" dirty="0" smtClean="0"/>
              <a:t>fluido. Se adapta a diversos tamanhos de tela.</a:t>
            </a:r>
            <a:endParaRPr sz="1800" dirty="0"/>
          </a:p>
        </p:txBody>
      </p:sp>
      <p:sp>
        <p:nvSpPr>
          <p:cNvPr id="567" name="Google Shape;567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grpSp>
        <p:nvGrpSpPr>
          <p:cNvPr id="9" name="Grupo 8"/>
          <p:cNvGrpSpPr/>
          <p:nvPr/>
        </p:nvGrpSpPr>
        <p:grpSpPr>
          <a:xfrm>
            <a:off x="4963597" y="589477"/>
            <a:ext cx="2955938" cy="4074112"/>
            <a:chOff x="4787702" y="547200"/>
            <a:chExt cx="2879504" cy="3968765"/>
          </a:xfrm>
        </p:grpSpPr>
        <p:sp>
          <p:nvSpPr>
            <p:cNvPr id="10" name="Google Shape;552;p33"/>
            <p:cNvSpPr/>
            <p:nvPr/>
          </p:nvSpPr>
          <p:spPr>
            <a:xfrm>
              <a:off x="4787702" y="547200"/>
              <a:ext cx="2879504" cy="3968765"/>
            </a:xfrm>
            <a:custGeom>
              <a:avLst/>
              <a:gdLst/>
              <a:ahLst/>
              <a:cxnLst/>
              <a:rect l="l" t="t" r="r" b="b"/>
              <a:pathLst>
                <a:path w="60958" h="86210" extrusionOk="0">
                  <a:moveTo>
                    <a:pt x="28985" y="3938"/>
                  </a:moveTo>
                  <a:lnTo>
                    <a:pt x="29189" y="4006"/>
                  </a:lnTo>
                  <a:lnTo>
                    <a:pt x="29189" y="4141"/>
                  </a:lnTo>
                  <a:lnTo>
                    <a:pt x="29189" y="4277"/>
                  </a:lnTo>
                  <a:lnTo>
                    <a:pt x="28985" y="4345"/>
                  </a:lnTo>
                  <a:lnTo>
                    <a:pt x="28850" y="4277"/>
                  </a:lnTo>
                  <a:lnTo>
                    <a:pt x="28782" y="4141"/>
                  </a:lnTo>
                  <a:lnTo>
                    <a:pt x="28850" y="4006"/>
                  </a:lnTo>
                  <a:lnTo>
                    <a:pt x="28985" y="3938"/>
                  </a:lnTo>
                  <a:close/>
                  <a:moveTo>
                    <a:pt x="30479" y="3734"/>
                  </a:moveTo>
                  <a:lnTo>
                    <a:pt x="30615" y="3802"/>
                  </a:lnTo>
                  <a:lnTo>
                    <a:pt x="30750" y="3870"/>
                  </a:lnTo>
                  <a:lnTo>
                    <a:pt x="30818" y="4006"/>
                  </a:lnTo>
                  <a:lnTo>
                    <a:pt x="30818" y="4141"/>
                  </a:lnTo>
                  <a:lnTo>
                    <a:pt x="30818" y="4277"/>
                  </a:lnTo>
                  <a:lnTo>
                    <a:pt x="30750" y="4345"/>
                  </a:lnTo>
                  <a:lnTo>
                    <a:pt x="30615" y="4481"/>
                  </a:lnTo>
                  <a:lnTo>
                    <a:pt x="30343" y="4481"/>
                  </a:lnTo>
                  <a:lnTo>
                    <a:pt x="30207" y="4345"/>
                  </a:lnTo>
                  <a:lnTo>
                    <a:pt x="30139" y="4277"/>
                  </a:lnTo>
                  <a:lnTo>
                    <a:pt x="30139" y="4141"/>
                  </a:lnTo>
                  <a:lnTo>
                    <a:pt x="30139" y="4006"/>
                  </a:lnTo>
                  <a:lnTo>
                    <a:pt x="30207" y="3870"/>
                  </a:lnTo>
                  <a:lnTo>
                    <a:pt x="30343" y="3802"/>
                  </a:lnTo>
                  <a:lnTo>
                    <a:pt x="30479" y="3734"/>
                  </a:lnTo>
                  <a:close/>
                  <a:moveTo>
                    <a:pt x="56885" y="7943"/>
                  </a:moveTo>
                  <a:lnTo>
                    <a:pt x="56885" y="78132"/>
                  </a:lnTo>
                  <a:lnTo>
                    <a:pt x="56817" y="78200"/>
                  </a:lnTo>
                  <a:lnTo>
                    <a:pt x="4209" y="78200"/>
                  </a:lnTo>
                  <a:lnTo>
                    <a:pt x="4141" y="78132"/>
                  </a:lnTo>
                  <a:lnTo>
                    <a:pt x="4141" y="7943"/>
                  </a:lnTo>
                  <a:close/>
                  <a:moveTo>
                    <a:pt x="30479" y="80440"/>
                  </a:moveTo>
                  <a:lnTo>
                    <a:pt x="30071" y="80508"/>
                  </a:lnTo>
                  <a:lnTo>
                    <a:pt x="29732" y="80576"/>
                  </a:lnTo>
                  <a:lnTo>
                    <a:pt x="29461" y="80779"/>
                  </a:lnTo>
                  <a:lnTo>
                    <a:pt x="29189" y="80983"/>
                  </a:lnTo>
                  <a:lnTo>
                    <a:pt x="28917" y="81255"/>
                  </a:lnTo>
                  <a:lnTo>
                    <a:pt x="28782" y="81594"/>
                  </a:lnTo>
                  <a:lnTo>
                    <a:pt x="28646" y="81933"/>
                  </a:lnTo>
                  <a:lnTo>
                    <a:pt x="28646" y="82273"/>
                  </a:lnTo>
                  <a:lnTo>
                    <a:pt x="28646" y="82341"/>
                  </a:lnTo>
                  <a:lnTo>
                    <a:pt x="28646" y="82680"/>
                  </a:lnTo>
                  <a:lnTo>
                    <a:pt x="28782" y="83020"/>
                  </a:lnTo>
                  <a:lnTo>
                    <a:pt x="28985" y="83291"/>
                  </a:lnTo>
                  <a:lnTo>
                    <a:pt x="29189" y="83563"/>
                  </a:lnTo>
                  <a:lnTo>
                    <a:pt x="29461" y="83834"/>
                  </a:lnTo>
                  <a:lnTo>
                    <a:pt x="29800" y="83970"/>
                  </a:lnTo>
                  <a:lnTo>
                    <a:pt x="30139" y="84106"/>
                  </a:lnTo>
                  <a:lnTo>
                    <a:pt x="30818" y="84106"/>
                  </a:lnTo>
                  <a:lnTo>
                    <a:pt x="31158" y="83970"/>
                  </a:lnTo>
                  <a:lnTo>
                    <a:pt x="31497" y="83766"/>
                  </a:lnTo>
                  <a:lnTo>
                    <a:pt x="31768" y="83563"/>
                  </a:lnTo>
                  <a:lnTo>
                    <a:pt x="31972" y="83291"/>
                  </a:lnTo>
                  <a:lnTo>
                    <a:pt x="32176" y="83020"/>
                  </a:lnTo>
                  <a:lnTo>
                    <a:pt x="32244" y="82612"/>
                  </a:lnTo>
                  <a:lnTo>
                    <a:pt x="32312" y="82273"/>
                  </a:lnTo>
                  <a:lnTo>
                    <a:pt x="32244" y="81933"/>
                  </a:lnTo>
                  <a:lnTo>
                    <a:pt x="32176" y="81594"/>
                  </a:lnTo>
                  <a:lnTo>
                    <a:pt x="31972" y="81255"/>
                  </a:lnTo>
                  <a:lnTo>
                    <a:pt x="31768" y="80983"/>
                  </a:lnTo>
                  <a:lnTo>
                    <a:pt x="31497" y="80779"/>
                  </a:lnTo>
                  <a:lnTo>
                    <a:pt x="31158" y="80576"/>
                  </a:lnTo>
                  <a:lnTo>
                    <a:pt x="30818" y="80508"/>
                  </a:lnTo>
                  <a:lnTo>
                    <a:pt x="30479" y="80440"/>
                  </a:lnTo>
                  <a:close/>
                  <a:moveTo>
                    <a:pt x="30886" y="80304"/>
                  </a:moveTo>
                  <a:lnTo>
                    <a:pt x="31225" y="80440"/>
                  </a:lnTo>
                  <a:lnTo>
                    <a:pt x="31565" y="80644"/>
                  </a:lnTo>
                  <a:lnTo>
                    <a:pt x="31904" y="80847"/>
                  </a:lnTo>
                  <a:lnTo>
                    <a:pt x="32108" y="81187"/>
                  </a:lnTo>
                  <a:lnTo>
                    <a:pt x="32312" y="81526"/>
                  </a:lnTo>
                  <a:lnTo>
                    <a:pt x="32447" y="81866"/>
                  </a:lnTo>
                  <a:lnTo>
                    <a:pt x="32447" y="82273"/>
                  </a:lnTo>
                  <a:lnTo>
                    <a:pt x="32447" y="82680"/>
                  </a:lnTo>
                  <a:lnTo>
                    <a:pt x="32312" y="83020"/>
                  </a:lnTo>
                  <a:lnTo>
                    <a:pt x="32108" y="83359"/>
                  </a:lnTo>
                  <a:lnTo>
                    <a:pt x="31904" y="83698"/>
                  </a:lnTo>
                  <a:lnTo>
                    <a:pt x="31565" y="83902"/>
                  </a:lnTo>
                  <a:lnTo>
                    <a:pt x="31225" y="84106"/>
                  </a:lnTo>
                  <a:lnTo>
                    <a:pt x="30886" y="84241"/>
                  </a:lnTo>
                  <a:lnTo>
                    <a:pt x="30479" y="84309"/>
                  </a:lnTo>
                  <a:lnTo>
                    <a:pt x="30071" y="84241"/>
                  </a:lnTo>
                  <a:lnTo>
                    <a:pt x="29732" y="84106"/>
                  </a:lnTo>
                  <a:lnTo>
                    <a:pt x="29393" y="83970"/>
                  </a:lnTo>
                  <a:lnTo>
                    <a:pt x="29053" y="83698"/>
                  </a:lnTo>
                  <a:lnTo>
                    <a:pt x="28850" y="83427"/>
                  </a:lnTo>
                  <a:lnTo>
                    <a:pt x="28646" y="83087"/>
                  </a:lnTo>
                  <a:lnTo>
                    <a:pt x="28510" y="82748"/>
                  </a:lnTo>
                  <a:lnTo>
                    <a:pt x="28442" y="82341"/>
                  </a:lnTo>
                  <a:lnTo>
                    <a:pt x="28442" y="82273"/>
                  </a:lnTo>
                  <a:lnTo>
                    <a:pt x="28510" y="81866"/>
                  </a:lnTo>
                  <a:lnTo>
                    <a:pt x="28646" y="81526"/>
                  </a:lnTo>
                  <a:lnTo>
                    <a:pt x="28782" y="81187"/>
                  </a:lnTo>
                  <a:lnTo>
                    <a:pt x="29053" y="80847"/>
                  </a:lnTo>
                  <a:lnTo>
                    <a:pt x="29325" y="80644"/>
                  </a:lnTo>
                  <a:lnTo>
                    <a:pt x="29664" y="80440"/>
                  </a:lnTo>
                  <a:lnTo>
                    <a:pt x="30071" y="80304"/>
                  </a:lnTo>
                  <a:close/>
                  <a:moveTo>
                    <a:pt x="3530" y="815"/>
                  </a:moveTo>
                  <a:lnTo>
                    <a:pt x="2987" y="883"/>
                  </a:lnTo>
                  <a:lnTo>
                    <a:pt x="2512" y="1019"/>
                  </a:lnTo>
                  <a:lnTo>
                    <a:pt x="2036" y="1290"/>
                  </a:lnTo>
                  <a:lnTo>
                    <a:pt x="1629" y="1630"/>
                  </a:lnTo>
                  <a:lnTo>
                    <a:pt x="1290" y="2037"/>
                  </a:lnTo>
                  <a:lnTo>
                    <a:pt x="1086" y="2512"/>
                  </a:lnTo>
                  <a:lnTo>
                    <a:pt x="950" y="2987"/>
                  </a:lnTo>
                  <a:lnTo>
                    <a:pt x="882" y="3530"/>
                  </a:lnTo>
                  <a:lnTo>
                    <a:pt x="882" y="82612"/>
                  </a:lnTo>
                  <a:lnTo>
                    <a:pt x="950" y="83155"/>
                  </a:lnTo>
                  <a:lnTo>
                    <a:pt x="1086" y="83698"/>
                  </a:lnTo>
                  <a:lnTo>
                    <a:pt x="1358" y="84174"/>
                  </a:lnTo>
                  <a:lnTo>
                    <a:pt x="1765" y="84581"/>
                  </a:lnTo>
                  <a:lnTo>
                    <a:pt x="2172" y="84852"/>
                  </a:lnTo>
                  <a:lnTo>
                    <a:pt x="2715" y="85124"/>
                  </a:lnTo>
                  <a:lnTo>
                    <a:pt x="3258" y="85260"/>
                  </a:lnTo>
                  <a:lnTo>
                    <a:pt x="3869" y="85328"/>
                  </a:lnTo>
                  <a:lnTo>
                    <a:pt x="57156" y="85328"/>
                  </a:lnTo>
                  <a:lnTo>
                    <a:pt x="57767" y="85260"/>
                  </a:lnTo>
                  <a:lnTo>
                    <a:pt x="58310" y="85124"/>
                  </a:lnTo>
                  <a:lnTo>
                    <a:pt x="58785" y="84852"/>
                  </a:lnTo>
                  <a:lnTo>
                    <a:pt x="59260" y="84513"/>
                  </a:lnTo>
                  <a:lnTo>
                    <a:pt x="59600" y="84106"/>
                  </a:lnTo>
                  <a:lnTo>
                    <a:pt x="59871" y="83631"/>
                  </a:lnTo>
                  <a:lnTo>
                    <a:pt x="60075" y="83087"/>
                  </a:lnTo>
                  <a:lnTo>
                    <a:pt x="60143" y="82477"/>
                  </a:lnTo>
                  <a:lnTo>
                    <a:pt x="60143" y="3530"/>
                  </a:lnTo>
                  <a:lnTo>
                    <a:pt x="60075" y="2987"/>
                  </a:lnTo>
                  <a:lnTo>
                    <a:pt x="59939" y="2512"/>
                  </a:lnTo>
                  <a:lnTo>
                    <a:pt x="59668" y="2037"/>
                  </a:lnTo>
                  <a:lnTo>
                    <a:pt x="59328" y="1630"/>
                  </a:lnTo>
                  <a:lnTo>
                    <a:pt x="58921" y="1290"/>
                  </a:lnTo>
                  <a:lnTo>
                    <a:pt x="58446" y="1019"/>
                  </a:lnTo>
                  <a:lnTo>
                    <a:pt x="57903" y="883"/>
                  </a:lnTo>
                  <a:lnTo>
                    <a:pt x="57360" y="815"/>
                  </a:lnTo>
                  <a:close/>
                  <a:moveTo>
                    <a:pt x="57971" y="679"/>
                  </a:moveTo>
                  <a:lnTo>
                    <a:pt x="58514" y="883"/>
                  </a:lnTo>
                  <a:lnTo>
                    <a:pt x="58989" y="1155"/>
                  </a:lnTo>
                  <a:lnTo>
                    <a:pt x="59464" y="1494"/>
                  </a:lnTo>
                  <a:lnTo>
                    <a:pt x="59804" y="1901"/>
                  </a:lnTo>
                  <a:lnTo>
                    <a:pt x="60075" y="2444"/>
                  </a:lnTo>
                  <a:lnTo>
                    <a:pt x="60211" y="2987"/>
                  </a:lnTo>
                  <a:lnTo>
                    <a:pt x="60279" y="3530"/>
                  </a:lnTo>
                  <a:lnTo>
                    <a:pt x="60279" y="82477"/>
                  </a:lnTo>
                  <a:lnTo>
                    <a:pt x="60211" y="83087"/>
                  </a:lnTo>
                  <a:lnTo>
                    <a:pt x="60075" y="83698"/>
                  </a:lnTo>
                  <a:lnTo>
                    <a:pt x="59736" y="84174"/>
                  </a:lnTo>
                  <a:lnTo>
                    <a:pt x="59396" y="84649"/>
                  </a:lnTo>
                  <a:lnTo>
                    <a:pt x="58921" y="84988"/>
                  </a:lnTo>
                  <a:lnTo>
                    <a:pt x="58378" y="85260"/>
                  </a:lnTo>
                  <a:lnTo>
                    <a:pt x="57767" y="85463"/>
                  </a:lnTo>
                  <a:lnTo>
                    <a:pt x="57156" y="85531"/>
                  </a:lnTo>
                  <a:lnTo>
                    <a:pt x="3869" y="85531"/>
                  </a:lnTo>
                  <a:lnTo>
                    <a:pt x="3190" y="85463"/>
                  </a:lnTo>
                  <a:lnTo>
                    <a:pt x="2647" y="85260"/>
                  </a:lnTo>
                  <a:lnTo>
                    <a:pt x="2104" y="84988"/>
                  </a:lnTo>
                  <a:lnTo>
                    <a:pt x="1629" y="84649"/>
                  </a:lnTo>
                  <a:lnTo>
                    <a:pt x="1222" y="84241"/>
                  </a:lnTo>
                  <a:lnTo>
                    <a:pt x="950" y="83766"/>
                  </a:lnTo>
                  <a:lnTo>
                    <a:pt x="747" y="83223"/>
                  </a:lnTo>
                  <a:lnTo>
                    <a:pt x="679" y="82612"/>
                  </a:lnTo>
                  <a:lnTo>
                    <a:pt x="679" y="3530"/>
                  </a:lnTo>
                  <a:lnTo>
                    <a:pt x="747" y="2987"/>
                  </a:lnTo>
                  <a:lnTo>
                    <a:pt x="950" y="2444"/>
                  </a:lnTo>
                  <a:lnTo>
                    <a:pt x="1154" y="1901"/>
                  </a:lnTo>
                  <a:lnTo>
                    <a:pt x="1561" y="1494"/>
                  </a:lnTo>
                  <a:lnTo>
                    <a:pt x="1969" y="1155"/>
                  </a:lnTo>
                  <a:lnTo>
                    <a:pt x="2444" y="883"/>
                  </a:lnTo>
                  <a:lnTo>
                    <a:pt x="2987" y="679"/>
                  </a:lnTo>
                  <a:close/>
                  <a:moveTo>
                    <a:pt x="3530" y="1"/>
                  </a:moveTo>
                  <a:lnTo>
                    <a:pt x="2851" y="68"/>
                  </a:lnTo>
                  <a:lnTo>
                    <a:pt x="2172" y="204"/>
                  </a:lnTo>
                  <a:lnTo>
                    <a:pt x="1561" y="544"/>
                  </a:lnTo>
                  <a:lnTo>
                    <a:pt x="1018" y="1019"/>
                  </a:lnTo>
                  <a:lnTo>
                    <a:pt x="611" y="1562"/>
                  </a:lnTo>
                  <a:lnTo>
                    <a:pt x="272" y="2173"/>
                  </a:lnTo>
                  <a:lnTo>
                    <a:pt x="68" y="2852"/>
                  </a:lnTo>
                  <a:lnTo>
                    <a:pt x="0" y="3530"/>
                  </a:lnTo>
                  <a:lnTo>
                    <a:pt x="0" y="82612"/>
                  </a:lnTo>
                  <a:lnTo>
                    <a:pt x="68" y="83359"/>
                  </a:lnTo>
                  <a:lnTo>
                    <a:pt x="339" y="84038"/>
                  </a:lnTo>
                  <a:lnTo>
                    <a:pt x="679" y="84649"/>
                  </a:lnTo>
                  <a:lnTo>
                    <a:pt x="1154" y="85124"/>
                  </a:lnTo>
                  <a:lnTo>
                    <a:pt x="1697" y="85599"/>
                  </a:lnTo>
                  <a:lnTo>
                    <a:pt x="2376" y="85938"/>
                  </a:lnTo>
                  <a:lnTo>
                    <a:pt x="3055" y="86142"/>
                  </a:lnTo>
                  <a:lnTo>
                    <a:pt x="3869" y="86210"/>
                  </a:lnTo>
                  <a:lnTo>
                    <a:pt x="57156" y="86210"/>
                  </a:lnTo>
                  <a:lnTo>
                    <a:pt x="57903" y="86142"/>
                  </a:lnTo>
                  <a:lnTo>
                    <a:pt x="58582" y="85938"/>
                  </a:lnTo>
                  <a:lnTo>
                    <a:pt x="59260" y="85599"/>
                  </a:lnTo>
                  <a:lnTo>
                    <a:pt x="59804" y="85124"/>
                  </a:lnTo>
                  <a:lnTo>
                    <a:pt x="60347" y="84581"/>
                  </a:lnTo>
                  <a:lnTo>
                    <a:pt x="60686" y="83970"/>
                  </a:lnTo>
                  <a:lnTo>
                    <a:pt x="60890" y="83223"/>
                  </a:lnTo>
                  <a:lnTo>
                    <a:pt x="60957" y="82477"/>
                  </a:lnTo>
                  <a:lnTo>
                    <a:pt x="60957" y="3530"/>
                  </a:lnTo>
                  <a:lnTo>
                    <a:pt x="60890" y="2852"/>
                  </a:lnTo>
                  <a:lnTo>
                    <a:pt x="60686" y="2173"/>
                  </a:lnTo>
                  <a:lnTo>
                    <a:pt x="60347" y="1562"/>
                  </a:lnTo>
                  <a:lnTo>
                    <a:pt x="59939" y="1019"/>
                  </a:lnTo>
                  <a:lnTo>
                    <a:pt x="59396" y="544"/>
                  </a:lnTo>
                  <a:lnTo>
                    <a:pt x="58785" y="204"/>
                  </a:lnTo>
                  <a:lnTo>
                    <a:pt x="58106" y="68"/>
                  </a:lnTo>
                  <a:lnTo>
                    <a:pt x="57360" y="1"/>
                  </a:lnTo>
                  <a:close/>
                </a:path>
              </a:pathLst>
            </a:custGeom>
            <a:solidFill>
              <a:srgbClr val="184769"/>
            </a:solidFill>
            <a:ln w="19050" cap="flat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53;p33"/>
            <p:cNvSpPr/>
            <p:nvPr/>
          </p:nvSpPr>
          <p:spPr>
            <a:xfrm>
              <a:off x="4986400" y="910325"/>
              <a:ext cx="2493300" cy="333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rPr>
                <a:t>Place your screenshot here</a:t>
              </a:r>
              <a:endParaRPr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pic>
          <p:nvPicPr>
            <p:cNvPr id="13" name="Pictur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400" y="925200"/>
              <a:ext cx="2462400" cy="320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Grupo 13"/>
          <p:cNvGrpSpPr/>
          <p:nvPr/>
        </p:nvGrpSpPr>
        <p:grpSpPr>
          <a:xfrm>
            <a:off x="4620069" y="1906854"/>
            <a:ext cx="1373844" cy="2756735"/>
            <a:chOff x="5375410" y="489800"/>
            <a:chExt cx="2075120" cy="4163909"/>
          </a:xfrm>
        </p:grpSpPr>
        <p:sp>
          <p:nvSpPr>
            <p:cNvPr id="15" name="Google Shape;534;p31"/>
            <p:cNvSpPr/>
            <p:nvPr/>
          </p:nvSpPr>
          <p:spPr>
            <a:xfrm>
              <a:off x="5375410" y="489800"/>
              <a:ext cx="2075120" cy="416390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184769"/>
            </a:solidFill>
            <a:ln w="19050" cap="flat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6;p31"/>
            <p:cNvSpPr/>
            <p:nvPr/>
          </p:nvSpPr>
          <p:spPr>
            <a:xfrm>
              <a:off x="5468725" y="839000"/>
              <a:ext cx="1888500" cy="33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rPr>
                <a:t>Place your screenshot here</a:t>
              </a:r>
              <a:endParaRPr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184" y="860400"/>
              <a:ext cx="1854158" cy="3308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Grupo 17"/>
          <p:cNvGrpSpPr/>
          <p:nvPr/>
        </p:nvGrpSpPr>
        <p:grpSpPr>
          <a:xfrm>
            <a:off x="3707904" y="2355726"/>
            <a:ext cx="1096670" cy="2307863"/>
            <a:chOff x="5534021" y="623036"/>
            <a:chExt cx="1863608" cy="3921828"/>
          </a:xfrm>
        </p:grpSpPr>
        <p:sp>
          <p:nvSpPr>
            <p:cNvPr id="19" name="Google Shape;543;p32"/>
            <p:cNvSpPr/>
            <p:nvPr/>
          </p:nvSpPr>
          <p:spPr>
            <a:xfrm>
              <a:off x="5534021" y="623036"/>
              <a:ext cx="1863608" cy="3921828"/>
            </a:xfrm>
            <a:custGeom>
              <a:avLst/>
              <a:gdLst/>
              <a:ahLst/>
              <a:cxnLst/>
              <a:rect l="l" t="t" r="r" b="b"/>
              <a:pathLst>
                <a:path w="25999" h="54713" extrusionOk="0">
                  <a:moveTo>
                    <a:pt x="12966" y="2173"/>
                  </a:moveTo>
                  <a:lnTo>
                    <a:pt x="13169" y="2240"/>
                  </a:lnTo>
                  <a:lnTo>
                    <a:pt x="13373" y="2308"/>
                  </a:lnTo>
                  <a:lnTo>
                    <a:pt x="13441" y="2512"/>
                  </a:lnTo>
                  <a:lnTo>
                    <a:pt x="13509" y="2716"/>
                  </a:lnTo>
                  <a:lnTo>
                    <a:pt x="13441" y="2919"/>
                  </a:lnTo>
                  <a:lnTo>
                    <a:pt x="13373" y="3123"/>
                  </a:lnTo>
                  <a:lnTo>
                    <a:pt x="13169" y="3191"/>
                  </a:lnTo>
                  <a:lnTo>
                    <a:pt x="12966" y="3259"/>
                  </a:lnTo>
                  <a:lnTo>
                    <a:pt x="12762" y="3191"/>
                  </a:lnTo>
                  <a:lnTo>
                    <a:pt x="12626" y="3123"/>
                  </a:lnTo>
                  <a:lnTo>
                    <a:pt x="12491" y="2919"/>
                  </a:lnTo>
                  <a:lnTo>
                    <a:pt x="12423" y="2716"/>
                  </a:lnTo>
                  <a:lnTo>
                    <a:pt x="12491" y="2512"/>
                  </a:lnTo>
                  <a:lnTo>
                    <a:pt x="12626" y="2308"/>
                  </a:lnTo>
                  <a:lnTo>
                    <a:pt x="12762" y="2240"/>
                  </a:lnTo>
                  <a:lnTo>
                    <a:pt x="12966" y="2173"/>
                  </a:lnTo>
                  <a:close/>
                  <a:moveTo>
                    <a:pt x="14934" y="4480"/>
                  </a:moveTo>
                  <a:lnTo>
                    <a:pt x="15002" y="4548"/>
                  </a:lnTo>
                  <a:lnTo>
                    <a:pt x="15070" y="4684"/>
                  </a:lnTo>
                  <a:lnTo>
                    <a:pt x="15138" y="4752"/>
                  </a:lnTo>
                  <a:lnTo>
                    <a:pt x="15070" y="4888"/>
                  </a:lnTo>
                  <a:lnTo>
                    <a:pt x="15002" y="5024"/>
                  </a:lnTo>
                  <a:lnTo>
                    <a:pt x="14934" y="5024"/>
                  </a:lnTo>
                  <a:lnTo>
                    <a:pt x="14799" y="5091"/>
                  </a:lnTo>
                  <a:lnTo>
                    <a:pt x="11065" y="5091"/>
                  </a:lnTo>
                  <a:lnTo>
                    <a:pt x="10929" y="5024"/>
                  </a:lnTo>
                  <a:lnTo>
                    <a:pt x="10861" y="5024"/>
                  </a:lnTo>
                  <a:lnTo>
                    <a:pt x="10794" y="4888"/>
                  </a:lnTo>
                  <a:lnTo>
                    <a:pt x="10726" y="4752"/>
                  </a:lnTo>
                  <a:lnTo>
                    <a:pt x="10794" y="4684"/>
                  </a:lnTo>
                  <a:lnTo>
                    <a:pt x="10861" y="4548"/>
                  </a:lnTo>
                  <a:lnTo>
                    <a:pt x="10929" y="4480"/>
                  </a:lnTo>
                  <a:close/>
                  <a:moveTo>
                    <a:pt x="23963" y="7807"/>
                  </a:moveTo>
                  <a:lnTo>
                    <a:pt x="23963" y="7875"/>
                  </a:lnTo>
                  <a:lnTo>
                    <a:pt x="23963" y="46771"/>
                  </a:lnTo>
                  <a:lnTo>
                    <a:pt x="23963" y="46838"/>
                  </a:lnTo>
                  <a:lnTo>
                    <a:pt x="1969" y="46838"/>
                  </a:lnTo>
                  <a:lnTo>
                    <a:pt x="1969" y="46771"/>
                  </a:lnTo>
                  <a:lnTo>
                    <a:pt x="1969" y="7875"/>
                  </a:lnTo>
                  <a:lnTo>
                    <a:pt x="1969" y="7807"/>
                  </a:lnTo>
                  <a:close/>
                  <a:moveTo>
                    <a:pt x="12558" y="48536"/>
                  </a:moveTo>
                  <a:lnTo>
                    <a:pt x="12151" y="48671"/>
                  </a:lnTo>
                  <a:lnTo>
                    <a:pt x="11812" y="48875"/>
                  </a:lnTo>
                  <a:lnTo>
                    <a:pt x="11472" y="49146"/>
                  </a:lnTo>
                  <a:lnTo>
                    <a:pt x="11269" y="49418"/>
                  </a:lnTo>
                  <a:lnTo>
                    <a:pt x="11065" y="49825"/>
                  </a:lnTo>
                  <a:lnTo>
                    <a:pt x="10929" y="50165"/>
                  </a:lnTo>
                  <a:lnTo>
                    <a:pt x="10861" y="50640"/>
                  </a:lnTo>
                  <a:lnTo>
                    <a:pt x="10929" y="51047"/>
                  </a:lnTo>
                  <a:lnTo>
                    <a:pt x="11065" y="51454"/>
                  </a:lnTo>
                  <a:lnTo>
                    <a:pt x="11269" y="51794"/>
                  </a:lnTo>
                  <a:lnTo>
                    <a:pt x="11472" y="52065"/>
                  </a:lnTo>
                  <a:lnTo>
                    <a:pt x="11812" y="52337"/>
                  </a:lnTo>
                  <a:lnTo>
                    <a:pt x="12151" y="52541"/>
                  </a:lnTo>
                  <a:lnTo>
                    <a:pt x="12558" y="52676"/>
                  </a:lnTo>
                  <a:lnTo>
                    <a:pt x="12966" y="52744"/>
                  </a:lnTo>
                  <a:lnTo>
                    <a:pt x="13373" y="52676"/>
                  </a:lnTo>
                  <a:lnTo>
                    <a:pt x="13780" y="52541"/>
                  </a:lnTo>
                  <a:lnTo>
                    <a:pt x="14120" y="52337"/>
                  </a:lnTo>
                  <a:lnTo>
                    <a:pt x="14459" y="52065"/>
                  </a:lnTo>
                  <a:lnTo>
                    <a:pt x="14731" y="51794"/>
                  </a:lnTo>
                  <a:lnTo>
                    <a:pt x="14934" y="51454"/>
                  </a:lnTo>
                  <a:lnTo>
                    <a:pt x="15002" y="51047"/>
                  </a:lnTo>
                  <a:lnTo>
                    <a:pt x="15070" y="50640"/>
                  </a:lnTo>
                  <a:lnTo>
                    <a:pt x="15002" y="50165"/>
                  </a:lnTo>
                  <a:lnTo>
                    <a:pt x="14934" y="49825"/>
                  </a:lnTo>
                  <a:lnTo>
                    <a:pt x="14731" y="49418"/>
                  </a:lnTo>
                  <a:lnTo>
                    <a:pt x="14459" y="49146"/>
                  </a:lnTo>
                  <a:lnTo>
                    <a:pt x="14120" y="48875"/>
                  </a:lnTo>
                  <a:lnTo>
                    <a:pt x="13780" y="48671"/>
                  </a:lnTo>
                  <a:lnTo>
                    <a:pt x="13373" y="48536"/>
                  </a:lnTo>
                  <a:close/>
                  <a:moveTo>
                    <a:pt x="12966" y="48332"/>
                  </a:moveTo>
                  <a:lnTo>
                    <a:pt x="13441" y="48400"/>
                  </a:lnTo>
                  <a:lnTo>
                    <a:pt x="13848" y="48536"/>
                  </a:lnTo>
                  <a:lnTo>
                    <a:pt x="14256" y="48739"/>
                  </a:lnTo>
                  <a:lnTo>
                    <a:pt x="14595" y="49011"/>
                  </a:lnTo>
                  <a:lnTo>
                    <a:pt x="14866" y="49350"/>
                  </a:lnTo>
                  <a:lnTo>
                    <a:pt x="15070" y="49757"/>
                  </a:lnTo>
                  <a:lnTo>
                    <a:pt x="15206" y="50165"/>
                  </a:lnTo>
                  <a:lnTo>
                    <a:pt x="15274" y="50640"/>
                  </a:lnTo>
                  <a:lnTo>
                    <a:pt x="15206" y="51047"/>
                  </a:lnTo>
                  <a:lnTo>
                    <a:pt x="15070" y="51522"/>
                  </a:lnTo>
                  <a:lnTo>
                    <a:pt x="14866" y="51862"/>
                  </a:lnTo>
                  <a:lnTo>
                    <a:pt x="14595" y="52201"/>
                  </a:lnTo>
                  <a:lnTo>
                    <a:pt x="14256" y="52473"/>
                  </a:lnTo>
                  <a:lnTo>
                    <a:pt x="13848" y="52676"/>
                  </a:lnTo>
                  <a:lnTo>
                    <a:pt x="13441" y="52812"/>
                  </a:lnTo>
                  <a:lnTo>
                    <a:pt x="12966" y="52880"/>
                  </a:lnTo>
                  <a:lnTo>
                    <a:pt x="12558" y="52812"/>
                  </a:lnTo>
                  <a:lnTo>
                    <a:pt x="12083" y="52676"/>
                  </a:lnTo>
                  <a:lnTo>
                    <a:pt x="11744" y="52473"/>
                  </a:lnTo>
                  <a:lnTo>
                    <a:pt x="11404" y="52201"/>
                  </a:lnTo>
                  <a:lnTo>
                    <a:pt x="11133" y="51862"/>
                  </a:lnTo>
                  <a:lnTo>
                    <a:pt x="10929" y="51522"/>
                  </a:lnTo>
                  <a:lnTo>
                    <a:pt x="10794" y="51047"/>
                  </a:lnTo>
                  <a:lnTo>
                    <a:pt x="10726" y="50640"/>
                  </a:lnTo>
                  <a:lnTo>
                    <a:pt x="10794" y="50165"/>
                  </a:lnTo>
                  <a:lnTo>
                    <a:pt x="10929" y="49757"/>
                  </a:lnTo>
                  <a:lnTo>
                    <a:pt x="11133" y="49350"/>
                  </a:lnTo>
                  <a:lnTo>
                    <a:pt x="11404" y="49011"/>
                  </a:lnTo>
                  <a:lnTo>
                    <a:pt x="11744" y="48739"/>
                  </a:lnTo>
                  <a:lnTo>
                    <a:pt x="12083" y="48536"/>
                  </a:lnTo>
                  <a:lnTo>
                    <a:pt x="12558" y="48400"/>
                  </a:lnTo>
                  <a:lnTo>
                    <a:pt x="12966" y="48332"/>
                  </a:lnTo>
                  <a:close/>
                  <a:moveTo>
                    <a:pt x="3938" y="679"/>
                  </a:moveTo>
                  <a:lnTo>
                    <a:pt x="3259" y="747"/>
                  </a:lnTo>
                  <a:lnTo>
                    <a:pt x="2648" y="951"/>
                  </a:lnTo>
                  <a:lnTo>
                    <a:pt x="2105" y="1222"/>
                  </a:lnTo>
                  <a:lnTo>
                    <a:pt x="1630" y="1629"/>
                  </a:lnTo>
                  <a:lnTo>
                    <a:pt x="1290" y="2105"/>
                  </a:lnTo>
                  <a:lnTo>
                    <a:pt x="951" y="2648"/>
                  </a:lnTo>
                  <a:lnTo>
                    <a:pt x="747" y="3259"/>
                  </a:lnTo>
                  <a:lnTo>
                    <a:pt x="747" y="3870"/>
                  </a:lnTo>
                  <a:lnTo>
                    <a:pt x="747" y="50776"/>
                  </a:lnTo>
                  <a:lnTo>
                    <a:pt x="747" y="51387"/>
                  </a:lnTo>
                  <a:lnTo>
                    <a:pt x="951" y="51997"/>
                  </a:lnTo>
                  <a:lnTo>
                    <a:pt x="1290" y="52541"/>
                  </a:lnTo>
                  <a:lnTo>
                    <a:pt x="1630" y="53016"/>
                  </a:lnTo>
                  <a:lnTo>
                    <a:pt x="2105" y="53423"/>
                  </a:lnTo>
                  <a:lnTo>
                    <a:pt x="2648" y="53695"/>
                  </a:lnTo>
                  <a:lnTo>
                    <a:pt x="3259" y="53898"/>
                  </a:lnTo>
                  <a:lnTo>
                    <a:pt x="3938" y="53966"/>
                  </a:lnTo>
                  <a:lnTo>
                    <a:pt x="22062" y="53966"/>
                  </a:lnTo>
                  <a:lnTo>
                    <a:pt x="22741" y="53898"/>
                  </a:lnTo>
                  <a:lnTo>
                    <a:pt x="23352" y="53695"/>
                  </a:lnTo>
                  <a:lnTo>
                    <a:pt x="23895" y="53423"/>
                  </a:lnTo>
                  <a:lnTo>
                    <a:pt x="24370" y="53016"/>
                  </a:lnTo>
                  <a:lnTo>
                    <a:pt x="24709" y="52541"/>
                  </a:lnTo>
                  <a:lnTo>
                    <a:pt x="25049" y="51997"/>
                  </a:lnTo>
                  <a:lnTo>
                    <a:pt x="25252" y="51387"/>
                  </a:lnTo>
                  <a:lnTo>
                    <a:pt x="25320" y="50776"/>
                  </a:lnTo>
                  <a:lnTo>
                    <a:pt x="25320" y="3870"/>
                  </a:lnTo>
                  <a:lnTo>
                    <a:pt x="25252" y="3259"/>
                  </a:lnTo>
                  <a:lnTo>
                    <a:pt x="25049" y="2648"/>
                  </a:lnTo>
                  <a:lnTo>
                    <a:pt x="24709" y="2105"/>
                  </a:lnTo>
                  <a:lnTo>
                    <a:pt x="24370" y="1629"/>
                  </a:lnTo>
                  <a:lnTo>
                    <a:pt x="23895" y="1222"/>
                  </a:lnTo>
                  <a:lnTo>
                    <a:pt x="23352" y="951"/>
                  </a:lnTo>
                  <a:lnTo>
                    <a:pt x="22741" y="747"/>
                  </a:lnTo>
                  <a:lnTo>
                    <a:pt x="22062" y="679"/>
                  </a:lnTo>
                  <a:close/>
                  <a:moveTo>
                    <a:pt x="22062" y="543"/>
                  </a:moveTo>
                  <a:lnTo>
                    <a:pt x="22741" y="611"/>
                  </a:lnTo>
                  <a:lnTo>
                    <a:pt x="23419" y="815"/>
                  </a:lnTo>
                  <a:lnTo>
                    <a:pt x="23963" y="1086"/>
                  </a:lnTo>
                  <a:lnTo>
                    <a:pt x="24438" y="1494"/>
                  </a:lnTo>
                  <a:lnTo>
                    <a:pt x="24845" y="2037"/>
                  </a:lnTo>
                  <a:lnTo>
                    <a:pt x="25184" y="2580"/>
                  </a:lnTo>
                  <a:lnTo>
                    <a:pt x="25388" y="3191"/>
                  </a:lnTo>
                  <a:lnTo>
                    <a:pt x="25456" y="3870"/>
                  </a:lnTo>
                  <a:lnTo>
                    <a:pt x="25456" y="50776"/>
                  </a:lnTo>
                  <a:lnTo>
                    <a:pt x="25388" y="51454"/>
                  </a:lnTo>
                  <a:lnTo>
                    <a:pt x="25184" y="52065"/>
                  </a:lnTo>
                  <a:lnTo>
                    <a:pt x="24845" y="52676"/>
                  </a:lnTo>
                  <a:lnTo>
                    <a:pt x="24438" y="53151"/>
                  </a:lnTo>
                  <a:lnTo>
                    <a:pt x="23963" y="53559"/>
                  </a:lnTo>
                  <a:lnTo>
                    <a:pt x="23419" y="53898"/>
                  </a:lnTo>
                  <a:lnTo>
                    <a:pt x="22741" y="54102"/>
                  </a:lnTo>
                  <a:lnTo>
                    <a:pt x="22062" y="54170"/>
                  </a:lnTo>
                  <a:lnTo>
                    <a:pt x="3938" y="54170"/>
                  </a:lnTo>
                  <a:lnTo>
                    <a:pt x="3259" y="54102"/>
                  </a:lnTo>
                  <a:lnTo>
                    <a:pt x="2580" y="53898"/>
                  </a:lnTo>
                  <a:lnTo>
                    <a:pt x="2037" y="53559"/>
                  </a:lnTo>
                  <a:lnTo>
                    <a:pt x="1562" y="53151"/>
                  </a:lnTo>
                  <a:lnTo>
                    <a:pt x="1154" y="52676"/>
                  </a:lnTo>
                  <a:lnTo>
                    <a:pt x="815" y="52065"/>
                  </a:lnTo>
                  <a:lnTo>
                    <a:pt x="611" y="51454"/>
                  </a:lnTo>
                  <a:lnTo>
                    <a:pt x="543" y="50776"/>
                  </a:lnTo>
                  <a:lnTo>
                    <a:pt x="543" y="3870"/>
                  </a:lnTo>
                  <a:lnTo>
                    <a:pt x="611" y="3191"/>
                  </a:lnTo>
                  <a:lnTo>
                    <a:pt x="815" y="2580"/>
                  </a:lnTo>
                  <a:lnTo>
                    <a:pt x="1154" y="2037"/>
                  </a:lnTo>
                  <a:lnTo>
                    <a:pt x="1562" y="1494"/>
                  </a:lnTo>
                  <a:lnTo>
                    <a:pt x="2037" y="1086"/>
                  </a:lnTo>
                  <a:lnTo>
                    <a:pt x="2580" y="815"/>
                  </a:lnTo>
                  <a:lnTo>
                    <a:pt x="3259" y="611"/>
                  </a:lnTo>
                  <a:lnTo>
                    <a:pt x="3938" y="543"/>
                  </a:lnTo>
                  <a:close/>
                  <a:moveTo>
                    <a:pt x="3938" y="0"/>
                  </a:moveTo>
                  <a:lnTo>
                    <a:pt x="3123" y="68"/>
                  </a:lnTo>
                  <a:lnTo>
                    <a:pt x="2444" y="272"/>
                  </a:lnTo>
                  <a:lnTo>
                    <a:pt x="1765" y="611"/>
                  </a:lnTo>
                  <a:lnTo>
                    <a:pt x="1154" y="1154"/>
                  </a:lnTo>
                  <a:lnTo>
                    <a:pt x="679" y="1697"/>
                  </a:lnTo>
                  <a:lnTo>
                    <a:pt x="272" y="2376"/>
                  </a:lnTo>
                  <a:lnTo>
                    <a:pt x="68" y="3123"/>
                  </a:lnTo>
                  <a:lnTo>
                    <a:pt x="0" y="3870"/>
                  </a:lnTo>
                  <a:lnTo>
                    <a:pt x="0" y="50776"/>
                  </a:lnTo>
                  <a:lnTo>
                    <a:pt x="68" y="51522"/>
                  </a:lnTo>
                  <a:lnTo>
                    <a:pt x="272" y="52269"/>
                  </a:lnTo>
                  <a:lnTo>
                    <a:pt x="679" y="52948"/>
                  </a:lnTo>
                  <a:lnTo>
                    <a:pt x="1154" y="53559"/>
                  </a:lnTo>
                  <a:lnTo>
                    <a:pt x="1765" y="54034"/>
                  </a:lnTo>
                  <a:lnTo>
                    <a:pt x="2444" y="54373"/>
                  </a:lnTo>
                  <a:lnTo>
                    <a:pt x="3123" y="54645"/>
                  </a:lnTo>
                  <a:lnTo>
                    <a:pt x="3938" y="54713"/>
                  </a:lnTo>
                  <a:lnTo>
                    <a:pt x="22062" y="54713"/>
                  </a:lnTo>
                  <a:lnTo>
                    <a:pt x="22876" y="54645"/>
                  </a:lnTo>
                  <a:lnTo>
                    <a:pt x="23555" y="54373"/>
                  </a:lnTo>
                  <a:lnTo>
                    <a:pt x="24234" y="54034"/>
                  </a:lnTo>
                  <a:lnTo>
                    <a:pt x="24845" y="53559"/>
                  </a:lnTo>
                  <a:lnTo>
                    <a:pt x="25320" y="52948"/>
                  </a:lnTo>
                  <a:lnTo>
                    <a:pt x="25727" y="52269"/>
                  </a:lnTo>
                  <a:lnTo>
                    <a:pt x="25931" y="51522"/>
                  </a:lnTo>
                  <a:lnTo>
                    <a:pt x="25999" y="50776"/>
                  </a:lnTo>
                  <a:lnTo>
                    <a:pt x="25999" y="3870"/>
                  </a:lnTo>
                  <a:lnTo>
                    <a:pt x="25931" y="3123"/>
                  </a:lnTo>
                  <a:lnTo>
                    <a:pt x="25727" y="2376"/>
                  </a:lnTo>
                  <a:lnTo>
                    <a:pt x="25320" y="1697"/>
                  </a:lnTo>
                  <a:lnTo>
                    <a:pt x="24845" y="1154"/>
                  </a:lnTo>
                  <a:lnTo>
                    <a:pt x="24234" y="611"/>
                  </a:lnTo>
                  <a:lnTo>
                    <a:pt x="23555" y="272"/>
                  </a:lnTo>
                  <a:lnTo>
                    <a:pt x="22876" y="68"/>
                  </a:lnTo>
                  <a:lnTo>
                    <a:pt x="22062" y="0"/>
                  </a:lnTo>
                  <a:close/>
                </a:path>
              </a:pathLst>
            </a:custGeom>
            <a:solidFill>
              <a:srgbClr val="184769"/>
            </a:solidFill>
            <a:ln w="19050" cap="flat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4;p32"/>
            <p:cNvSpPr/>
            <p:nvPr/>
          </p:nvSpPr>
          <p:spPr>
            <a:xfrm>
              <a:off x="5665750" y="1188850"/>
              <a:ext cx="1589700" cy="28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 smtClean="0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rPr>
                <a:t>lace </a:t>
              </a:r>
              <a:r>
                <a:rPr lang="en" sz="1000" dirty="0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rPr>
                <a:t>your screenshot here</a:t>
              </a:r>
              <a:endParaRPr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pic>
          <p:nvPicPr>
            <p:cNvPr id="21" name="Picture 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8000" y="1195200"/>
              <a:ext cx="1555200" cy="277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" name="Google Shape;546;p32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06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213</Words>
  <Application>Microsoft Office PowerPoint</Application>
  <PresentationFormat>Apresentação na tela (16:9)</PresentationFormat>
  <Paragraphs>71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Nixie One</vt:lpstr>
      <vt:lpstr>Muli</vt:lpstr>
      <vt:lpstr>Helvetica Neue</vt:lpstr>
      <vt:lpstr>Imogen template</vt:lpstr>
      <vt:lpstr>SIAETEOT</vt:lpstr>
      <vt:lpstr>Módulos</vt:lpstr>
      <vt:lpstr>Módulos</vt:lpstr>
      <vt:lpstr>Secretaria</vt:lpstr>
      <vt:lpstr>Professores</vt:lpstr>
      <vt:lpstr>Alunos</vt:lpstr>
      <vt:lpstr>Linguagens e Tecnologias</vt:lpstr>
      <vt:lpstr>Apresentação do PowerPoint</vt:lpstr>
      <vt:lpstr>Apresentação do PowerPoint</vt:lpstr>
      <vt:lpstr>Modelagem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Sistema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SIAETEOT</dc:title>
  <dc:creator>SUPORTE ETEOT</dc:creator>
  <cp:lastModifiedBy>Pedro</cp:lastModifiedBy>
  <cp:revision>76</cp:revision>
  <dcterms:modified xsi:type="dcterms:W3CDTF">2018-12-07T01:13:32Z</dcterms:modified>
</cp:coreProperties>
</file>