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77" d="100"/>
          <a:sy n="77" d="100"/>
        </p:scale>
        <p:origin x="1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Estação Meteorológica</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Estação Meteorológica</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Modelagem e Simulação de Sistemas Físicos</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Modelagem e Simulação de Sistemas Físicos</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r>
            <a:rPr lang="pt-BR" dirty="0"/>
            <a:t>Estação Meteorológica</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Modelagem e Simulação de Sistemas Físicos</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483E39F9-BBB5-49CD-9470-7A9ABDA23455}">
      <dgm:prSet phldrT="[Texto]"/>
      <dgm:spPr/>
      <dgm:t>
        <a:bodyPr/>
        <a:lstStyle/>
        <a:p>
          <a:r>
            <a:rPr lang="pt-BR" dirty="0"/>
            <a:t>Softwares e Jogos</a:t>
          </a:r>
        </a:p>
      </dgm:t>
    </dgm:pt>
    <dgm:pt modelId="{E82A1388-D8DC-4215-9844-745D75BD521B}" type="parTrans" cxnId="{22035C90-0B73-4F25-AB80-AA5DACDA93B0}">
      <dgm:prSet/>
      <dgm:spPr/>
    </dgm:pt>
    <dgm:pt modelId="{D0EC172D-4666-4A9C-84D3-20034A8B8A9D}" type="sibTrans" cxnId="{22035C90-0B73-4F25-AB80-AA5DACDA93B0}">
      <dgm:prSet/>
      <dgm:spPr/>
    </dgm:pt>
    <dgm:pt modelId="{A35FB0C4-BD97-423D-B996-51A137930BCD}">
      <dgm:prSet phldrT="[Texto]"/>
      <dgm:spPr/>
      <dgm:t>
        <a:bodyPr/>
        <a:lstStyle/>
        <a:p>
          <a:r>
            <a:rPr lang="pt-BR" dirty="0"/>
            <a:t>Criação de  Softwares e Jogos</a:t>
          </a:r>
        </a:p>
      </dgm:t>
    </dgm:pt>
    <dgm:pt modelId="{42A844AA-12EC-4261-8646-3B1ACB7ADF61}" type="parTrans" cxnId="{FA97025F-7A46-4111-882E-993BA8383A50}">
      <dgm:prSet/>
      <dgm:spPr/>
    </dgm:pt>
    <dgm:pt modelId="{882B34FF-DB03-457C-B1DD-68E070CA7EC3}" type="sibTrans" cxnId="{FA97025F-7A46-4111-882E-993BA8383A50}">
      <dgm:prSet/>
      <dgm:spPr/>
    </dgm:pt>
    <dgm:pt modelId="{8C54F4E2-41E9-4CDC-A070-C15CE1176A0B}">
      <dgm:prSet phldrT="[Texto]"/>
      <dgm:spPr/>
      <dgm:t>
        <a:bodyPr/>
        <a:lstStyle/>
        <a:p>
          <a:r>
            <a:rPr lang="pt-BR" dirty="0"/>
            <a:t>Mini Artigo Científico</a:t>
          </a:r>
        </a:p>
      </dgm:t>
    </dgm:pt>
    <dgm:pt modelId="{F9B9C500-FBC5-420F-A206-E41F614D1BA6}" type="parTrans" cxnId="{8F683B58-7BC4-407B-90D2-8F87EC6C94A7}">
      <dgm:prSet/>
      <dgm:spPr/>
    </dgm:pt>
    <dgm:pt modelId="{DACF13E0-986C-4561-9749-D9EF70945C55}" type="sibTrans" cxnId="{8F683B58-7BC4-407B-90D2-8F87EC6C94A7}">
      <dgm:prSet/>
      <dgm:spPr/>
    </dgm:pt>
    <dgm:pt modelId="{84FDBAAB-130B-41E5-8EE3-1BF187352483}">
      <dgm:prSet phldrT="[Texto]"/>
      <dgm:spPr/>
      <dgm:t>
        <a:bodyPr/>
        <a:lstStyle/>
        <a:p>
          <a:r>
            <a:rPr lang="pt-BR" dirty="0"/>
            <a:t>Discussão e Aprofundamento de temas científicos</a:t>
          </a:r>
        </a:p>
      </dgm:t>
    </dgm:pt>
    <dgm:pt modelId="{B354B598-4F51-4090-85DB-315933A4396C}" type="parTrans" cxnId="{E59FBD3F-231E-41F7-A77A-276C3EE404FA}">
      <dgm:prSet/>
      <dgm:spPr/>
    </dgm:pt>
    <dgm:pt modelId="{8BC50860-3374-4B61-8B25-CCBD52EB82F4}" type="sibTrans" cxnId="{E59FBD3F-231E-41F7-A77A-276C3EE404FA}">
      <dgm:prSet/>
      <dgm:spPr/>
    </dgm:pt>
    <dgm:pt modelId="{E6FA47B4-A800-4E58-8213-C9A8C1530CC7}">
      <dgm:prSet phldrT="[Texto]"/>
      <dgm:spPr/>
      <dgm:t>
        <a:bodyPr/>
        <a:lstStyle/>
        <a:p>
          <a:r>
            <a:rPr lang="pt-BR" dirty="0"/>
            <a:t>Criação de Website</a:t>
          </a:r>
        </a:p>
      </dgm:t>
    </dgm:pt>
    <dgm:pt modelId="{A9955065-7267-4292-A1AA-58C8C97599F4}" type="parTrans" cxnId="{EC62137E-1B02-4A07-AAA7-2E9D90946B5F}">
      <dgm:prSet/>
      <dgm:spPr/>
    </dgm:pt>
    <dgm:pt modelId="{B4175ECE-5923-4204-9228-06C351B11AC7}" type="sibTrans" cxnId="{EC62137E-1B02-4A07-AAA7-2E9D90946B5F}">
      <dgm:prSet/>
      <dgm:spPr/>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1">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1">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2" presStyleCnt="11">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3" presStyleCnt="11">
        <dgm:presLayoutVars>
          <dgm:bulletEnabled val="1"/>
        </dgm:presLayoutVars>
      </dgm:prSet>
      <dgm:spPr/>
    </dgm:pt>
    <dgm:pt modelId="{A9D11E51-3B7E-4C7E-A96B-F33D37005F32}" type="pres">
      <dgm:prSet presAssocID="{F9E9653E-7ECC-47A2-B46E-32803E632938}" presName="aSpace2" presStyleCnt="0"/>
      <dgm:spPr/>
    </dgm:pt>
    <dgm:pt modelId="{DFC9CAF4-745D-4D44-8E48-FC0CDE538DE2}" type="pres">
      <dgm:prSet presAssocID="{483E39F9-BBB5-49CD-9470-7A9ABDA23455}" presName="childNode" presStyleLbl="node1" presStyleIdx="4" presStyleCnt="11">
        <dgm:presLayoutVars>
          <dgm:bulletEnabled val="1"/>
        </dgm:presLayoutVars>
      </dgm:prSet>
      <dgm:spPr/>
    </dgm:pt>
    <dgm:pt modelId="{D3C2CBB1-6BBA-460D-BDEF-15B4F7635A6D}" type="pres">
      <dgm:prSet presAssocID="{483E39F9-BBB5-49CD-9470-7A9ABDA23455}" presName="aSpace2" presStyleCnt="0"/>
      <dgm:spPr/>
    </dgm:pt>
    <dgm:pt modelId="{3675E750-927F-4DA0-A3EB-4419506C2DDE}" type="pres">
      <dgm:prSet presAssocID="{E6FA47B4-A800-4E58-8213-C9A8C1530CC7}" presName="childNode" presStyleLbl="node1" presStyleIdx="5" presStyleCnt="11">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6" presStyleCnt="11">
        <dgm:presLayoutVars>
          <dgm:bulletEnabled val="1"/>
        </dgm:presLayoutVars>
      </dgm:prSet>
      <dgm:spPr/>
    </dgm:pt>
    <dgm:pt modelId="{55B4283A-0C46-4D5C-9EBE-AFEB501A7AF7}" type="pres">
      <dgm:prSet presAssocID="{E3093668-ACCB-4CF7-8735-CD593E52646E}" presName="aSpace2" presStyleCnt="0"/>
      <dgm:spPr/>
    </dgm:pt>
    <dgm:pt modelId="{337324D6-AA0B-40FD-82EC-86653764F22C}" type="pres">
      <dgm:prSet presAssocID="{A35FB0C4-BD97-423D-B996-51A137930BCD}" presName="childNode" presStyleLbl="node1" presStyleIdx="7" presStyleCnt="11">
        <dgm:presLayoutVars>
          <dgm:bulletEnabled val="1"/>
        </dgm:presLayoutVars>
      </dgm:prSet>
      <dgm:spPr/>
    </dgm:pt>
    <dgm:pt modelId="{E020D27B-7989-460F-8677-9D9E8ED64413}" type="pres">
      <dgm:prSet presAssocID="{A35FB0C4-BD97-423D-B996-51A137930BCD}" presName="aSpace2" presStyleCnt="0"/>
      <dgm:spPr/>
    </dgm:pt>
    <dgm:pt modelId="{40377210-8DCE-4C35-9BEE-1DB4CB004086}" type="pres">
      <dgm:prSet presAssocID="{8C54F4E2-41E9-4CDC-A070-C15CE1176A0B}" presName="childNode" presStyleLbl="node1" presStyleIdx="8" presStyleCnt="11">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9" presStyleCnt="11">
        <dgm:presLayoutVars>
          <dgm:bulletEnabled val="1"/>
        </dgm:presLayoutVars>
      </dgm:prSet>
      <dgm:spPr/>
    </dgm:pt>
    <dgm:pt modelId="{EFB83C61-7AC7-433E-8DA3-1C988A5110B7}" type="pres">
      <dgm:prSet presAssocID="{BDA7F26E-7E77-405E-975F-1070EEAB3DB0}" presName="aSpace2" presStyleCnt="0"/>
      <dgm:spPr/>
    </dgm:pt>
    <dgm:pt modelId="{781477D6-D736-4C42-8D42-B28B895A1009}" type="pres">
      <dgm:prSet presAssocID="{84FDBAAB-130B-41E5-8EE3-1BF187352483}" presName="childNode" presStyleLbl="node1" presStyleIdx="10" presStyleCnt="11">
        <dgm:presLayoutVars>
          <dgm:bulletEnabled val="1"/>
        </dgm:presLayoutVars>
      </dgm:prSet>
      <dgm:spPr/>
    </dgm:pt>
  </dgm:ptLst>
  <dgm:cxnLst>
    <dgm:cxn modelId="{E2FEEA14-B18D-4EA2-9CD8-61B1A05CB6B2}" type="presOf" srcId="{8C54F4E2-41E9-4CDC-A070-C15CE1176A0B}" destId="{40377210-8DCE-4C35-9BEE-1DB4CB004086}" srcOrd="0" destOrd="0" presId="urn:microsoft.com/office/officeart/2005/8/layout/lProcess2"/>
    <dgm:cxn modelId="{3D6D4A18-E03D-4680-93A5-D27587EFB023}" type="presOf" srcId="{E6FA47B4-A800-4E58-8213-C9A8C1530CC7}" destId="{3675E750-927F-4DA0-A3EB-4419506C2DDE}"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E59FBD3F-231E-41F7-A77A-276C3EE404FA}" srcId="{0971B7E3-B3A7-42E3-94FC-9A076BDE9A0E}" destId="{84FDBAAB-130B-41E5-8EE3-1BF187352483}" srcOrd="1" destOrd="0" parTransId="{B354B598-4F51-4090-85DB-315933A4396C}" sibTransId="{8BC50860-3374-4B61-8B25-CCBD52EB82F4}"/>
    <dgm:cxn modelId="{FA97025F-7A46-4111-882E-993BA8383A50}" srcId="{8E113AD3-1216-4868-873B-9A4AEC9A5003}" destId="{A35FB0C4-BD97-423D-B996-51A137930BCD}" srcOrd="1" destOrd="0" parTransId="{42A844AA-12EC-4261-8646-3B1ACB7ADF61}" sibTransId="{882B34FF-DB03-457C-B1DD-68E070CA7EC3}"/>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31CB476D-2B8F-4AEC-A379-4957F58DFE48}" type="presOf" srcId="{A35FB0C4-BD97-423D-B996-51A137930BCD}" destId="{337324D6-AA0B-40FD-82EC-86653764F22C}" srcOrd="0" destOrd="0" presId="urn:microsoft.com/office/officeart/2005/8/layout/lProcess2"/>
    <dgm:cxn modelId="{83D6964F-2739-4C16-A0F6-5E8F455B28AE}" type="presOf" srcId="{84FDBAAB-130B-41E5-8EE3-1BF187352483}" destId="{781477D6-D736-4C42-8D42-B28B895A1009}"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F87CB852-4030-4193-B124-4D835A41A0EC}" type="presOf" srcId="{483E39F9-BBB5-49CD-9470-7A9ABDA23455}" destId="{DFC9CAF4-745D-4D44-8E48-FC0CDE538DE2}" srcOrd="0" destOrd="0" presId="urn:microsoft.com/office/officeart/2005/8/layout/lProcess2"/>
    <dgm:cxn modelId="{8F683B58-7BC4-407B-90D2-8F87EC6C94A7}" srcId="{8E113AD3-1216-4868-873B-9A4AEC9A5003}" destId="{8C54F4E2-41E9-4CDC-A070-C15CE1176A0B}" srcOrd="2" destOrd="0" parTransId="{F9B9C500-FBC5-420F-A206-E41F614D1BA6}" sibTransId="{DACF13E0-986C-4561-9749-D9EF70945C55}"/>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EC62137E-1B02-4A07-AAA7-2E9D90946B5F}" srcId="{12E2AACC-1F59-4249-A192-05E2DC555A22}" destId="{E6FA47B4-A800-4E58-8213-C9A8C1530CC7}" srcOrd="2" destOrd="0" parTransId="{A9955065-7267-4292-A1AA-58C8C97599F4}" sibTransId="{B4175ECE-5923-4204-9228-06C351B11AC7}"/>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22035C90-0B73-4F25-AB80-AA5DACDA93B0}" srcId="{12E2AACC-1F59-4249-A192-05E2DC555A22}" destId="{483E39F9-BBB5-49CD-9470-7A9ABDA23455}" srcOrd="1" destOrd="0" parTransId="{E82A1388-D8DC-4215-9844-745D75BD521B}" sibTransId="{D0EC172D-4666-4A9C-84D3-20034A8B8A9D}"/>
    <dgm:cxn modelId="{08CEDA90-8B8D-4328-BA1B-6D41FD3F070A}" srcId="{8245208F-8744-45B1-90A8-86D542F934F0}" destId="{DFD73739-77C3-4545-8AB8-A76A70172E1A}" srcOrd="0" destOrd="0" parTransId="{94D45ECA-C659-4583-B573-533D6A24436D}" sibTransId="{0507C284-AEC9-498C-9668-F6C0A709D6BC}"/>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5B2B20C9-2385-4070-892C-27CF314A032A}" type="presParOf" srcId="{2173CBA1-E6AC-49B5-BFE8-20688C1F312A}" destId="{A9D11E51-3B7E-4C7E-A96B-F33D37005F32}" srcOrd="1" destOrd="0" presId="urn:microsoft.com/office/officeart/2005/8/layout/lProcess2"/>
    <dgm:cxn modelId="{1981543B-AA19-4401-94CE-C71BC3316C9E}" type="presParOf" srcId="{2173CBA1-E6AC-49B5-BFE8-20688C1F312A}" destId="{DFC9CAF4-745D-4D44-8E48-FC0CDE538DE2}" srcOrd="2" destOrd="0" presId="urn:microsoft.com/office/officeart/2005/8/layout/lProcess2"/>
    <dgm:cxn modelId="{9F000EF8-44B9-46C1-830D-4BA0363D0FED}" type="presParOf" srcId="{2173CBA1-E6AC-49B5-BFE8-20688C1F312A}" destId="{D3C2CBB1-6BBA-460D-BDEF-15B4F7635A6D}" srcOrd="3" destOrd="0" presId="urn:microsoft.com/office/officeart/2005/8/layout/lProcess2"/>
    <dgm:cxn modelId="{3557433D-9D37-41C6-8312-54DB57CE25B7}" type="presParOf" srcId="{2173CBA1-E6AC-49B5-BFE8-20688C1F312A}" destId="{3675E750-927F-4DA0-A3EB-4419506C2DDE}" srcOrd="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2EB2AA3F-4207-460D-A5C2-2D9DFFA5E1DF}" type="presParOf" srcId="{8AF6ACE0-F867-4014-85AC-E024AA022AA5}" destId="{55B4283A-0C46-4D5C-9EBE-AFEB501A7AF7}" srcOrd="1" destOrd="0" presId="urn:microsoft.com/office/officeart/2005/8/layout/lProcess2"/>
    <dgm:cxn modelId="{7D85FD26-A112-42DE-8B54-508575E5C3A6}" type="presParOf" srcId="{8AF6ACE0-F867-4014-85AC-E024AA022AA5}" destId="{337324D6-AA0B-40FD-82EC-86653764F22C}" srcOrd="2" destOrd="0" presId="urn:microsoft.com/office/officeart/2005/8/layout/lProcess2"/>
    <dgm:cxn modelId="{AB509CC4-08E2-4680-860A-CF744753E2BA}" type="presParOf" srcId="{8AF6ACE0-F867-4014-85AC-E024AA022AA5}" destId="{E020D27B-7989-460F-8677-9D9E8ED64413}" srcOrd="3" destOrd="0" presId="urn:microsoft.com/office/officeart/2005/8/layout/lProcess2"/>
    <dgm:cxn modelId="{904343A5-DCF4-4D04-8CE6-A3D3FB8BC50E}" type="presParOf" srcId="{8AF6ACE0-F867-4014-85AC-E024AA022AA5}" destId="{40377210-8DCE-4C35-9BEE-1DB4CB004086}" srcOrd="4"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1D7EFED7-F0B2-4A1C-8C08-FAEFF385D416}" type="presParOf" srcId="{15A6E30F-D56B-460C-AB5F-4ECA4286ED68}" destId="{EFB83C61-7AC7-433E-8DA3-1C988A5110B7}" srcOrd="1" destOrd="0" presId="urn:microsoft.com/office/officeart/2005/8/layout/lProcess2"/>
    <dgm:cxn modelId="{DB1E30B1-3733-4166-AF3E-4A2934462793}" type="presParOf" srcId="{15A6E30F-D56B-460C-AB5F-4ECA4286ED68}" destId="{781477D6-D736-4C42-8D42-B28B895A1009}"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Estação Meteorológica</a:t>
          </a:r>
        </a:p>
      </dsp:txBody>
      <dsp:txXfrm>
        <a:off x="255103" y="1320402"/>
        <a:ext cx="1615434" cy="1212453"/>
      </dsp:txXfrm>
    </dsp:sp>
    <dsp:sp modelId="{8CA9BF7F-7A23-4F8E-81B3-A89FD1880B44}">
      <dsp:nvSpPr>
        <dsp:cNvPr id="0" name=""/>
        <dsp:cNvSpPr/>
      </dsp:nvSpPr>
      <dsp:spPr>
        <a:xfrm>
          <a:off x="217382"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Modelagem e Simulação de Sistemas Físicos</a:t>
          </a:r>
        </a:p>
      </dsp:txBody>
      <dsp:txXfrm>
        <a:off x="255103" y="2806435"/>
        <a:ext cx="1615434" cy="12124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Estação Meteorológica</a:t>
          </a:r>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79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Modelagem e Simulação de Sistemas Físicos</a:t>
          </a:r>
        </a:p>
      </dsp:txBody>
      <dsp:txXfrm>
        <a:off x="4786189" y="1306372"/>
        <a:ext cx="1641720" cy="790009"/>
      </dsp:txXfrm>
    </dsp:sp>
    <dsp:sp modelId="{DFC9CAF4-745D-4D44-8E48-FC0CDE538DE2}">
      <dsp:nvSpPr>
        <dsp:cNvPr id="0" name=""/>
        <dsp:cNvSpPr/>
      </dsp:nvSpPr>
      <dsp:spPr>
        <a:xfrm>
          <a:off x="4761611"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Softwares e Jogos</a:t>
          </a:r>
        </a:p>
      </dsp:txBody>
      <dsp:txXfrm>
        <a:off x="4786189" y="2274640"/>
        <a:ext cx="1641720" cy="790009"/>
      </dsp:txXfrm>
    </dsp:sp>
    <dsp:sp modelId="{3675E750-927F-4DA0-A3EB-4419506C2DDE}">
      <dsp:nvSpPr>
        <dsp:cNvPr id="0" name=""/>
        <dsp:cNvSpPr/>
      </dsp:nvSpPr>
      <dsp:spPr>
        <a:xfrm>
          <a:off x="4761611"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Criação de Website</a:t>
          </a:r>
        </a:p>
      </dsp:txBody>
      <dsp:txXfrm>
        <a:off x="4786189" y="3242908"/>
        <a:ext cx="1641720" cy="790009"/>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79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Estação Meteorológica</a:t>
          </a:r>
        </a:p>
      </dsp:txBody>
      <dsp:txXfrm>
        <a:off x="7058304" y="1306372"/>
        <a:ext cx="1641720" cy="790009"/>
      </dsp:txXfrm>
    </dsp:sp>
    <dsp:sp modelId="{337324D6-AA0B-40FD-82EC-86653764F22C}">
      <dsp:nvSpPr>
        <dsp:cNvPr id="0" name=""/>
        <dsp:cNvSpPr/>
      </dsp:nvSpPr>
      <dsp:spPr>
        <a:xfrm>
          <a:off x="7033726"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Criação de  Softwares e Jogos</a:t>
          </a:r>
        </a:p>
      </dsp:txBody>
      <dsp:txXfrm>
        <a:off x="7058304" y="2274640"/>
        <a:ext cx="1641720" cy="790009"/>
      </dsp:txXfrm>
    </dsp:sp>
    <dsp:sp modelId="{40377210-8DCE-4C35-9BEE-1DB4CB004086}">
      <dsp:nvSpPr>
        <dsp:cNvPr id="0" name=""/>
        <dsp:cNvSpPr/>
      </dsp:nvSpPr>
      <dsp:spPr>
        <a:xfrm>
          <a:off x="7033726"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Mini Artigo Científico</a:t>
          </a:r>
        </a:p>
      </dsp:txBody>
      <dsp:txXfrm>
        <a:off x="7058304" y="3242908"/>
        <a:ext cx="1641720" cy="79000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Modelagem e Simulação de Sistemas Físicos</a:t>
          </a:r>
        </a:p>
      </dsp:txBody>
      <dsp:txXfrm>
        <a:off x="9343562" y="1320402"/>
        <a:ext cx="1615434" cy="1212453"/>
      </dsp:txXfrm>
    </dsp:sp>
    <dsp:sp modelId="{781477D6-D736-4C42-8D42-B28B895A1009}">
      <dsp:nvSpPr>
        <dsp:cNvPr id="0" name=""/>
        <dsp:cNvSpPr/>
      </dsp:nvSpPr>
      <dsp:spPr>
        <a:xfrm>
          <a:off x="9305841"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Discussão e Aprofundamento de temas científicos</a:t>
          </a:r>
        </a:p>
      </dsp:txBody>
      <dsp:txXfrm>
        <a:off x="9343562" y="2806435"/>
        <a:ext cx="1615434" cy="121245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21/08/2017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21/08/2017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21/08/2017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21/08/2017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21/08/2017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21/08/2017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21/08/2017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edrodias98/Co-Design_Projeto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ptimalworkshop.com/treejack/g08m5657/8y68u8ry/shared-results/l52w0l81slb1x5zefg64mnaw0j565g2y" TargetMode="External"/><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a:noFill/>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Retângulo: Cantos Arredondados 2">
            <a:extLst>
              <a:ext uri="{FF2B5EF4-FFF2-40B4-BE49-F238E27FC236}">
                <a16:creationId xmlns:a16="http://schemas.microsoft.com/office/drawing/2014/main" id="{306B28B4-47D4-4121-904A-A55F131BF5C0}"/>
              </a:ext>
            </a:extLst>
          </p:cNvPr>
          <p:cNvSpPr/>
          <p:nvPr/>
        </p:nvSpPr>
        <p:spPr>
          <a:xfrm>
            <a:off x="1004170" y="1220789"/>
            <a:ext cx="10183660" cy="60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Evo Racing</a:t>
            </a:r>
          </a:p>
        </p:txBody>
      </p:sp>
      <p:sp>
        <p:nvSpPr>
          <p:cNvPr id="6" name="Retângulo: Cantos Arredondados 5">
            <a:extLst>
              <a:ext uri="{FF2B5EF4-FFF2-40B4-BE49-F238E27FC236}">
                <a16:creationId xmlns:a16="http://schemas.microsoft.com/office/drawing/2014/main" id="{5BF3FC5A-C378-4968-993A-8390C1C63C64}"/>
              </a:ext>
            </a:extLst>
          </p:cNvPr>
          <p:cNvSpPr/>
          <p:nvPr/>
        </p:nvSpPr>
        <p:spPr>
          <a:xfrm>
            <a:off x="838200" y="1994976"/>
            <a:ext cx="4870537" cy="252721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Cantos Arredondados 6">
            <a:extLst>
              <a:ext uri="{FF2B5EF4-FFF2-40B4-BE49-F238E27FC236}">
                <a16:creationId xmlns:a16="http://schemas.microsoft.com/office/drawing/2014/main" id="{73093B38-91CE-4918-BD56-321A669DCF2C}"/>
              </a:ext>
            </a:extLst>
          </p:cNvPr>
          <p:cNvSpPr/>
          <p:nvPr/>
        </p:nvSpPr>
        <p:spPr>
          <a:xfrm>
            <a:off x="6187858" y="1997040"/>
            <a:ext cx="4999972" cy="1139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Jogo completo desenvolvido no primeiro semestre com o intuito de aprender na prática com desenvolver um programa completo e funcional. </a:t>
            </a:r>
          </a:p>
          <a:p>
            <a:pPr algn="ctr"/>
            <a:endParaRPr lang="pt-BR" dirty="0"/>
          </a:p>
        </p:txBody>
      </p:sp>
      <p:sp>
        <p:nvSpPr>
          <p:cNvPr id="8" name="Retângulo: Cantos Arredondados 7">
            <a:extLst>
              <a:ext uri="{FF2B5EF4-FFF2-40B4-BE49-F238E27FC236}">
                <a16:creationId xmlns:a16="http://schemas.microsoft.com/office/drawing/2014/main" id="{C272C7EA-8CE5-4AA5-87F2-33F7CB42C384}"/>
              </a:ext>
            </a:extLst>
          </p:cNvPr>
          <p:cNvSpPr/>
          <p:nvPr/>
        </p:nvSpPr>
        <p:spPr>
          <a:xfrm>
            <a:off x="6288065" y="3307685"/>
            <a:ext cx="4899765" cy="1236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Tempo de criação: 2 meses</a:t>
            </a:r>
          </a:p>
          <a:p>
            <a:pPr algn="ctr"/>
            <a:r>
              <a:rPr lang="pt-BR" dirty="0"/>
              <a:t>Linguagem utilizada: Python</a:t>
            </a:r>
          </a:p>
          <a:p>
            <a:pPr algn="ctr"/>
            <a:r>
              <a:rPr lang="pt-BR" dirty="0"/>
              <a:t>Plataforma utilizada: </a:t>
            </a:r>
            <a:r>
              <a:rPr lang="pt-BR" dirty="0" err="1"/>
              <a:t>PyGame</a:t>
            </a:r>
            <a:endParaRPr lang="pt-BR" dirty="0"/>
          </a:p>
          <a:p>
            <a:pPr algn="ctr"/>
            <a:r>
              <a:rPr lang="pt-BR" dirty="0"/>
              <a:t>Grupo de criação: 4 alunos</a:t>
            </a:r>
          </a:p>
        </p:txBody>
      </p:sp>
      <p:sp>
        <p:nvSpPr>
          <p:cNvPr id="9" name="Retângulo: Cantos Arredondados 8">
            <a:extLst>
              <a:ext uri="{FF2B5EF4-FFF2-40B4-BE49-F238E27FC236}">
                <a16:creationId xmlns:a16="http://schemas.microsoft.com/office/drawing/2014/main" id="{AF00415D-98B3-4707-B6C0-94252BE3D371}"/>
              </a:ext>
            </a:extLst>
          </p:cNvPr>
          <p:cNvSpPr/>
          <p:nvPr/>
        </p:nvSpPr>
        <p:spPr>
          <a:xfrm>
            <a:off x="1004170" y="4691540"/>
            <a:ext cx="10183660" cy="1152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Programação em Python</a:t>
            </a:r>
          </a:p>
          <a:p>
            <a:pPr algn="ctr"/>
            <a:r>
              <a:rPr lang="pt-BR" dirty="0"/>
              <a:t>Uso de Photoshop e Illustrator</a:t>
            </a:r>
          </a:p>
          <a:p>
            <a:pPr algn="ctr"/>
            <a:endParaRPr lang="pt-BR" dirty="0"/>
          </a:p>
        </p:txBody>
      </p:sp>
    </p:spTree>
    <p:extLst>
      <p:ext uri="{BB962C8B-B14F-4D97-AF65-F5344CB8AC3E}">
        <p14:creationId xmlns:p14="http://schemas.microsoft.com/office/powerpoint/2010/main" val="368134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77443"/>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4" name="Retângulo: Cantos Arredondados 3">
            <a:extLst>
              <a:ext uri="{FF2B5EF4-FFF2-40B4-BE49-F238E27FC236}">
                <a16:creationId xmlns:a16="http://schemas.microsoft.com/office/drawing/2014/main" id="{BAC2929C-CD19-4CBD-A366-C42848365C0B}"/>
              </a:ext>
            </a:extLst>
          </p:cNvPr>
          <p:cNvSpPr/>
          <p:nvPr/>
        </p:nvSpPr>
        <p:spPr>
          <a:xfrm>
            <a:off x="1227551" y="1603332"/>
            <a:ext cx="9444624" cy="450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Portifólio</a:t>
            </a:r>
            <a:endParaRPr lang="pt-BR" dirty="0"/>
          </a:p>
        </p:txBody>
      </p:sp>
      <p:sp>
        <p:nvSpPr>
          <p:cNvPr id="7" name="Elipse 6">
            <a:extLst>
              <a:ext uri="{FF2B5EF4-FFF2-40B4-BE49-F238E27FC236}">
                <a16:creationId xmlns:a16="http://schemas.microsoft.com/office/drawing/2014/main" id="{B0F73F79-0590-41E3-A51B-637834B865CA}"/>
              </a:ext>
            </a:extLst>
          </p:cNvPr>
          <p:cNvSpPr/>
          <p:nvPr/>
        </p:nvSpPr>
        <p:spPr>
          <a:xfrm>
            <a:off x="9229073" y="2141878"/>
            <a:ext cx="1553227" cy="17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Foto</a:t>
            </a:r>
          </a:p>
        </p:txBody>
      </p:sp>
      <p:sp>
        <p:nvSpPr>
          <p:cNvPr id="8" name="Retângulo: Cantos Arredondados 7">
            <a:extLst>
              <a:ext uri="{FF2B5EF4-FFF2-40B4-BE49-F238E27FC236}">
                <a16:creationId xmlns:a16="http://schemas.microsoft.com/office/drawing/2014/main" id="{4CC2E210-81D9-4068-8BE9-FBBA32E38F1C}"/>
              </a:ext>
            </a:extLst>
          </p:cNvPr>
          <p:cNvSpPr/>
          <p:nvPr/>
        </p:nvSpPr>
        <p:spPr>
          <a:xfrm>
            <a:off x="8847028" y="4022199"/>
            <a:ext cx="2317315" cy="144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Descrição Pessoal</a:t>
            </a:r>
          </a:p>
          <a:p>
            <a:pPr algn="ctr"/>
            <a:r>
              <a:rPr lang="pt-BR" dirty="0"/>
              <a:t>(</a:t>
            </a:r>
            <a:r>
              <a:rPr lang="pt-BR" dirty="0" err="1"/>
              <a:t>Bios</a:t>
            </a:r>
            <a:r>
              <a:rPr lang="pt-BR" dirty="0"/>
              <a:t>)</a:t>
            </a:r>
          </a:p>
        </p:txBody>
      </p:sp>
      <p:sp>
        <p:nvSpPr>
          <p:cNvPr id="9" name="Retângulo: Cantos Arredondados 8">
            <a:extLst>
              <a:ext uri="{FF2B5EF4-FFF2-40B4-BE49-F238E27FC236}">
                <a16:creationId xmlns:a16="http://schemas.microsoft.com/office/drawing/2014/main" id="{3B5E4DA3-2A40-4F89-88E2-E3C8D7FC38F7}"/>
              </a:ext>
            </a:extLst>
          </p:cNvPr>
          <p:cNvSpPr/>
          <p:nvPr/>
        </p:nvSpPr>
        <p:spPr>
          <a:xfrm>
            <a:off x="1027132" y="2169821"/>
            <a:ext cx="3194137" cy="1866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Nome do projeto</a:t>
            </a:r>
          </a:p>
          <a:p>
            <a:pPr algn="ctr"/>
            <a:endParaRPr lang="pt-BR" dirty="0"/>
          </a:p>
          <a:p>
            <a:pPr algn="ctr"/>
            <a:endParaRPr lang="pt-BR" dirty="0"/>
          </a:p>
          <a:p>
            <a:pPr algn="ctr"/>
            <a:endParaRPr lang="pt-BR" dirty="0"/>
          </a:p>
          <a:p>
            <a:pPr algn="ctr"/>
            <a:r>
              <a:rPr lang="pt-BR" dirty="0"/>
              <a:t>Projeto 1 (fotos)</a:t>
            </a:r>
          </a:p>
        </p:txBody>
      </p:sp>
      <p:sp>
        <p:nvSpPr>
          <p:cNvPr id="10" name="Retângulo: Cantos Arredondados 9">
            <a:extLst>
              <a:ext uri="{FF2B5EF4-FFF2-40B4-BE49-F238E27FC236}">
                <a16:creationId xmlns:a16="http://schemas.microsoft.com/office/drawing/2014/main" id="{AF6158AE-E35D-4D7F-ACEC-976FE3820C29}"/>
              </a:ext>
            </a:extLst>
          </p:cNvPr>
          <p:cNvSpPr/>
          <p:nvPr/>
        </p:nvSpPr>
        <p:spPr>
          <a:xfrm>
            <a:off x="4700391" y="2167098"/>
            <a:ext cx="3194137" cy="1866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Nome do projeto</a:t>
            </a:r>
          </a:p>
          <a:p>
            <a:pPr algn="ctr"/>
            <a:endParaRPr lang="pt-BR" dirty="0"/>
          </a:p>
          <a:p>
            <a:pPr algn="ctr"/>
            <a:endParaRPr lang="pt-BR" dirty="0"/>
          </a:p>
          <a:p>
            <a:pPr algn="ctr"/>
            <a:endParaRPr lang="pt-BR" dirty="0"/>
          </a:p>
          <a:p>
            <a:pPr algn="ctr"/>
            <a:r>
              <a:rPr lang="pt-BR" dirty="0"/>
              <a:t>Projeto 2 (fotos)</a:t>
            </a:r>
          </a:p>
        </p:txBody>
      </p:sp>
      <p:sp>
        <p:nvSpPr>
          <p:cNvPr id="11" name="Retângulo: Cantos Arredondados 10">
            <a:extLst>
              <a:ext uri="{FF2B5EF4-FFF2-40B4-BE49-F238E27FC236}">
                <a16:creationId xmlns:a16="http://schemas.microsoft.com/office/drawing/2014/main" id="{6D14628A-06F4-48A7-BE32-5206B80567B4}"/>
              </a:ext>
            </a:extLst>
          </p:cNvPr>
          <p:cNvSpPr/>
          <p:nvPr/>
        </p:nvSpPr>
        <p:spPr>
          <a:xfrm>
            <a:off x="1027133" y="4601483"/>
            <a:ext cx="3194137" cy="1866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Nome do projeto</a:t>
            </a:r>
          </a:p>
          <a:p>
            <a:pPr algn="ctr"/>
            <a:endParaRPr lang="pt-BR" dirty="0"/>
          </a:p>
          <a:p>
            <a:pPr algn="ctr"/>
            <a:endParaRPr lang="pt-BR" dirty="0"/>
          </a:p>
          <a:p>
            <a:pPr algn="ctr"/>
            <a:endParaRPr lang="pt-BR" dirty="0"/>
          </a:p>
          <a:p>
            <a:pPr algn="ctr"/>
            <a:r>
              <a:rPr lang="pt-BR" dirty="0"/>
              <a:t>Projeto 3 (fotos)</a:t>
            </a:r>
          </a:p>
        </p:txBody>
      </p:sp>
      <p:sp>
        <p:nvSpPr>
          <p:cNvPr id="12" name="Retângulo: Cantos Arredondados 11">
            <a:extLst>
              <a:ext uri="{FF2B5EF4-FFF2-40B4-BE49-F238E27FC236}">
                <a16:creationId xmlns:a16="http://schemas.microsoft.com/office/drawing/2014/main" id="{1E27D00E-07BD-40A7-9F23-7AB12FD3B4AC}"/>
              </a:ext>
            </a:extLst>
          </p:cNvPr>
          <p:cNvSpPr/>
          <p:nvPr/>
        </p:nvSpPr>
        <p:spPr>
          <a:xfrm>
            <a:off x="4700391" y="4534353"/>
            <a:ext cx="3194137" cy="1866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Nome do projeto</a:t>
            </a:r>
          </a:p>
          <a:p>
            <a:pPr algn="ctr"/>
            <a:endParaRPr lang="pt-BR" dirty="0"/>
          </a:p>
          <a:p>
            <a:pPr algn="ctr"/>
            <a:endParaRPr lang="pt-BR" dirty="0"/>
          </a:p>
          <a:p>
            <a:pPr algn="ctr"/>
            <a:endParaRPr lang="pt-BR" dirty="0"/>
          </a:p>
          <a:p>
            <a:pPr algn="ctr"/>
            <a:r>
              <a:rPr lang="pt-BR" dirty="0"/>
              <a:t>Projeto 4 (fotos)</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Retângulo: Cantos Arredondados 2">
            <a:extLst>
              <a:ext uri="{FF2B5EF4-FFF2-40B4-BE49-F238E27FC236}">
                <a16:creationId xmlns:a16="http://schemas.microsoft.com/office/drawing/2014/main" id="{E57D6A85-A25F-42B7-AB92-BB0CD578901A}"/>
              </a:ext>
            </a:extLst>
          </p:cNvPr>
          <p:cNvSpPr/>
          <p:nvPr/>
        </p:nvSpPr>
        <p:spPr>
          <a:xfrm>
            <a:off x="1064712" y="1220788"/>
            <a:ext cx="9920788" cy="50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Nome do usuário</a:t>
            </a:r>
          </a:p>
        </p:txBody>
      </p:sp>
      <p:sp>
        <p:nvSpPr>
          <p:cNvPr id="6" name="Elipse 5">
            <a:extLst>
              <a:ext uri="{FF2B5EF4-FFF2-40B4-BE49-F238E27FC236}">
                <a16:creationId xmlns:a16="http://schemas.microsoft.com/office/drawing/2014/main" id="{8EADE651-3049-457A-B883-082D7C8C6E87}"/>
              </a:ext>
            </a:extLst>
          </p:cNvPr>
          <p:cNvSpPr/>
          <p:nvPr/>
        </p:nvSpPr>
        <p:spPr>
          <a:xfrm>
            <a:off x="824108" y="1825625"/>
            <a:ext cx="3175348" cy="317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Fotos</a:t>
            </a:r>
          </a:p>
        </p:txBody>
      </p:sp>
      <p:sp>
        <p:nvSpPr>
          <p:cNvPr id="7" name="Retângulo: Cantos Arredondados 6">
            <a:extLst>
              <a:ext uri="{FF2B5EF4-FFF2-40B4-BE49-F238E27FC236}">
                <a16:creationId xmlns:a16="http://schemas.microsoft.com/office/drawing/2014/main" id="{9FDB49ED-145B-49B7-B00F-C8D34375C373}"/>
              </a:ext>
            </a:extLst>
          </p:cNvPr>
          <p:cNvSpPr/>
          <p:nvPr/>
        </p:nvSpPr>
        <p:spPr>
          <a:xfrm>
            <a:off x="4283902" y="1825625"/>
            <a:ext cx="3407080" cy="4351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Dados Pessoais</a:t>
            </a:r>
          </a:p>
        </p:txBody>
      </p:sp>
      <p:sp>
        <p:nvSpPr>
          <p:cNvPr id="9" name="Retângulo: Cantos Arredondados 8">
            <a:extLst>
              <a:ext uri="{FF2B5EF4-FFF2-40B4-BE49-F238E27FC236}">
                <a16:creationId xmlns:a16="http://schemas.microsoft.com/office/drawing/2014/main" id="{CEEDD400-D155-4BA2-AEB4-D113EC03DEEE}"/>
              </a:ext>
            </a:extLst>
          </p:cNvPr>
          <p:cNvSpPr/>
          <p:nvPr/>
        </p:nvSpPr>
        <p:spPr>
          <a:xfrm>
            <a:off x="1302707" y="5427358"/>
            <a:ext cx="2167003" cy="749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Descrição pessoal</a:t>
            </a:r>
          </a:p>
        </p:txBody>
      </p:sp>
      <p:sp>
        <p:nvSpPr>
          <p:cNvPr id="10" name="Retângulo: Cantos Arredondados 9">
            <a:extLst>
              <a:ext uri="{FF2B5EF4-FFF2-40B4-BE49-F238E27FC236}">
                <a16:creationId xmlns:a16="http://schemas.microsoft.com/office/drawing/2014/main" id="{B3A8205E-D413-4AF7-AE0C-C3171A3DF378}"/>
              </a:ext>
            </a:extLst>
          </p:cNvPr>
          <p:cNvSpPr/>
          <p:nvPr/>
        </p:nvSpPr>
        <p:spPr>
          <a:xfrm>
            <a:off x="7894182" y="1893790"/>
            <a:ext cx="3236934" cy="1878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Lista de projetos</a:t>
            </a:r>
          </a:p>
        </p:txBody>
      </p:sp>
      <p:sp>
        <p:nvSpPr>
          <p:cNvPr id="11" name="Retângulo: Cantos Arredondados 10">
            <a:extLst>
              <a:ext uri="{FF2B5EF4-FFF2-40B4-BE49-F238E27FC236}">
                <a16:creationId xmlns:a16="http://schemas.microsoft.com/office/drawing/2014/main" id="{6D44CFE3-C4A9-4CE6-841F-A707530DD917}"/>
              </a:ext>
            </a:extLst>
          </p:cNvPr>
          <p:cNvSpPr/>
          <p:nvPr/>
        </p:nvSpPr>
        <p:spPr>
          <a:xfrm>
            <a:off x="7975427" y="4027117"/>
            <a:ext cx="3093927" cy="2149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Estatísticas dos projetos</a:t>
            </a:r>
          </a:p>
          <a:p>
            <a:pPr algn="ctr"/>
            <a:r>
              <a:rPr lang="pt-BR" dirty="0"/>
              <a:t>(projetos em que participa)</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err="1">
                <a:solidFill>
                  <a:srgbClr val="FF0000"/>
                </a:solidFill>
              </a:rPr>
              <a:t>Xanaína</a:t>
            </a:r>
            <a:endParaRPr lang="pt-BR" dirty="0"/>
          </a:p>
        </p:txBody>
      </p:sp>
      <p:sp>
        <p:nvSpPr>
          <p:cNvPr id="5" name="Espaço Reservado para Conteúdo 4"/>
          <p:cNvSpPr>
            <a:spLocks noGrp="1"/>
          </p:cNvSpPr>
          <p:nvPr>
            <p:ph idx="1"/>
          </p:nvPr>
        </p:nvSpPr>
        <p:spPr/>
        <p:txBody>
          <a:bodyPr/>
          <a:lstStyle/>
          <a:p>
            <a:r>
              <a:rPr lang="pt-BR" dirty="0"/>
              <a:t>Arthur Alegro de Oliveira – Engenharia Mecatrônica</a:t>
            </a:r>
          </a:p>
          <a:p>
            <a:r>
              <a:rPr lang="pt-BR" dirty="0" err="1"/>
              <a:t>Jhonata</a:t>
            </a:r>
            <a:r>
              <a:rPr lang="pt-BR" dirty="0"/>
              <a:t> Ferreira de Souza – Engenharia da Computação</a:t>
            </a:r>
          </a:p>
          <a:p>
            <a:r>
              <a:rPr lang="pt-BR" dirty="0"/>
              <a:t>Pedro Villas Boas – Engenharia Mecânica</a:t>
            </a:r>
          </a:p>
          <a:p>
            <a:r>
              <a:rPr lang="pt-BR" dirty="0"/>
              <a:t>Matteo </a:t>
            </a:r>
            <a:r>
              <a:rPr lang="pt-BR" dirty="0" err="1"/>
              <a:t>Iannoni</a:t>
            </a:r>
            <a:r>
              <a:rPr lang="pt-BR" dirty="0"/>
              <a:t> – Engenharia Mecatrônica</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hlinkClick r:id="rId2"/>
              </a:rPr>
              <a:t>https://github.com/pedrodias98/Co-Design_Projeto1.git</a:t>
            </a:r>
            <a:r>
              <a:rPr lang="pt-BR" dirty="0"/>
              <a:t> </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984380079"/>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4031873"/>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3600" dirty="0"/>
          </a:p>
          <a:p>
            <a:r>
              <a:rPr lang="pt-BR" sz="3600" dirty="0"/>
              <a:t>Menu Principal</a:t>
            </a:r>
          </a:p>
          <a:p>
            <a:r>
              <a:rPr lang="pt-BR" sz="3600" dirty="0"/>
              <a:t>	Portfólios</a:t>
            </a:r>
          </a:p>
          <a:p>
            <a:r>
              <a:rPr lang="pt-BR" sz="3600" dirty="0"/>
              <a:t>		Projetos</a:t>
            </a:r>
          </a:p>
          <a:p>
            <a:r>
              <a:rPr lang="pt-BR" sz="3600" dirty="0"/>
              <a:t>			Criação de software</a:t>
            </a:r>
          </a:p>
          <a:p>
            <a:r>
              <a:rPr lang="pt-BR" sz="3600" dirty="0"/>
              <a:t>			</a:t>
            </a:r>
            <a:r>
              <a:rPr lang="pt-BR" sz="3600" dirty="0" err="1"/>
              <a:t>Application</a:t>
            </a:r>
            <a:r>
              <a:rPr lang="pt-BR" sz="3600" dirty="0"/>
              <a:t> para o </a:t>
            </a:r>
            <a:r>
              <a:rPr lang="pt-BR" sz="3600" dirty="0" err="1"/>
              <a:t>Singularity</a:t>
            </a:r>
            <a:r>
              <a:rPr lang="pt-BR" sz="3600" dirty="0"/>
              <a:t> NASA</a:t>
            </a:r>
          </a:p>
          <a:p>
            <a:r>
              <a:rPr lang="pt-BR" sz="3600" dirty="0"/>
              <a:t>			Estação meteorológica</a:t>
            </a:r>
          </a:p>
          <a:p>
            <a:r>
              <a:rPr lang="pt-BR" sz="3600" dirty="0"/>
              <a:t>			Projeto final de Modelagem e Simulação</a:t>
            </a:r>
          </a:p>
          <a:p>
            <a:r>
              <a:rPr lang="pt-BR" sz="3600" dirty="0"/>
              <a:t>			Brinquedo</a:t>
            </a:r>
          </a:p>
          <a:p>
            <a:r>
              <a:rPr lang="pt-BR" sz="3600" dirty="0"/>
              <a:t>			</a:t>
            </a:r>
          </a:p>
          <a:p>
            <a:endParaRPr lang="pt-BR" sz="3600"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4524315"/>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As atividades são as mesmas do slide anterior</a:t>
            </a:r>
          </a:p>
          <a:p>
            <a:endParaRPr lang="pt-BR" dirty="0"/>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hlinkClick r:id="rId3"/>
              </a:rPr>
              <a:t>https://www.optimalworkshop.com/treejack/g08m5657/8y68u8ry/shared-results/l52w0l81slb1x5zefg64mnaw0j565g2y</a:t>
            </a:r>
            <a:r>
              <a:rPr lang="pt-BR" dirty="0"/>
              <a:t> </a:t>
            </a:r>
          </a:p>
        </p:txBody>
      </p:sp>
      <p:pic>
        <p:nvPicPr>
          <p:cNvPr id="5" name="Imagem 4"/>
          <p:cNvPicPr>
            <a:picLocks noChangeAspect="1"/>
          </p:cNvPicPr>
          <p:nvPr/>
        </p:nvPicPr>
        <p:blipFill rotWithShape="1">
          <a:blip r:embed="rId4"/>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Retângulo: Cantos Arredondados 2">
            <a:extLst>
              <a:ext uri="{FF2B5EF4-FFF2-40B4-BE49-F238E27FC236}">
                <a16:creationId xmlns:a16="http://schemas.microsoft.com/office/drawing/2014/main" id="{306B28B4-47D4-4121-904A-A55F131BF5C0}"/>
              </a:ext>
            </a:extLst>
          </p:cNvPr>
          <p:cNvSpPr/>
          <p:nvPr/>
        </p:nvSpPr>
        <p:spPr>
          <a:xfrm>
            <a:off x="1004170" y="1220789"/>
            <a:ext cx="10183660" cy="60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Nome do Projeto</a:t>
            </a:r>
          </a:p>
        </p:txBody>
      </p:sp>
      <p:sp>
        <p:nvSpPr>
          <p:cNvPr id="6" name="Retângulo: Cantos Arredondados 5">
            <a:extLst>
              <a:ext uri="{FF2B5EF4-FFF2-40B4-BE49-F238E27FC236}">
                <a16:creationId xmlns:a16="http://schemas.microsoft.com/office/drawing/2014/main" id="{5BF3FC5A-C378-4968-993A-8390C1C63C64}"/>
              </a:ext>
            </a:extLst>
          </p:cNvPr>
          <p:cNvSpPr/>
          <p:nvPr/>
        </p:nvSpPr>
        <p:spPr>
          <a:xfrm>
            <a:off x="1004170" y="2016690"/>
            <a:ext cx="4870537" cy="2392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Fotos do Projeto</a:t>
            </a:r>
          </a:p>
        </p:txBody>
      </p:sp>
      <p:sp>
        <p:nvSpPr>
          <p:cNvPr id="7" name="Retângulo: Cantos Arredondados 6">
            <a:extLst>
              <a:ext uri="{FF2B5EF4-FFF2-40B4-BE49-F238E27FC236}">
                <a16:creationId xmlns:a16="http://schemas.microsoft.com/office/drawing/2014/main" id="{73093B38-91CE-4918-BD56-321A669DCF2C}"/>
              </a:ext>
            </a:extLst>
          </p:cNvPr>
          <p:cNvSpPr/>
          <p:nvPr/>
        </p:nvSpPr>
        <p:spPr>
          <a:xfrm>
            <a:off x="6187858" y="2016690"/>
            <a:ext cx="4999972" cy="1261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Descrição detalhada do projeto</a:t>
            </a:r>
          </a:p>
          <a:p>
            <a:pPr algn="ctr"/>
            <a:endParaRPr lang="pt-BR" dirty="0"/>
          </a:p>
        </p:txBody>
      </p:sp>
      <p:sp>
        <p:nvSpPr>
          <p:cNvPr id="8" name="Retângulo: Cantos Arredondados 7">
            <a:extLst>
              <a:ext uri="{FF2B5EF4-FFF2-40B4-BE49-F238E27FC236}">
                <a16:creationId xmlns:a16="http://schemas.microsoft.com/office/drawing/2014/main" id="{C272C7EA-8CE5-4AA5-87F2-33F7CB42C384}"/>
              </a:ext>
            </a:extLst>
          </p:cNvPr>
          <p:cNvSpPr/>
          <p:nvPr/>
        </p:nvSpPr>
        <p:spPr>
          <a:xfrm>
            <a:off x="6288065" y="3469297"/>
            <a:ext cx="4899765" cy="939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Especificações</a:t>
            </a:r>
          </a:p>
        </p:txBody>
      </p:sp>
      <p:sp>
        <p:nvSpPr>
          <p:cNvPr id="9" name="Retângulo: Cantos Arredondados 8">
            <a:extLst>
              <a:ext uri="{FF2B5EF4-FFF2-40B4-BE49-F238E27FC236}">
                <a16:creationId xmlns:a16="http://schemas.microsoft.com/office/drawing/2014/main" id="{AF00415D-98B3-4707-B6C0-94252BE3D371}"/>
              </a:ext>
            </a:extLst>
          </p:cNvPr>
          <p:cNvSpPr/>
          <p:nvPr/>
        </p:nvSpPr>
        <p:spPr>
          <a:xfrm>
            <a:off x="1004170" y="4691540"/>
            <a:ext cx="10183660" cy="1152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Competências utilizadas pelo aluno </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933</TotalTime>
  <Words>875</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Xanaína</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Dual Stream</cp:lastModifiedBy>
  <cp:revision>23</cp:revision>
  <dcterms:created xsi:type="dcterms:W3CDTF">2017-08-14T21:14:21Z</dcterms:created>
  <dcterms:modified xsi:type="dcterms:W3CDTF">2017-08-21T19:20:24Z</dcterms:modified>
</cp:coreProperties>
</file>