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52ad22f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52ad22f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52ad22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52ad22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52ad22f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52ad22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52ad22f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52ad22f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52ad22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52ad22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52ad22f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52ad22f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52ad22f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52ad22f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Ordenação dos dois terços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mais interessante do oeste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Michal Forišek, Stooge Sort - </a:t>
            </a:r>
            <a:r>
              <a:rPr lang="pt-BR" sz="2800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Disponível em &lt;https://www.quora.com/What-algorithms-have-the-most-unexpected-big-O-time-complexity&gt;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Exemplo de Implementação </a:t>
            </a:r>
            <a:r>
              <a:rPr lang="pt-BR" sz="2400">
                <a:solidFill>
                  <a:schemeClr val="accent2"/>
                </a:solidFill>
              </a:rPr>
              <a:t>- </a:t>
            </a:r>
            <a:r>
              <a:rPr lang="pt-BR" sz="2800">
                <a:solidFill>
                  <a:schemeClr val="accent2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Disponível em &lt;https://www.geeksforgeeks.org/stooge-sort/&gt;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75" y="475788"/>
            <a:ext cx="5504250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Recorrência: </a:t>
            </a:r>
            <a:endParaRPr/>
          </a:p>
        </p:txBody>
      </p:sp>
      <p:pic>
        <p:nvPicPr>
          <p:cNvPr descr="a(x) = 3a(\frac{2}{3}x) + 1" id="75" name="Google Shape;75;p16" title="MathEquation,#adada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012" y="1152475"/>
            <a:ext cx="3479452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27501" l="21696" r="18204" t="25286"/>
          <a:stretch/>
        </p:blipFill>
        <p:spPr>
          <a:xfrm>
            <a:off x="1869975" y="2429200"/>
            <a:ext cx="5495525" cy="24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DDDDDD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3020" l="22656" r="21110" t="49665"/>
          <a:stretch/>
        </p:blipFill>
        <p:spPr>
          <a:xfrm>
            <a:off x="357325" y="1152475"/>
            <a:ext cx="5142077" cy="3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n) = 3.a(\frac{2}{3}n) + 1\\&#10;\alpha = 3\\&#10;\beta = \frac{3}{2}\\&#10;f(n) = 1\\&#10;" id="84" name="Google Shape;84;p17" title="MathEquation,#ddddd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50" y="1777125"/>
            <a:ext cx="157764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O( n^{log_{\frac{3}{2}}3 - e} )" id="85" name="Google Shape;85;p17" title="MathEquation,#ddddd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450" y="1777125"/>
            <a:ext cx="1857828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974375" y="1777125"/>
            <a:ext cx="5005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DDDDDD"/>
                </a:solidFill>
              </a:rPr>
              <a:t>escolhendo               ,</a:t>
            </a:r>
            <a:endParaRPr sz="2200">
              <a:solidFill>
                <a:srgbClr val="DDDDDD"/>
              </a:solidFill>
            </a:endParaRPr>
          </a:p>
        </p:txBody>
      </p:sp>
      <p:pic>
        <p:nvPicPr>
          <p:cNvPr descr="e = 2" id="87" name="Google Shape;87;p17" title="MathEquation,#ddddd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2375" y="1840625"/>
            <a:ext cx="728078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f(n) = O(n^{log_{\frac{3}{2}}1}) = O(n^{log_{\frac{3}{2}} 1}) = O(n^0) = O(1)" id="88" name="Google Shape;88;p17" title="MathEquation,#ddddd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7450" y="2508225"/>
            <a:ext cx="395111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n) = \Theta(n^{log_{\frac{3}{2}}3}) = \Theta(n^{2.7095})" id="89" name="Google Shape;89;p17" title="MathEquation,#ddddd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5288" y="3580075"/>
            <a:ext cx="4082142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flipH="1" rot="10800000">
            <a:off x="678450" y="3344200"/>
            <a:ext cx="7787100" cy="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50" y="2318250"/>
            <a:ext cx="3673374" cy="2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50" y="247675"/>
            <a:ext cx="3798499" cy="28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200" y="146550"/>
            <a:ext cx="3673374" cy="275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625" y="186525"/>
            <a:ext cx="6424850" cy="4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Variação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a(n) = 2.a(\frac{2}{3}n) + \frac{2}{3}n\\&#10;" id="111" name="Google Shape;111;p20" title="MathEquation,#ddddd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0" y="1208575"/>
            <a:ext cx="204221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43020" l="22656" r="21110" t="49665"/>
          <a:stretch/>
        </p:blipFill>
        <p:spPr>
          <a:xfrm>
            <a:off x="311700" y="1642750"/>
            <a:ext cx="5142077" cy="3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n) = O(n^{log_{\frac{3}{2}}3 - e})  = O(n^{log_{\frac{3}{2}}\frac{3}{2}}) = O(n)" id="113" name="Google Shape;113;p20" title="MathEquation,#ddddd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49500"/>
            <a:ext cx="3907692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n) = \Theta(n^{log_{\frac{3}{2}}2}) = \Theta(n^{1.7095})" id="114" name="Google Shape;114;p20" title="MathEquation,#ddddd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2363" y="3591475"/>
            <a:ext cx="3719286" cy="52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 flipH="1" rot="10800000">
            <a:off x="678450" y="3344200"/>
            <a:ext cx="7787100" cy="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