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7" r:id="rId9"/>
    <p:sldId id="313" r:id="rId10"/>
    <p:sldId id="314" r:id="rId11"/>
    <p:sldId id="269" r:id="rId12"/>
    <p:sldId id="275" r:id="rId13"/>
    <p:sldId id="277" r:id="rId14"/>
    <p:sldId id="270" r:id="rId15"/>
    <p:sldId id="271" r:id="rId16"/>
    <p:sldId id="315" r:id="rId1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AAD2E7-39ED-4FC3-AF51-8076E56F111C}">
  <a:tblStyle styleId="{C9AAD2E7-39ED-4FC3-AF51-8076E56F11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8B4ED-EA57-4229-8E3F-3249F28A28C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84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e0311922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e0311922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>
          <a:extLst>
            <a:ext uri="{FF2B5EF4-FFF2-40B4-BE49-F238E27FC236}">
              <a16:creationId xmlns:a16="http://schemas.microsoft.com/office/drawing/2014/main" id="{C2FDEFCA-F63D-C19D-6F02-036BCCE12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32ec8906c9_0_289:notes">
            <a:extLst>
              <a:ext uri="{FF2B5EF4-FFF2-40B4-BE49-F238E27FC236}">
                <a16:creationId xmlns:a16="http://schemas.microsoft.com/office/drawing/2014/main" id="{B1DB0266-F4D6-D05A-2F17-0FD4EB2F8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32ec8906c9_0_289:notes">
            <a:extLst>
              <a:ext uri="{FF2B5EF4-FFF2-40B4-BE49-F238E27FC236}">
                <a16:creationId xmlns:a16="http://schemas.microsoft.com/office/drawing/2014/main" id="{6BE8DB04-357F-C5F2-4341-171A72378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09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32ec8906c9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32ec8906c9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32ec8906c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32ec8906c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32ec8906c9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32ec8906c9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32ec8906c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232ec8906c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2ec8906c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2ec8906c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>
          <a:extLst>
            <a:ext uri="{FF2B5EF4-FFF2-40B4-BE49-F238E27FC236}">
              <a16:creationId xmlns:a16="http://schemas.microsoft.com/office/drawing/2014/main" id="{CEBB78DE-9291-77E1-ADCA-00605644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2ec8906c9_0_79:notes">
            <a:extLst>
              <a:ext uri="{FF2B5EF4-FFF2-40B4-BE49-F238E27FC236}">
                <a16:creationId xmlns:a16="http://schemas.microsoft.com/office/drawing/2014/main" id="{A76CE3F8-CD8E-34B5-A80D-0D6A60524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2ec8906c9_0_79:notes">
            <a:extLst>
              <a:ext uri="{FF2B5EF4-FFF2-40B4-BE49-F238E27FC236}">
                <a16:creationId xmlns:a16="http://schemas.microsoft.com/office/drawing/2014/main" id="{93E8E990-B80E-A0AE-2848-C90218CAD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1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14b34e526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14b34e526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e031192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e031192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32ec8906c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32ec8906c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32ec8906c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32ec8906c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32ec8906c9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32ec8906c9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>
          <a:extLst>
            <a:ext uri="{FF2B5EF4-FFF2-40B4-BE49-F238E27FC236}">
              <a16:creationId xmlns:a16="http://schemas.microsoft.com/office/drawing/2014/main" id="{A400693C-B3F6-048B-F280-2C79F4A6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4072739ea5_12_0:notes">
            <a:extLst>
              <a:ext uri="{FF2B5EF4-FFF2-40B4-BE49-F238E27FC236}">
                <a16:creationId xmlns:a16="http://schemas.microsoft.com/office/drawing/2014/main" id="{79EC25E7-D419-824A-E0BD-3120125CC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4072739ea5_12_0:notes">
            <a:extLst>
              <a:ext uri="{FF2B5EF4-FFF2-40B4-BE49-F238E27FC236}">
                <a16:creationId xmlns:a16="http://schemas.microsoft.com/office/drawing/2014/main" id="{EBECAE91-3164-D660-2F5D-89EB7B2F2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47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075" y="890538"/>
            <a:ext cx="3413100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6395" y="3877075"/>
            <a:ext cx="3847800" cy="428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225" y="890538"/>
            <a:ext cx="0" cy="3510138"/>
            <a:chOff x="713225" y="890538"/>
            <a:chExt cx="0" cy="3510138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13225" y="890538"/>
              <a:ext cx="0" cy="24861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13225" y="3876475"/>
              <a:ext cx="0" cy="429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7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7"/>
          <p:cNvSpPr/>
          <p:nvPr/>
        </p:nvSpPr>
        <p:spPr>
          <a:xfrm>
            <a:off x="-262875" y="-133300"/>
            <a:ext cx="1773763" cy="5494409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7"/>
          <p:cNvGrpSpPr/>
          <p:nvPr/>
        </p:nvGrpSpPr>
        <p:grpSpPr>
          <a:xfrm>
            <a:off x="727550" y="930275"/>
            <a:ext cx="0" cy="3470400"/>
            <a:chOff x="713225" y="930275"/>
            <a:chExt cx="0" cy="3470400"/>
          </a:xfrm>
        </p:grpSpPr>
        <p:cxnSp>
          <p:nvCxnSpPr>
            <p:cNvPr id="251" name="Google Shape;251;p27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27"/>
            <p:cNvCxnSpPr/>
            <p:nvPr/>
          </p:nvCxnSpPr>
          <p:spPr>
            <a:xfrm>
              <a:off x="713225" y="1670050"/>
              <a:ext cx="0" cy="1794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" name="Google Shape;253;p27"/>
          <p:cNvSpPr txBox="1">
            <a:spLocks noGrp="1"/>
          </p:cNvSpPr>
          <p:nvPr>
            <p:ph type="subTitle" idx="1"/>
          </p:nvPr>
        </p:nvSpPr>
        <p:spPr>
          <a:xfrm>
            <a:off x="952400" y="2571225"/>
            <a:ext cx="26472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952400" y="1513575"/>
            <a:ext cx="2647200" cy="9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3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/>
          <p:nvPr/>
        </p:nvSpPr>
        <p:spPr>
          <a:xfrm rot="-4723815">
            <a:off x="-3810785" y="1262781"/>
            <a:ext cx="6891601" cy="2390167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3"/>
          <p:cNvSpPr/>
          <p:nvPr/>
        </p:nvSpPr>
        <p:spPr>
          <a:xfrm rot="10800000" flipH="1">
            <a:off x="3998500" y="4487712"/>
            <a:ext cx="2578703" cy="1222776"/>
          </a:xfrm>
          <a:custGeom>
            <a:avLst/>
            <a:gdLst/>
            <a:ahLst/>
            <a:cxnLst/>
            <a:rect l="l" t="t" r="r" b="b"/>
            <a:pathLst>
              <a:path w="65595" h="31104" extrusionOk="0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"/>
          <p:cNvSpPr txBox="1">
            <a:spLocks noGrp="1"/>
          </p:cNvSpPr>
          <p:nvPr>
            <p:ph type="subTitle" idx="1"/>
          </p:nvPr>
        </p:nvSpPr>
        <p:spPr>
          <a:xfrm>
            <a:off x="952450" y="2948300"/>
            <a:ext cx="49521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subTitle" idx="2"/>
          </p:nvPr>
        </p:nvSpPr>
        <p:spPr>
          <a:xfrm>
            <a:off x="952450" y="1577275"/>
            <a:ext cx="4952100" cy="1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952400" y="539500"/>
            <a:ext cx="49521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33"/>
          <p:cNvGrpSpPr/>
          <p:nvPr/>
        </p:nvGrpSpPr>
        <p:grpSpPr>
          <a:xfrm>
            <a:off x="713100" y="620075"/>
            <a:ext cx="125" cy="3768175"/>
            <a:chOff x="713100" y="620075"/>
            <a:chExt cx="125" cy="3768175"/>
          </a:xfrm>
        </p:grpSpPr>
        <p:grpSp>
          <p:nvGrpSpPr>
            <p:cNvPr id="308" name="Google Shape;308;p33"/>
            <p:cNvGrpSpPr/>
            <p:nvPr/>
          </p:nvGrpSpPr>
          <p:grpSpPr>
            <a:xfrm>
              <a:off x="713100" y="620075"/>
              <a:ext cx="125" cy="3768175"/>
              <a:chOff x="713100" y="620075"/>
              <a:chExt cx="125" cy="3768175"/>
            </a:xfrm>
          </p:grpSpPr>
          <p:cxnSp>
            <p:nvCxnSpPr>
              <p:cNvPr id="309" name="Google Shape;309;p33"/>
              <p:cNvCxnSpPr/>
              <p:nvPr/>
            </p:nvCxnSpPr>
            <p:spPr>
              <a:xfrm>
                <a:off x="713100" y="628650"/>
                <a:ext cx="0" cy="37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33"/>
              <p:cNvCxnSpPr/>
              <p:nvPr/>
            </p:nvCxnSpPr>
            <p:spPr>
              <a:xfrm>
                <a:off x="713225" y="1680727"/>
                <a:ext cx="0" cy="997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33"/>
              <p:cNvCxnSpPr/>
              <p:nvPr/>
            </p:nvCxnSpPr>
            <p:spPr>
              <a:xfrm>
                <a:off x="713225" y="620075"/>
                <a:ext cx="0" cy="429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2" name="Google Shape;312;p33"/>
            <p:cNvCxnSpPr/>
            <p:nvPr/>
          </p:nvCxnSpPr>
          <p:spPr>
            <a:xfrm>
              <a:off x="713225" y="3058552"/>
              <a:ext cx="0" cy="9975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4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34"/>
          <p:cNvGrpSpPr/>
          <p:nvPr/>
        </p:nvGrpSpPr>
        <p:grpSpPr>
          <a:xfrm>
            <a:off x="713150" y="620075"/>
            <a:ext cx="125" cy="3768175"/>
            <a:chOff x="713100" y="620075"/>
            <a:chExt cx="125" cy="3768175"/>
          </a:xfrm>
        </p:grpSpPr>
        <p:cxnSp>
          <p:nvCxnSpPr>
            <p:cNvPr id="316" name="Google Shape;316;p34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34"/>
            <p:cNvCxnSpPr/>
            <p:nvPr/>
          </p:nvCxnSpPr>
          <p:spPr>
            <a:xfrm>
              <a:off x="713225" y="1649555"/>
              <a:ext cx="0" cy="25635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4"/>
            <p:cNvCxnSpPr/>
            <p:nvPr/>
          </p:nvCxnSpPr>
          <p:spPr>
            <a:xfrm>
              <a:off x="713225" y="620075"/>
              <a:ext cx="0" cy="429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9" name="Google Shape;319;p34"/>
          <p:cNvSpPr/>
          <p:nvPr/>
        </p:nvSpPr>
        <p:spPr>
          <a:xfrm rot="-7200125">
            <a:off x="6408032" y="1046759"/>
            <a:ext cx="1773651" cy="5494063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4"/>
          <p:cNvSpPr/>
          <p:nvPr/>
        </p:nvSpPr>
        <p:spPr>
          <a:xfrm rot="-8100000">
            <a:off x="-2243891" y="3677798"/>
            <a:ext cx="6891325" cy="239007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title"/>
          </p:nvPr>
        </p:nvSpPr>
        <p:spPr>
          <a:xfrm>
            <a:off x="952400" y="539500"/>
            <a:ext cx="44019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subTitle" idx="1"/>
          </p:nvPr>
        </p:nvSpPr>
        <p:spPr>
          <a:xfrm>
            <a:off x="1676766" y="1901825"/>
            <a:ext cx="36774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2"/>
          </p:nvPr>
        </p:nvSpPr>
        <p:spPr>
          <a:xfrm>
            <a:off x="1676766" y="1572800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34"/>
          <p:cNvSpPr txBox="1">
            <a:spLocks noGrp="1"/>
          </p:cNvSpPr>
          <p:nvPr>
            <p:ph type="subTitle" idx="3"/>
          </p:nvPr>
        </p:nvSpPr>
        <p:spPr>
          <a:xfrm>
            <a:off x="1676766" y="2819750"/>
            <a:ext cx="36774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"/>
          </p:nvPr>
        </p:nvSpPr>
        <p:spPr>
          <a:xfrm>
            <a:off x="1676766" y="2490725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ubTitle" idx="5"/>
          </p:nvPr>
        </p:nvSpPr>
        <p:spPr>
          <a:xfrm>
            <a:off x="1676766" y="3737675"/>
            <a:ext cx="36774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subTitle" idx="6"/>
          </p:nvPr>
        </p:nvSpPr>
        <p:spPr>
          <a:xfrm>
            <a:off x="1676766" y="3408650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6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/>
          <p:nvPr/>
        </p:nvSpPr>
        <p:spPr>
          <a:xfrm rot="5400000">
            <a:off x="-2734290" y="2081171"/>
            <a:ext cx="6891070" cy="1398945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0" name="Google Shape;350;p36"/>
          <p:cNvGrpSpPr/>
          <p:nvPr/>
        </p:nvGrpSpPr>
        <p:grpSpPr>
          <a:xfrm>
            <a:off x="713100" y="620075"/>
            <a:ext cx="125" cy="3768175"/>
            <a:chOff x="713100" y="620075"/>
            <a:chExt cx="125" cy="3768175"/>
          </a:xfrm>
        </p:grpSpPr>
        <p:grpSp>
          <p:nvGrpSpPr>
            <p:cNvPr id="351" name="Google Shape;351;p36"/>
            <p:cNvGrpSpPr/>
            <p:nvPr/>
          </p:nvGrpSpPr>
          <p:grpSpPr>
            <a:xfrm>
              <a:off x="713100" y="620075"/>
              <a:ext cx="125" cy="3768175"/>
              <a:chOff x="713100" y="620075"/>
              <a:chExt cx="125" cy="3768175"/>
            </a:xfrm>
          </p:grpSpPr>
          <p:cxnSp>
            <p:nvCxnSpPr>
              <p:cNvPr id="352" name="Google Shape;352;p36"/>
              <p:cNvCxnSpPr/>
              <p:nvPr/>
            </p:nvCxnSpPr>
            <p:spPr>
              <a:xfrm>
                <a:off x="713100" y="628650"/>
                <a:ext cx="0" cy="37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6"/>
              <p:cNvCxnSpPr/>
              <p:nvPr/>
            </p:nvCxnSpPr>
            <p:spPr>
              <a:xfrm>
                <a:off x="713225" y="1992605"/>
                <a:ext cx="0" cy="7467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36"/>
              <p:cNvCxnSpPr/>
              <p:nvPr/>
            </p:nvCxnSpPr>
            <p:spPr>
              <a:xfrm>
                <a:off x="713225" y="620075"/>
                <a:ext cx="0" cy="429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5" name="Google Shape;355;p36"/>
            <p:cNvCxnSpPr/>
            <p:nvPr/>
          </p:nvCxnSpPr>
          <p:spPr>
            <a:xfrm>
              <a:off x="713225" y="3278002"/>
              <a:ext cx="0" cy="758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6" name="Google Shape;356;p36"/>
          <p:cNvSpPr/>
          <p:nvPr/>
        </p:nvSpPr>
        <p:spPr>
          <a:xfrm rot="-5399721">
            <a:off x="5743852" y="2129489"/>
            <a:ext cx="1773619" cy="5493963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title"/>
          </p:nvPr>
        </p:nvSpPr>
        <p:spPr>
          <a:xfrm>
            <a:off x="952400" y="539500"/>
            <a:ext cx="7239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subTitle" idx="1"/>
          </p:nvPr>
        </p:nvSpPr>
        <p:spPr>
          <a:xfrm>
            <a:off x="3459912" y="1911347"/>
            <a:ext cx="2224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6"/>
          <p:cNvSpPr txBox="1">
            <a:spLocks noGrp="1"/>
          </p:cNvSpPr>
          <p:nvPr>
            <p:ph type="subTitle" idx="2"/>
          </p:nvPr>
        </p:nvSpPr>
        <p:spPr>
          <a:xfrm>
            <a:off x="3459900" y="15823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36"/>
          <p:cNvSpPr txBox="1">
            <a:spLocks noGrp="1"/>
          </p:cNvSpPr>
          <p:nvPr>
            <p:ph type="subTitle" idx="3"/>
          </p:nvPr>
        </p:nvSpPr>
        <p:spPr>
          <a:xfrm>
            <a:off x="3459912" y="3730147"/>
            <a:ext cx="2224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subTitle" idx="4"/>
          </p:nvPr>
        </p:nvSpPr>
        <p:spPr>
          <a:xfrm>
            <a:off x="3459900" y="34011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5"/>
          </p:nvPr>
        </p:nvSpPr>
        <p:spPr>
          <a:xfrm>
            <a:off x="952413" y="1911347"/>
            <a:ext cx="2224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6"/>
          </p:nvPr>
        </p:nvSpPr>
        <p:spPr>
          <a:xfrm>
            <a:off x="952400" y="15823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36"/>
          <p:cNvSpPr txBox="1">
            <a:spLocks noGrp="1"/>
          </p:cNvSpPr>
          <p:nvPr>
            <p:ph type="subTitle" idx="7"/>
          </p:nvPr>
        </p:nvSpPr>
        <p:spPr>
          <a:xfrm>
            <a:off x="952413" y="3730147"/>
            <a:ext cx="2224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subTitle" idx="8"/>
          </p:nvPr>
        </p:nvSpPr>
        <p:spPr>
          <a:xfrm>
            <a:off x="952400" y="34011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9"/>
          </p:nvPr>
        </p:nvSpPr>
        <p:spPr>
          <a:xfrm>
            <a:off x="5967388" y="3730147"/>
            <a:ext cx="22242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subTitle" idx="13"/>
          </p:nvPr>
        </p:nvSpPr>
        <p:spPr>
          <a:xfrm>
            <a:off x="5967375" y="34011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8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/>
          <p:nvPr/>
        </p:nvSpPr>
        <p:spPr>
          <a:xfrm rot="8100000" flipH="1">
            <a:off x="5168156" y="3973926"/>
            <a:ext cx="5710176" cy="1980422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8"/>
          <p:cNvSpPr/>
          <p:nvPr/>
        </p:nvSpPr>
        <p:spPr>
          <a:xfrm rot="-900306" flipH="1">
            <a:off x="-1253658" y="-892309"/>
            <a:ext cx="1773347" cy="5493123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8"/>
          <p:cNvGrpSpPr/>
          <p:nvPr/>
        </p:nvGrpSpPr>
        <p:grpSpPr>
          <a:xfrm>
            <a:off x="713100" y="620075"/>
            <a:ext cx="125" cy="3768175"/>
            <a:chOff x="564038" y="620075"/>
            <a:chExt cx="125" cy="3768175"/>
          </a:xfrm>
        </p:grpSpPr>
        <p:cxnSp>
          <p:nvCxnSpPr>
            <p:cNvPr id="397" name="Google Shape;397;p38"/>
            <p:cNvCxnSpPr/>
            <p:nvPr/>
          </p:nvCxnSpPr>
          <p:spPr>
            <a:xfrm>
              <a:off x="564038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38"/>
            <p:cNvCxnSpPr/>
            <p:nvPr/>
          </p:nvCxnSpPr>
          <p:spPr>
            <a:xfrm>
              <a:off x="564163" y="620075"/>
              <a:ext cx="0" cy="9852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8"/>
            <p:cNvCxnSpPr/>
            <p:nvPr/>
          </p:nvCxnSpPr>
          <p:spPr>
            <a:xfrm>
              <a:off x="564100" y="2067140"/>
              <a:ext cx="0" cy="9852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8"/>
            <p:cNvCxnSpPr/>
            <p:nvPr/>
          </p:nvCxnSpPr>
          <p:spPr>
            <a:xfrm>
              <a:off x="564100" y="3403050"/>
              <a:ext cx="0" cy="9852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1" name="Google Shape;401;p38"/>
          <p:cNvSpPr txBox="1">
            <a:spLocks noGrp="1"/>
          </p:cNvSpPr>
          <p:nvPr>
            <p:ph type="title" hasCustomPrompt="1"/>
          </p:nvPr>
        </p:nvSpPr>
        <p:spPr>
          <a:xfrm>
            <a:off x="952400" y="578850"/>
            <a:ext cx="4281300" cy="6978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38"/>
          <p:cNvSpPr txBox="1">
            <a:spLocks noGrp="1"/>
          </p:cNvSpPr>
          <p:nvPr>
            <p:ph type="subTitle" idx="1"/>
          </p:nvPr>
        </p:nvSpPr>
        <p:spPr>
          <a:xfrm>
            <a:off x="952400" y="1247439"/>
            <a:ext cx="42813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3" name="Google Shape;403;p38"/>
          <p:cNvSpPr txBox="1">
            <a:spLocks noGrp="1"/>
          </p:cNvSpPr>
          <p:nvPr>
            <p:ph type="title" idx="2" hasCustomPrompt="1"/>
          </p:nvPr>
        </p:nvSpPr>
        <p:spPr>
          <a:xfrm>
            <a:off x="952400" y="1993990"/>
            <a:ext cx="4281300" cy="6978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3"/>
          </p:nvPr>
        </p:nvSpPr>
        <p:spPr>
          <a:xfrm>
            <a:off x="952400" y="2670621"/>
            <a:ext cx="42813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405" name="Google Shape;405;p38"/>
          <p:cNvSpPr txBox="1">
            <a:spLocks noGrp="1"/>
          </p:cNvSpPr>
          <p:nvPr>
            <p:ph type="title" idx="4" hasCustomPrompt="1"/>
          </p:nvPr>
        </p:nvSpPr>
        <p:spPr>
          <a:xfrm>
            <a:off x="952400" y="3417165"/>
            <a:ext cx="4281300" cy="6978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5"/>
          </p:nvPr>
        </p:nvSpPr>
        <p:spPr>
          <a:xfrm>
            <a:off x="952400" y="4085782"/>
            <a:ext cx="42813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41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1"/>
          <p:cNvSpPr/>
          <p:nvPr/>
        </p:nvSpPr>
        <p:spPr>
          <a:xfrm rot="6299564">
            <a:off x="-2580044" y="1713651"/>
            <a:ext cx="6596245" cy="1793952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/>
          <p:nvPr/>
        </p:nvSpPr>
        <p:spPr>
          <a:xfrm rot="5623741" flipH="1">
            <a:off x="4988763" y="272562"/>
            <a:ext cx="6891055" cy="2389978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41"/>
          <p:cNvGrpSpPr/>
          <p:nvPr/>
        </p:nvGrpSpPr>
        <p:grpSpPr>
          <a:xfrm>
            <a:off x="713225" y="890538"/>
            <a:ext cx="0" cy="3510138"/>
            <a:chOff x="713225" y="890538"/>
            <a:chExt cx="0" cy="3510138"/>
          </a:xfrm>
        </p:grpSpPr>
        <p:cxnSp>
          <p:nvCxnSpPr>
            <p:cNvPr id="448" name="Google Shape;448;p41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41"/>
            <p:cNvCxnSpPr/>
            <p:nvPr/>
          </p:nvCxnSpPr>
          <p:spPr>
            <a:xfrm>
              <a:off x="713225" y="890538"/>
              <a:ext cx="0" cy="24861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1"/>
            <p:cNvCxnSpPr/>
            <p:nvPr/>
          </p:nvCxnSpPr>
          <p:spPr>
            <a:xfrm>
              <a:off x="713225" y="3876475"/>
              <a:ext cx="0" cy="429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2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/>
          <p:nvPr/>
        </p:nvSpPr>
        <p:spPr>
          <a:xfrm flipH="1">
            <a:off x="-746447" y="-1125198"/>
            <a:ext cx="2217347" cy="6868457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2"/>
          <p:cNvSpPr/>
          <p:nvPr/>
        </p:nvSpPr>
        <p:spPr>
          <a:xfrm rot="-1800009" flipH="1">
            <a:off x="4965678" y="3556503"/>
            <a:ext cx="4450824" cy="1910026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2"/>
          <p:cNvSpPr/>
          <p:nvPr/>
        </p:nvSpPr>
        <p:spPr>
          <a:xfrm rot="-899991">
            <a:off x="3420225" y="-1439958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42"/>
          <p:cNvGrpSpPr/>
          <p:nvPr/>
        </p:nvGrpSpPr>
        <p:grpSpPr>
          <a:xfrm>
            <a:off x="8430775" y="930275"/>
            <a:ext cx="0" cy="3470400"/>
            <a:chOff x="713225" y="930275"/>
            <a:chExt cx="0" cy="3470400"/>
          </a:xfrm>
        </p:grpSpPr>
        <p:cxnSp>
          <p:nvCxnSpPr>
            <p:cNvPr id="457" name="Google Shape;457;p42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42"/>
            <p:cNvCxnSpPr/>
            <p:nvPr/>
          </p:nvCxnSpPr>
          <p:spPr>
            <a:xfrm>
              <a:off x="713225" y="1602800"/>
              <a:ext cx="0" cy="2268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 rot="-1799961">
            <a:off x="8123038" y="-1172260"/>
            <a:ext cx="2001783" cy="6200727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713100" y="628650"/>
            <a:ext cx="125" cy="3759600"/>
            <a:chOff x="713100" y="628650"/>
            <a:chExt cx="125" cy="3759600"/>
          </a:xfrm>
        </p:grpSpPr>
        <p:cxnSp>
          <p:nvCxnSpPr>
            <p:cNvPr id="20" name="Google Shape;20;p3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713225" y="2951025"/>
              <a:ext cx="0" cy="1289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713225" y="1905300"/>
              <a:ext cx="0" cy="627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49012" y="2742750"/>
            <a:ext cx="44916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949012" y="1683850"/>
            <a:ext cx="1579500" cy="10590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949012" y="3784125"/>
            <a:ext cx="4491600" cy="460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6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 rot="-900090" flipH="1">
            <a:off x="7627414" y="-285696"/>
            <a:ext cx="1773764" cy="5494415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 rot="-3600002" flipH="1">
            <a:off x="-2777428" y="-955567"/>
            <a:ext cx="6891533" cy="2390143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713100" y="620075"/>
            <a:ext cx="125" cy="3768175"/>
            <a:chOff x="713100" y="620075"/>
            <a:chExt cx="125" cy="3768175"/>
          </a:xfrm>
        </p:grpSpPr>
        <p:cxnSp>
          <p:nvCxnSpPr>
            <p:cNvPr id="51" name="Google Shape;51;p6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6"/>
            <p:cNvCxnSpPr/>
            <p:nvPr/>
          </p:nvCxnSpPr>
          <p:spPr>
            <a:xfrm>
              <a:off x="713225" y="1922325"/>
              <a:ext cx="0" cy="18990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6"/>
            <p:cNvCxnSpPr/>
            <p:nvPr/>
          </p:nvCxnSpPr>
          <p:spPr>
            <a:xfrm>
              <a:off x="713225" y="620075"/>
              <a:ext cx="0" cy="429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952350" y="539500"/>
            <a:ext cx="7239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/>
          <p:nvPr/>
        </p:nvSpPr>
        <p:spPr>
          <a:xfrm rot="-1799986" flipH="1">
            <a:off x="7246326" y="-285677"/>
            <a:ext cx="1773775" cy="5494449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713225" y="930275"/>
            <a:ext cx="0" cy="3470400"/>
            <a:chOff x="713225" y="930275"/>
            <a:chExt cx="0" cy="3470400"/>
          </a:xfrm>
        </p:grpSpPr>
        <p:cxnSp>
          <p:nvCxnSpPr>
            <p:cNvPr id="70" name="Google Shape;70;p8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713225" y="1374200"/>
              <a:ext cx="0" cy="20715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952450" y="1290850"/>
            <a:ext cx="4699800" cy="24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9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/>
          <p:nvPr/>
        </p:nvSpPr>
        <p:spPr>
          <a:xfrm rot="-900090" flipH="1">
            <a:off x="7398828" y="-285696"/>
            <a:ext cx="1773764" cy="5494415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8430775" y="930275"/>
            <a:ext cx="0" cy="3470400"/>
            <a:chOff x="713225" y="930275"/>
            <a:chExt cx="0" cy="3470400"/>
          </a:xfrm>
        </p:grpSpPr>
        <p:cxnSp>
          <p:nvCxnSpPr>
            <p:cNvPr id="77" name="Google Shape;77;p9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9"/>
            <p:cNvCxnSpPr/>
            <p:nvPr/>
          </p:nvCxnSpPr>
          <p:spPr>
            <a:xfrm>
              <a:off x="713225" y="1602800"/>
              <a:ext cx="0" cy="22683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3143438" y="1266125"/>
            <a:ext cx="46377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0500"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3286488" y="3068300"/>
            <a:ext cx="4494600" cy="708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4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4"/>
          <p:cNvGrpSpPr/>
          <p:nvPr/>
        </p:nvGrpSpPr>
        <p:grpSpPr>
          <a:xfrm>
            <a:off x="713100" y="628650"/>
            <a:ext cx="125" cy="3759600"/>
            <a:chOff x="713100" y="628650"/>
            <a:chExt cx="125" cy="3759600"/>
          </a:xfrm>
        </p:grpSpPr>
        <p:cxnSp>
          <p:nvCxnSpPr>
            <p:cNvPr id="119" name="Google Shape;119;p14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713225" y="2399130"/>
              <a:ext cx="0" cy="1289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713225" y="1344157"/>
              <a:ext cx="0" cy="627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2" name="Google Shape;122;p14"/>
          <p:cNvSpPr/>
          <p:nvPr/>
        </p:nvSpPr>
        <p:spPr>
          <a:xfrm rot="899906">
            <a:off x="2498116" y="4276738"/>
            <a:ext cx="5042964" cy="2164137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1823500" y="2631763"/>
            <a:ext cx="54969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2" hasCustomPrompt="1"/>
          </p:nvPr>
        </p:nvSpPr>
        <p:spPr>
          <a:xfrm>
            <a:off x="3782250" y="1572863"/>
            <a:ext cx="1579500" cy="10590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1"/>
          </p:nvPr>
        </p:nvSpPr>
        <p:spPr>
          <a:xfrm>
            <a:off x="2326200" y="3673138"/>
            <a:ext cx="4491600" cy="460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5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5"/>
          <p:cNvGrpSpPr/>
          <p:nvPr/>
        </p:nvGrpSpPr>
        <p:grpSpPr>
          <a:xfrm>
            <a:off x="8430713" y="628650"/>
            <a:ext cx="125" cy="3759600"/>
            <a:chOff x="713100" y="628650"/>
            <a:chExt cx="125" cy="3759600"/>
          </a:xfrm>
        </p:grpSpPr>
        <p:cxnSp>
          <p:nvCxnSpPr>
            <p:cNvPr id="129" name="Google Shape;129;p15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713225" y="2951025"/>
              <a:ext cx="0" cy="1289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713225" y="1905300"/>
              <a:ext cx="0" cy="627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4009650" y="2011500"/>
            <a:ext cx="41706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6600545" y="952500"/>
            <a:ext cx="1579500" cy="10590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1"/>
          </p:nvPr>
        </p:nvSpPr>
        <p:spPr>
          <a:xfrm>
            <a:off x="4009450" y="3730500"/>
            <a:ext cx="4170600" cy="460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13688"/>
          <a:stretch/>
        </p:blipFill>
        <p:spPr>
          <a:xfrm>
            <a:off x="-110225" y="-56737"/>
            <a:ext cx="9364700" cy="5256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16"/>
          <p:cNvGrpSpPr/>
          <p:nvPr/>
        </p:nvGrpSpPr>
        <p:grpSpPr>
          <a:xfrm>
            <a:off x="8430775" y="930275"/>
            <a:ext cx="0" cy="3470400"/>
            <a:chOff x="713225" y="930275"/>
            <a:chExt cx="0" cy="347040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6"/>
            <p:cNvCxnSpPr/>
            <p:nvPr/>
          </p:nvCxnSpPr>
          <p:spPr>
            <a:xfrm>
              <a:off x="713225" y="1602800"/>
              <a:ext cx="0" cy="20715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" name="Google Shape;140;p16"/>
          <p:cNvGrpSpPr/>
          <p:nvPr/>
        </p:nvGrpSpPr>
        <p:grpSpPr>
          <a:xfrm>
            <a:off x="718300" y="930275"/>
            <a:ext cx="0" cy="3470400"/>
            <a:chOff x="713225" y="930275"/>
            <a:chExt cx="0" cy="3470400"/>
          </a:xfrm>
        </p:grpSpPr>
        <p:cxnSp>
          <p:nvCxnSpPr>
            <p:cNvPr id="141" name="Google Shape;141;p16"/>
            <p:cNvCxnSpPr/>
            <p:nvPr/>
          </p:nvCxnSpPr>
          <p:spPr>
            <a:xfrm>
              <a:off x="713225" y="930275"/>
              <a:ext cx="0" cy="34704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6"/>
            <p:cNvCxnSpPr/>
            <p:nvPr/>
          </p:nvCxnSpPr>
          <p:spPr>
            <a:xfrm>
              <a:off x="713225" y="1602800"/>
              <a:ext cx="0" cy="20715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1552900" y="3139413"/>
            <a:ext cx="6038400" cy="480900"/>
          </a:xfrm>
          <a:prstGeom prst="rect">
            <a:avLst/>
          </a:prstGeom>
          <a:noFill/>
          <a:ln>
            <a:noFill/>
          </a:ln>
          <a:effectLst>
            <a:outerShdw blurRad="214313" dist="47625" dir="5400000" algn="bl" rotWithShape="0">
              <a:schemeClr val="dk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552900" y="1523188"/>
            <a:ext cx="6038400" cy="12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Ubuntu Light"/>
              <a:buNone/>
              <a:defRPr sz="28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Font typeface="Ubuntu Light"/>
              <a:buNone/>
              <a:defRPr sz="3500">
                <a:solidFill>
                  <a:schemeClr val="accent6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●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○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■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●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○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■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●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○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Ubuntu"/>
              <a:buChar char="■"/>
              <a:defRPr>
                <a:solidFill>
                  <a:schemeClr val="accent6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62" r:id="rId9"/>
    <p:sldLayoutId id="2147483673" r:id="rId10"/>
    <p:sldLayoutId id="2147483679" r:id="rId11"/>
    <p:sldLayoutId id="2147483680" r:id="rId12"/>
    <p:sldLayoutId id="2147483682" r:id="rId13"/>
    <p:sldLayoutId id="2147483684" r:id="rId14"/>
    <p:sldLayoutId id="2147483687" r:id="rId15"/>
    <p:sldLayoutId id="214748368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20220519@isptec.co.a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6"/>
          <p:cNvSpPr/>
          <p:nvPr/>
        </p:nvSpPr>
        <p:spPr>
          <a:xfrm>
            <a:off x="2570250" y="2473170"/>
            <a:ext cx="7211867" cy="3094899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46"/>
          <p:cNvSpPr/>
          <p:nvPr/>
        </p:nvSpPr>
        <p:spPr>
          <a:xfrm>
            <a:off x="-262875" y="-285700"/>
            <a:ext cx="1773763" cy="5494409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6"/>
          <p:cNvSpPr txBox="1">
            <a:spLocks noGrp="1"/>
          </p:cNvSpPr>
          <p:nvPr>
            <p:ph type="ctrTitle"/>
          </p:nvPr>
        </p:nvSpPr>
        <p:spPr>
          <a:xfrm>
            <a:off x="950074" y="890538"/>
            <a:ext cx="3570159" cy="27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Ferramenta de prototipagem</a:t>
            </a:r>
            <a:br>
              <a:rPr lang="en" sz="6000" dirty="0"/>
            </a:br>
            <a:r>
              <a:rPr lang="en" sz="7900" b="1" dirty="0">
                <a:solidFill>
                  <a:schemeClr val="accent5"/>
                </a:solidFill>
                <a:latin typeface="Ubuntu"/>
                <a:sym typeface="Ubuntu"/>
              </a:rPr>
              <a:t>FIGMA</a:t>
            </a:r>
            <a:endParaRPr sz="6000" dirty="0"/>
          </a:p>
        </p:txBody>
      </p:sp>
      <p:sp>
        <p:nvSpPr>
          <p:cNvPr id="472" name="Google Shape;472;p46"/>
          <p:cNvSpPr txBox="1">
            <a:spLocks noGrp="1"/>
          </p:cNvSpPr>
          <p:nvPr>
            <p:ph type="subTitle" idx="1"/>
          </p:nvPr>
        </p:nvSpPr>
        <p:spPr>
          <a:xfrm>
            <a:off x="838814" y="3877075"/>
            <a:ext cx="4233159" cy="4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Pedro João – EINF6 – M2 20220519 | ISPTEC</a:t>
            </a:r>
            <a:endParaRPr dirty="0"/>
          </a:p>
        </p:txBody>
      </p:sp>
      <p:grpSp>
        <p:nvGrpSpPr>
          <p:cNvPr id="473" name="Google Shape;473;p46"/>
          <p:cNvGrpSpPr/>
          <p:nvPr/>
        </p:nvGrpSpPr>
        <p:grpSpPr>
          <a:xfrm>
            <a:off x="4886730" y="838453"/>
            <a:ext cx="3561036" cy="3466704"/>
            <a:chOff x="3766300" y="1724475"/>
            <a:chExt cx="2753875" cy="2680925"/>
          </a:xfrm>
        </p:grpSpPr>
        <p:sp>
          <p:nvSpPr>
            <p:cNvPr id="474" name="Google Shape;474;p46"/>
            <p:cNvSpPr/>
            <p:nvPr/>
          </p:nvSpPr>
          <p:spPr>
            <a:xfrm>
              <a:off x="4156125" y="2037550"/>
              <a:ext cx="1726500" cy="2351125"/>
            </a:xfrm>
            <a:custGeom>
              <a:avLst/>
              <a:gdLst/>
              <a:ahLst/>
              <a:cxnLst/>
              <a:rect l="l" t="t" r="r" b="b"/>
              <a:pathLst>
                <a:path w="69060" h="94045" extrusionOk="0">
                  <a:moveTo>
                    <a:pt x="62980" y="94045"/>
                  </a:moveTo>
                  <a:lnTo>
                    <a:pt x="6079" y="94045"/>
                  </a:lnTo>
                  <a:cubicBezTo>
                    <a:pt x="2705" y="94045"/>
                    <a:pt x="0" y="91309"/>
                    <a:pt x="0" y="87965"/>
                  </a:cubicBezTo>
                  <a:lnTo>
                    <a:pt x="0" y="6080"/>
                  </a:lnTo>
                  <a:cubicBezTo>
                    <a:pt x="0" y="2736"/>
                    <a:pt x="2705" y="1"/>
                    <a:pt x="6079" y="1"/>
                  </a:cubicBezTo>
                  <a:lnTo>
                    <a:pt x="62980" y="1"/>
                  </a:lnTo>
                  <a:cubicBezTo>
                    <a:pt x="66324" y="1"/>
                    <a:pt x="69059" y="2736"/>
                    <a:pt x="69059" y="6080"/>
                  </a:cubicBezTo>
                  <a:lnTo>
                    <a:pt x="69059" y="87965"/>
                  </a:lnTo>
                  <a:cubicBezTo>
                    <a:pt x="69059" y="91309"/>
                    <a:pt x="66324" y="94045"/>
                    <a:pt x="62980" y="9404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4929700" y="4226025"/>
              <a:ext cx="179350" cy="179375"/>
            </a:xfrm>
            <a:custGeom>
              <a:avLst/>
              <a:gdLst/>
              <a:ahLst/>
              <a:cxnLst/>
              <a:rect l="l" t="t" r="r" b="b"/>
              <a:pathLst>
                <a:path w="7174" h="7175" extrusionOk="0">
                  <a:moveTo>
                    <a:pt x="7173" y="3588"/>
                  </a:moveTo>
                  <a:cubicBezTo>
                    <a:pt x="7173" y="5563"/>
                    <a:pt x="5562" y="7174"/>
                    <a:pt x="3587" y="7174"/>
                  </a:cubicBezTo>
                  <a:cubicBezTo>
                    <a:pt x="1611" y="7174"/>
                    <a:pt x="0" y="5563"/>
                    <a:pt x="0" y="3588"/>
                  </a:cubicBezTo>
                  <a:cubicBezTo>
                    <a:pt x="0" y="1612"/>
                    <a:pt x="1611" y="1"/>
                    <a:pt x="3587" y="1"/>
                  </a:cubicBezTo>
                  <a:cubicBezTo>
                    <a:pt x="5562" y="1"/>
                    <a:pt x="7173" y="1612"/>
                    <a:pt x="7173" y="3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4309625" y="1920525"/>
              <a:ext cx="1598075" cy="2249300"/>
            </a:xfrm>
            <a:custGeom>
              <a:avLst/>
              <a:gdLst/>
              <a:ahLst/>
              <a:cxnLst/>
              <a:rect l="l" t="t" r="r" b="b"/>
              <a:pathLst>
                <a:path w="63923" h="89972" extrusionOk="0">
                  <a:moveTo>
                    <a:pt x="58937" y="89972"/>
                  </a:moveTo>
                  <a:lnTo>
                    <a:pt x="5015" y="89972"/>
                  </a:lnTo>
                  <a:cubicBezTo>
                    <a:pt x="2249" y="89972"/>
                    <a:pt x="0" y="87753"/>
                    <a:pt x="0" y="84987"/>
                  </a:cubicBezTo>
                  <a:lnTo>
                    <a:pt x="0" y="4986"/>
                  </a:lnTo>
                  <a:cubicBezTo>
                    <a:pt x="0" y="2220"/>
                    <a:pt x="2249" y="1"/>
                    <a:pt x="5015" y="1"/>
                  </a:cubicBezTo>
                  <a:lnTo>
                    <a:pt x="58937" y="1"/>
                  </a:lnTo>
                  <a:cubicBezTo>
                    <a:pt x="61673" y="1"/>
                    <a:pt x="63922" y="2220"/>
                    <a:pt x="63922" y="4986"/>
                  </a:cubicBezTo>
                  <a:lnTo>
                    <a:pt x="63922" y="84987"/>
                  </a:lnTo>
                  <a:cubicBezTo>
                    <a:pt x="63922" y="87753"/>
                    <a:pt x="61673" y="89972"/>
                    <a:pt x="58937" y="899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4112050" y="3556575"/>
              <a:ext cx="402000" cy="402000"/>
            </a:xfrm>
            <a:custGeom>
              <a:avLst/>
              <a:gdLst/>
              <a:ahLst/>
              <a:cxnLst/>
              <a:rect l="l" t="t" r="r" b="b"/>
              <a:pathLst>
                <a:path w="16080" h="16080" extrusionOk="0">
                  <a:moveTo>
                    <a:pt x="0" y="0"/>
                  </a:moveTo>
                  <a:lnTo>
                    <a:pt x="16080" y="0"/>
                  </a:lnTo>
                  <a:lnTo>
                    <a:pt x="16080" y="16080"/>
                  </a:lnTo>
                  <a:lnTo>
                    <a:pt x="0" y="1608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4220700" y="3667525"/>
              <a:ext cx="183925" cy="179350"/>
            </a:xfrm>
            <a:custGeom>
              <a:avLst/>
              <a:gdLst/>
              <a:ahLst/>
              <a:cxnLst/>
              <a:rect l="l" t="t" r="r" b="b"/>
              <a:pathLst>
                <a:path w="7357" h="7174" extrusionOk="0">
                  <a:moveTo>
                    <a:pt x="6597" y="4377"/>
                  </a:moveTo>
                  <a:lnTo>
                    <a:pt x="761" y="4377"/>
                  </a:lnTo>
                  <a:cubicBezTo>
                    <a:pt x="335" y="4377"/>
                    <a:pt x="1" y="4012"/>
                    <a:pt x="1" y="3587"/>
                  </a:cubicBezTo>
                  <a:lnTo>
                    <a:pt x="1" y="3587"/>
                  </a:lnTo>
                  <a:cubicBezTo>
                    <a:pt x="1" y="3161"/>
                    <a:pt x="335" y="2827"/>
                    <a:pt x="761" y="2827"/>
                  </a:cubicBezTo>
                  <a:lnTo>
                    <a:pt x="6597" y="2827"/>
                  </a:lnTo>
                  <a:cubicBezTo>
                    <a:pt x="7022" y="2827"/>
                    <a:pt x="7357" y="3161"/>
                    <a:pt x="7357" y="3587"/>
                  </a:cubicBezTo>
                  <a:lnTo>
                    <a:pt x="7357" y="3587"/>
                  </a:lnTo>
                  <a:cubicBezTo>
                    <a:pt x="7357" y="4012"/>
                    <a:pt x="7022" y="4377"/>
                    <a:pt x="6597" y="4377"/>
                  </a:cubicBezTo>
                  <a:close/>
                  <a:moveTo>
                    <a:pt x="7357" y="6414"/>
                  </a:moveTo>
                  <a:lnTo>
                    <a:pt x="7357" y="6414"/>
                  </a:lnTo>
                  <a:cubicBezTo>
                    <a:pt x="7357" y="5988"/>
                    <a:pt x="7022" y="5623"/>
                    <a:pt x="6597" y="5623"/>
                  </a:cubicBezTo>
                  <a:lnTo>
                    <a:pt x="761" y="5623"/>
                  </a:lnTo>
                  <a:cubicBezTo>
                    <a:pt x="335" y="5623"/>
                    <a:pt x="1" y="5958"/>
                    <a:pt x="1" y="6414"/>
                  </a:cubicBezTo>
                  <a:lnTo>
                    <a:pt x="1" y="6414"/>
                  </a:lnTo>
                  <a:cubicBezTo>
                    <a:pt x="1" y="6839"/>
                    <a:pt x="335" y="7174"/>
                    <a:pt x="761" y="7174"/>
                  </a:cubicBezTo>
                  <a:lnTo>
                    <a:pt x="6597" y="7174"/>
                  </a:lnTo>
                  <a:cubicBezTo>
                    <a:pt x="7022" y="7174"/>
                    <a:pt x="7357" y="6839"/>
                    <a:pt x="7357" y="6414"/>
                  </a:cubicBezTo>
                  <a:close/>
                  <a:moveTo>
                    <a:pt x="6597" y="0"/>
                  </a:moveTo>
                  <a:lnTo>
                    <a:pt x="761" y="0"/>
                  </a:lnTo>
                  <a:cubicBezTo>
                    <a:pt x="335" y="0"/>
                    <a:pt x="1" y="365"/>
                    <a:pt x="1" y="790"/>
                  </a:cubicBezTo>
                  <a:lnTo>
                    <a:pt x="1" y="790"/>
                  </a:lnTo>
                  <a:cubicBezTo>
                    <a:pt x="1" y="1216"/>
                    <a:pt x="335" y="1550"/>
                    <a:pt x="761" y="1550"/>
                  </a:cubicBezTo>
                  <a:lnTo>
                    <a:pt x="6597" y="1550"/>
                  </a:lnTo>
                  <a:cubicBezTo>
                    <a:pt x="7022" y="1550"/>
                    <a:pt x="7357" y="1216"/>
                    <a:pt x="7357" y="790"/>
                  </a:cubicBezTo>
                  <a:lnTo>
                    <a:pt x="7357" y="790"/>
                  </a:lnTo>
                  <a:cubicBezTo>
                    <a:pt x="7357" y="365"/>
                    <a:pt x="7022" y="0"/>
                    <a:pt x="6597" y="0"/>
                  </a:cubicBezTo>
                  <a:close/>
                </a:path>
              </a:pathLst>
            </a:custGeom>
            <a:solidFill>
              <a:srgbClr val="99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4411450" y="2638625"/>
              <a:ext cx="1520550" cy="993200"/>
            </a:xfrm>
            <a:custGeom>
              <a:avLst/>
              <a:gdLst/>
              <a:ahLst/>
              <a:cxnLst/>
              <a:rect l="l" t="t" r="r" b="b"/>
              <a:pathLst>
                <a:path w="60822" h="39728" extrusionOk="0">
                  <a:moveTo>
                    <a:pt x="0" y="1"/>
                  </a:moveTo>
                  <a:lnTo>
                    <a:pt x="60822" y="1"/>
                  </a:lnTo>
                  <a:lnTo>
                    <a:pt x="60822" y="39728"/>
                  </a:lnTo>
                  <a:lnTo>
                    <a:pt x="0" y="3972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4441850" y="2665975"/>
              <a:ext cx="1460525" cy="938500"/>
            </a:xfrm>
            <a:custGeom>
              <a:avLst/>
              <a:gdLst/>
              <a:ahLst/>
              <a:cxnLst/>
              <a:rect l="l" t="t" r="r" b="b"/>
              <a:pathLst>
                <a:path w="58421" h="37540" extrusionOk="0">
                  <a:moveTo>
                    <a:pt x="0" y="1"/>
                  </a:moveTo>
                  <a:lnTo>
                    <a:pt x="58421" y="1"/>
                  </a:lnTo>
                  <a:lnTo>
                    <a:pt x="58421" y="37539"/>
                  </a:lnTo>
                  <a:lnTo>
                    <a:pt x="0" y="3753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4536075" y="2492725"/>
              <a:ext cx="1521325" cy="992450"/>
            </a:xfrm>
            <a:custGeom>
              <a:avLst/>
              <a:gdLst/>
              <a:ahLst/>
              <a:cxnLst/>
              <a:rect l="l" t="t" r="r" b="b"/>
              <a:pathLst>
                <a:path w="60853" h="39698" extrusionOk="0">
                  <a:moveTo>
                    <a:pt x="0" y="1"/>
                  </a:moveTo>
                  <a:lnTo>
                    <a:pt x="60852" y="1"/>
                  </a:lnTo>
                  <a:lnTo>
                    <a:pt x="60852" y="39697"/>
                  </a:lnTo>
                  <a:lnTo>
                    <a:pt x="0" y="396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4566450" y="2519325"/>
              <a:ext cx="1460550" cy="939250"/>
            </a:xfrm>
            <a:custGeom>
              <a:avLst/>
              <a:gdLst/>
              <a:ahLst/>
              <a:cxnLst/>
              <a:rect l="l" t="t" r="r" b="b"/>
              <a:pathLst>
                <a:path w="58422" h="37570" extrusionOk="0">
                  <a:moveTo>
                    <a:pt x="1" y="0"/>
                  </a:moveTo>
                  <a:lnTo>
                    <a:pt x="58421" y="0"/>
                  </a:lnTo>
                  <a:lnTo>
                    <a:pt x="58421" y="37569"/>
                  </a:lnTo>
                  <a:lnTo>
                    <a:pt x="1" y="375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5325600" y="2847600"/>
              <a:ext cx="606400" cy="525100"/>
            </a:xfrm>
            <a:custGeom>
              <a:avLst/>
              <a:gdLst/>
              <a:ahLst/>
              <a:cxnLst/>
              <a:rect l="l" t="t" r="r" b="b"/>
              <a:pathLst>
                <a:path w="24256" h="21004" extrusionOk="0">
                  <a:moveTo>
                    <a:pt x="12128" y="0"/>
                  </a:moveTo>
                  <a:lnTo>
                    <a:pt x="0" y="21004"/>
                  </a:lnTo>
                  <a:lnTo>
                    <a:pt x="24256" y="2100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4643200" y="2638625"/>
              <a:ext cx="848075" cy="734075"/>
            </a:xfrm>
            <a:custGeom>
              <a:avLst/>
              <a:gdLst/>
              <a:ahLst/>
              <a:cxnLst/>
              <a:rect l="l" t="t" r="r" b="b"/>
              <a:pathLst>
                <a:path w="33923" h="29363" extrusionOk="0">
                  <a:moveTo>
                    <a:pt x="16962" y="1"/>
                  </a:moveTo>
                  <a:lnTo>
                    <a:pt x="1" y="29363"/>
                  </a:lnTo>
                  <a:lnTo>
                    <a:pt x="33922" y="293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5325600" y="2665975"/>
              <a:ext cx="180875" cy="181650"/>
            </a:xfrm>
            <a:custGeom>
              <a:avLst/>
              <a:gdLst/>
              <a:ahLst/>
              <a:cxnLst/>
              <a:rect l="l" t="t" r="r" b="b"/>
              <a:pathLst>
                <a:path w="7235" h="7266" extrusionOk="0">
                  <a:moveTo>
                    <a:pt x="7234" y="3618"/>
                  </a:moveTo>
                  <a:cubicBezTo>
                    <a:pt x="7234" y="5624"/>
                    <a:pt x="5593" y="7265"/>
                    <a:pt x="3617" y="7265"/>
                  </a:cubicBezTo>
                  <a:cubicBezTo>
                    <a:pt x="1611" y="7265"/>
                    <a:pt x="0" y="5624"/>
                    <a:pt x="0" y="3618"/>
                  </a:cubicBezTo>
                  <a:cubicBezTo>
                    <a:pt x="0" y="1642"/>
                    <a:pt x="1611" y="1"/>
                    <a:pt x="3617" y="1"/>
                  </a:cubicBezTo>
                  <a:cubicBezTo>
                    <a:pt x="5593" y="1"/>
                    <a:pt x="7234" y="1642"/>
                    <a:pt x="7234" y="36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5614350" y="2295150"/>
              <a:ext cx="636050" cy="636825"/>
            </a:xfrm>
            <a:custGeom>
              <a:avLst/>
              <a:gdLst/>
              <a:ahLst/>
              <a:cxnLst/>
              <a:rect l="l" t="t" r="r" b="b"/>
              <a:pathLst>
                <a:path w="25442" h="25473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472"/>
                  </a:lnTo>
                  <a:lnTo>
                    <a:pt x="1" y="25472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5582425" y="2264000"/>
              <a:ext cx="699150" cy="699125"/>
            </a:xfrm>
            <a:custGeom>
              <a:avLst/>
              <a:gdLst/>
              <a:ahLst/>
              <a:cxnLst/>
              <a:rect l="l" t="t" r="r" b="b"/>
              <a:pathLst>
                <a:path w="27966" h="27965" extrusionOk="0">
                  <a:moveTo>
                    <a:pt x="25442" y="27964"/>
                  </a:moveTo>
                  <a:lnTo>
                    <a:pt x="25442" y="25442"/>
                  </a:lnTo>
                  <a:lnTo>
                    <a:pt x="27965" y="25442"/>
                  </a:lnTo>
                  <a:lnTo>
                    <a:pt x="27965" y="27964"/>
                  </a:lnTo>
                  <a:close/>
                  <a:moveTo>
                    <a:pt x="1" y="27964"/>
                  </a:moveTo>
                  <a:lnTo>
                    <a:pt x="1" y="25442"/>
                  </a:lnTo>
                  <a:lnTo>
                    <a:pt x="2524" y="25442"/>
                  </a:lnTo>
                  <a:lnTo>
                    <a:pt x="2524" y="27964"/>
                  </a:lnTo>
                  <a:close/>
                  <a:moveTo>
                    <a:pt x="25442" y="2523"/>
                  </a:moveTo>
                  <a:lnTo>
                    <a:pt x="25442" y="1"/>
                  </a:lnTo>
                  <a:lnTo>
                    <a:pt x="27965" y="1"/>
                  </a:lnTo>
                  <a:lnTo>
                    <a:pt x="27965" y="2523"/>
                  </a:lnTo>
                  <a:close/>
                  <a:moveTo>
                    <a:pt x="1" y="2523"/>
                  </a:moveTo>
                  <a:lnTo>
                    <a:pt x="1" y="1"/>
                  </a:lnTo>
                  <a:lnTo>
                    <a:pt x="2524" y="1"/>
                  </a:lnTo>
                  <a:lnTo>
                    <a:pt x="2524" y="2523"/>
                  </a:lnTo>
                  <a:close/>
                </a:path>
              </a:pathLst>
            </a:custGeom>
            <a:solidFill>
              <a:srgbClr val="664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5793675" y="2466900"/>
              <a:ext cx="277400" cy="334375"/>
            </a:xfrm>
            <a:custGeom>
              <a:avLst/>
              <a:gdLst/>
              <a:ahLst/>
              <a:cxnLst/>
              <a:rect l="l" t="t" r="r" b="b"/>
              <a:pathLst>
                <a:path w="11096" h="13375" extrusionOk="0">
                  <a:moveTo>
                    <a:pt x="11095" y="0"/>
                  </a:moveTo>
                  <a:lnTo>
                    <a:pt x="11095" y="2553"/>
                  </a:lnTo>
                  <a:lnTo>
                    <a:pt x="7053" y="2553"/>
                  </a:lnTo>
                  <a:lnTo>
                    <a:pt x="7053" y="13374"/>
                  </a:lnTo>
                  <a:lnTo>
                    <a:pt x="4044" y="13374"/>
                  </a:lnTo>
                  <a:lnTo>
                    <a:pt x="4044" y="2553"/>
                  </a:lnTo>
                  <a:lnTo>
                    <a:pt x="1" y="25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3966900" y="2033750"/>
              <a:ext cx="1743975" cy="102625"/>
            </a:xfrm>
            <a:custGeom>
              <a:avLst/>
              <a:gdLst/>
              <a:ahLst/>
              <a:cxnLst/>
              <a:rect l="l" t="t" r="r" b="b"/>
              <a:pathLst>
                <a:path w="69759" h="4105" extrusionOk="0">
                  <a:moveTo>
                    <a:pt x="67722" y="4104"/>
                  </a:moveTo>
                  <a:lnTo>
                    <a:pt x="2037" y="4104"/>
                  </a:lnTo>
                  <a:cubicBezTo>
                    <a:pt x="913" y="4104"/>
                    <a:pt x="1" y="3192"/>
                    <a:pt x="1" y="2037"/>
                  </a:cubicBezTo>
                  <a:lnTo>
                    <a:pt x="1" y="2037"/>
                  </a:lnTo>
                  <a:cubicBezTo>
                    <a:pt x="1" y="913"/>
                    <a:pt x="913" y="1"/>
                    <a:pt x="2037" y="1"/>
                  </a:cubicBezTo>
                  <a:lnTo>
                    <a:pt x="67722" y="1"/>
                  </a:lnTo>
                  <a:cubicBezTo>
                    <a:pt x="68847" y="1"/>
                    <a:pt x="69759" y="913"/>
                    <a:pt x="69759" y="2037"/>
                  </a:cubicBezTo>
                  <a:lnTo>
                    <a:pt x="69759" y="2037"/>
                  </a:lnTo>
                  <a:cubicBezTo>
                    <a:pt x="69759" y="3192"/>
                    <a:pt x="68847" y="4104"/>
                    <a:pt x="67722" y="410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4006425" y="2063400"/>
              <a:ext cx="41825" cy="42575"/>
            </a:xfrm>
            <a:custGeom>
              <a:avLst/>
              <a:gdLst/>
              <a:ahLst/>
              <a:cxnLst/>
              <a:rect l="l" t="t" r="r" b="b"/>
              <a:pathLst>
                <a:path w="1673" h="1703" extrusionOk="0">
                  <a:moveTo>
                    <a:pt x="85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8"/>
                    <a:pt x="365" y="1702"/>
                    <a:pt x="851" y="1702"/>
                  </a:cubicBezTo>
                  <a:cubicBezTo>
                    <a:pt x="1307" y="1702"/>
                    <a:pt x="1672" y="1338"/>
                    <a:pt x="1672" y="851"/>
                  </a:cubicBezTo>
                  <a:cubicBezTo>
                    <a:pt x="1672" y="395"/>
                    <a:pt x="1307" y="0"/>
                    <a:pt x="8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4073300" y="2063400"/>
              <a:ext cx="41800" cy="42575"/>
            </a:xfrm>
            <a:custGeom>
              <a:avLst/>
              <a:gdLst/>
              <a:ahLst/>
              <a:cxnLst/>
              <a:rect l="l" t="t" r="r" b="b"/>
              <a:pathLst>
                <a:path w="1672" h="1703" extrusionOk="0">
                  <a:moveTo>
                    <a:pt x="821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8"/>
                    <a:pt x="365" y="1702"/>
                    <a:pt x="821" y="1702"/>
                  </a:cubicBezTo>
                  <a:cubicBezTo>
                    <a:pt x="1307" y="1702"/>
                    <a:pt x="1672" y="1338"/>
                    <a:pt x="1672" y="851"/>
                  </a:cubicBezTo>
                  <a:cubicBezTo>
                    <a:pt x="1672" y="395"/>
                    <a:pt x="1307" y="0"/>
                    <a:pt x="8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4139400" y="2063400"/>
              <a:ext cx="42575" cy="42575"/>
            </a:xfrm>
            <a:custGeom>
              <a:avLst/>
              <a:gdLst/>
              <a:ahLst/>
              <a:cxnLst/>
              <a:rect l="l" t="t" r="r" b="b"/>
              <a:pathLst>
                <a:path w="1703" h="1703" extrusionOk="0">
                  <a:moveTo>
                    <a:pt x="852" y="0"/>
                  </a:moveTo>
                  <a:cubicBezTo>
                    <a:pt x="396" y="0"/>
                    <a:pt x="1" y="395"/>
                    <a:pt x="1" y="851"/>
                  </a:cubicBezTo>
                  <a:cubicBezTo>
                    <a:pt x="1" y="1338"/>
                    <a:pt x="396" y="1702"/>
                    <a:pt x="852" y="1702"/>
                  </a:cubicBezTo>
                  <a:cubicBezTo>
                    <a:pt x="1338" y="1702"/>
                    <a:pt x="1703" y="1338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4709325" y="2077825"/>
              <a:ext cx="415675" cy="333625"/>
            </a:xfrm>
            <a:custGeom>
              <a:avLst/>
              <a:gdLst/>
              <a:ahLst/>
              <a:cxnLst/>
              <a:rect l="l" t="t" r="r" b="b"/>
              <a:pathLst>
                <a:path w="16627" h="13345" extrusionOk="0">
                  <a:moveTo>
                    <a:pt x="15472" y="11369"/>
                  </a:moveTo>
                  <a:cubicBezTo>
                    <a:pt x="15320" y="10791"/>
                    <a:pt x="15411" y="10183"/>
                    <a:pt x="15715" y="9666"/>
                  </a:cubicBezTo>
                  <a:cubicBezTo>
                    <a:pt x="16292" y="8755"/>
                    <a:pt x="16627" y="7752"/>
                    <a:pt x="16627" y="6657"/>
                  </a:cubicBezTo>
                  <a:cubicBezTo>
                    <a:pt x="16627" y="2979"/>
                    <a:pt x="12888" y="1"/>
                    <a:pt x="8298" y="1"/>
                  </a:cubicBezTo>
                  <a:cubicBezTo>
                    <a:pt x="3709" y="1"/>
                    <a:pt x="0" y="2979"/>
                    <a:pt x="0" y="6657"/>
                  </a:cubicBezTo>
                  <a:cubicBezTo>
                    <a:pt x="0" y="10366"/>
                    <a:pt x="3709" y="13344"/>
                    <a:pt x="8298" y="13344"/>
                  </a:cubicBezTo>
                  <a:cubicBezTo>
                    <a:pt x="9636" y="13344"/>
                    <a:pt x="10882" y="13101"/>
                    <a:pt x="11976" y="12645"/>
                  </a:cubicBezTo>
                  <a:cubicBezTo>
                    <a:pt x="12432" y="12493"/>
                    <a:pt x="12888" y="12432"/>
                    <a:pt x="13344" y="12554"/>
                  </a:cubicBezTo>
                  <a:lnTo>
                    <a:pt x="15988" y="132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4817975" y="2224475"/>
              <a:ext cx="197600" cy="40300"/>
            </a:xfrm>
            <a:custGeom>
              <a:avLst/>
              <a:gdLst/>
              <a:ahLst/>
              <a:cxnLst/>
              <a:rect l="l" t="t" r="r" b="b"/>
              <a:pathLst>
                <a:path w="7904" h="1612" extrusionOk="0">
                  <a:moveTo>
                    <a:pt x="4773" y="791"/>
                  </a:moveTo>
                  <a:cubicBezTo>
                    <a:pt x="4773" y="1247"/>
                    <a:pt x="4408" y="1612"/>
                    <a:pt x="3952" y="1612"/>
                  </a:cubicBezTo>
                  <a:cubicBezTo>
                    <a:pt x="3496" y="1612"/>
                    <a:pt x="3132" y="1247"/>
                    <a:pt x="3132" y="791"/>
                  </a:cubicBezTo>
                  <a:cubicBezTo>
                    <a:pt x="3132" y="366"/>
                    <a:pt x="3496" y="1"/>
                    <a:pt x="3952" y="1"/>
                  </a:cubicBezTo>
                  <a:cubicBezTo>
                    <a:pt x="4408" y="1"/>
                    <a:pt x="4773" y="366"/>
                    <a:pt x="4773" y="791"/>
                  </a:cubicBezTo>
                  <a:close/>
                  <a:moveTo>
                    <a:pt x="7083" y="1"/>
                  </a:moveTo>
                  <a:cubicBezTo>
                    <a:pt x="6627" y="1"/>
                    <a:pt x="6262" y="366"/>
                    <a:pt x="6262" y="791"/>
                  </a:cubicBezTo>
                  <a:cubicBezTo>
                    <a:pt x="6262" y="1247"/>
                    <a:pt x="6627" y="1612"/>
                    <a:pt x="7083" y="1612"/>
                  </a:cubicBezTo>
                  <a:cubicBezTo>
                    <a:pt x="7539" y="1612"/>
                    <a:pt x="7904" y="1247"/>
                    <a:pt x="7904" y="791"/>
                  </a:cubicBezTo>
                  <a:cubicBezTo>
                    <a:pt x="7904" y="366"/>
                    <a:pt x="7539" y="1"/>
                    <a:pt x="7083" y="1"/>
                  </a:cubicBezTo>
                  <a:close/>
                  <a:moveTo>
                    <a:pt x="1" y="791"/>
                  </a:moveTo>
                  <a:cubicBezTo>
                    <a:pt x="1" y="1247"/>
                    <a:pt x="396" y="1612"/>
                    <a:pt x="822" y="1612"/>
                  </a:cubicBezTo>
                  <a:cubicBezTo>
                    <a:pt x="1278" y="1612"/>
                    <a:pt x="1642" y="1247"/>
                    <a:pt x="1642" y="791"/>
                  </a:cubicBezTo>
                  <a:cubicBezTo>
                    <a:pt x="1642" y="366"/>
                    <a:pt x="1278" y="1"/>
                    <a:pt x="822" y="1"/>
                  </a:cubicBezTo>
                  <a:cubicBezTo>
                    <a:pt x="396" y="1"/>
                    <a:pt x="1" y="366"/>
                    <a:pt x="1" y="7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5229075" y="3776175"/>
              <a:ext cx="256875" cy="256875"/>
            </a:xfrm>
            <a:custGeom>
              <a:avLst/>
              <a:gdLst/>
              <a:ahLst/>
              <a:cxnLst/>
              <a:rect l="l" t="t" r="r" b="b"/>
              <a:pathLst>
                <a:path w="10275" h="10275" extrusionOk="0">
                  <a:moveTo>
                    <a:pt x="10275" y="5138"/>
                  </a:moveTo>
                  <a:cubicBezTo>
                    <a:pt x="10275" y="7964"/>
                    <a:pt x="7995" y="10274"/>
                    <a:pt x="5138" y="10274"/>
                  </a:cubicBezTo>
                  <a:cubicBezTo>
                    <a:pt x="2311" y="10274"/>
                    <a:pt x="1" y="7964"/>
                    <a:pt x="1" y="5138"/>
                  </a:cubicBezTo>
                  <a:cubicBezTo>
                    <a:pt x="1" y="2311"/>
                    <a:pt x="2311" y="1"/>
                    <a:pt x="5138" y="1"/>
                  </a:cubicBezTo>
                  <a:cubicBezTo>
                    <a:pt x="7995" y="1"/>
                    <a:pt x="10275" y="2311"/>
                    <a:pt x="10275" y="51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5307350" y="3836975"/>
              <a:ext cx="117050" cy="135275"/>
            </a:xfrm>
            <a:custGeom>
              <a:avLst/>
              <a:gdLst/>
              <a:ahLst/>
              <a:cxnLst/>
              <a:rect l="l" t="t" r="r" b="b"/>
              <a:pathLst>
                <a:path w="4682" h="5411" extrusionOk="0">
                  <a:moveTo>
                    <a:pt x="4682" y="2706"/>
                  </a:moveTo>
                  <a:lnTo>
                    <a:pt x="1" y="0"/>
                  </a:lnTo>
                  <a:lnTo>
                    <a:pt x="1" y="54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4890925" y="3776175"/>
              <a:ext cx="256875" cy="256875"/>
            </a:xfrm>
            <a:custGeom>
              <a:avLst/>
              <a:gdLst/>
              <a:ahLst/>
              <a:cxnLst/>
              <a:rect l="l" t="t" r="r" b="b"/>
              <a:pathLst>
                <a:path w="10275" h="10275" extrusionOk="0">
                  <a:moveTo>
                    <a:pt x="10275" y="5138"/>
                  </a:moveTo>
                  <a:cubicBezTo>
                    <a:pt x="10275" y="7964"/>
                    <a:pt x="7965" y="10274"/>
                    <a:pt x="5138" y="10274"/>
                  </a:cubicBezTo>
                  <a:cubicBezTo>
                    <a:pt x="2281" y="10274"/>
                    <a:pt x="1" y="7964"/>
                    <a:pt x="1" y="5138"/>
                  </a:cubicBezTo>
                  <a:cubicBezTo>
                    <a:pt x="1" y="2311"/>
                    <a:pt x="2281" y="1"/>
                    <a:pt x="5138" y="1"/>
                  </a:cubicBezTo>
                  <a:cubicBezTo>
                    <a:pt x="7965" y="1"/>
                    <a:pt x="10275" y="2311"/>
                    <a:pt x="10275" y="513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4952475" y="3836975"/>
              <a:ext cx="117050" cy="135275"/>
            </a:xfrm>
            <a:custGeom>
              <a:avLst/>
              <a:gdLst/>
              <a:ahLst/>
              <a:cxnLst/>
              <a:rect l="l" t="t" r="r" b="b"/>
              <a:pathLst>
                <a:path w="4682" h="5411" extrusionOk="0">
                  <a:moveTo>
                    <a:pt x="1" y="2706"/>
                  </a:moveTo>
                  <a:lnTo>
                    <a:pt x="4682" y="0"/>
                  </a:lnTo>
                  <a:lnTo>
                    <a:pt x="4682" y="54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3966900" y="2365825"/>
              <a:ext cx="253825" cy="253825"/>
            </a:xfrm>
            <a:custGeom>
              <a:avLst/>
              <a:gdLst/>
              <a:ahLst/>
              <a:cxnLst/>
              <a:rect l="l" t="t" r="r" b="b"/>
              <a:pathLst>
                <a:path w="10153" h="10153" extrusionOk="0">
                  <a:moveTo>
                    <a:pt x="1" y="1"/>
                  </a:moveTo>
                  <a:lnTo>
                    <a:pt x="10153" y="1"/>
                  </a:lnTo>
                  <a:lnTo>
                    <a:pt x="10153" y="10153"/>
                  </a:lnTo>
                  <a:lnTo>
                    <a:pt x="1" y="1015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3999575" y="2395450"/>
              <a:ext cx="188475" cy="189250"/>
            </a:xfrm>
            <a:custGeom>
              <a:avLst/>
              <a:gdLst/>
              <a:ahLst/>
              <a:cxnLst/>
              <a:rect l="l" t="t" r="r" b="b"/>
              <a:pathLst>
                <a:path w="7539" h="7570" extrusionOk="0">
                  <a:moveTo>
                    <a:pt x="3770" y="1"/>
                  </a:moveTo>
                  <a:cubicBezTo>
                    <a:pt x="3679" y="1"/>
                    <a:pt x="3587" y="92"/>
                    <a:pt x="3587" y="183"/>
                  </a:cubicBezTo>
                  <a:lnTo>
                    <a:pt x="3587" y="1521"/>
                  </a:lnTo>
                  <a:cubicBezTo>
                    <a:pt x="3587" y="1612"/>
                    <a:pt x="3679" y="1703"/>
                    <a:pt x="3770" y="1703"/>
                  </a:cubicBezTo>
                  <a:cubicBezTo>
                    <a:pt x="3861" y="1703"/>
                    <a:pt x="3922" y="1612"/>
                    <a:pt x="3922" y="1521"/>
                  </a:cubicBezTo>
                  <a:lnTo>
                    <a:pt x="3922" y="183"/>
                  </a:lnTo>
                  <a:cubicBezTo>
                    <a:pt x="3922" y="92"/>
                    <a:pt x="3861" y="1"/>
                    <a:pt x="3770" y="1"/>
                  </a:cubicBezTo>
                  <a:close/>
                  <a:moveTo>
                    <a:pt x="1217" y="1057"/>
                  </a:moveTo>
                  <a:cubicBezTo>
                    <a:pt x="1171" y="1057"/>
                    <a:pt x="1125" y="1080"/>
                    <a:pt x="1095" y="1126"/>
                  </a:cubicBezTo>
                  <a:cubicBezTo>
                    <a:pt x="1034" y="1186"/>
                    <a:pt x="1034" y="1278"/>
                    <a:pt x="1095" y="1338"/>
                  </a:cubicBezTo>
                  <a:lnTo>
                    <a:pt x="2068" y="2311"/>
                  </a:lnTo>
                  <a:cubicBezTo>
                    <a:pt x="2098" y="2341"/>
                    <a:pt x="2128" y="2372"/>
                    <a:pt x="2189" y="2372"/>
                  </a:cubicBezTo>
                  <a:cubicBezTo>
                    <a:pt x="2220" y="2372"/>
                    <a:pt x="2250" y="2341"/>
                    <a:pt x="2280" y="2311"/>
                  </a:cubicBezTo>
                  <a:cubicBezTo>
                    <a:pt x="2372" y="2250"/>
                    <a:pt x="2372" y="2129"/>
                    <a:pt x="2280" y="2068"/>
                  </a:cubicBezTo>
                  <a:lnTo>
                    <a:pt x="1338" y="1126"/>
                  </a:lnTo>
                  <a:cubicBezTo>
                    <a:pt x="1308" y="1080"/>
                    <a:pt x="1262" y="1057"/>
                    <a:pt x="1217" y="1057"/>
                  </a:cubicBezTo>
                  <a:close/>
                  <a:moveTo>
                    <a:pt x="6323" y="1057"/>
                  </a:moveTo>
                  <a:cubicBezTo>
                    <a:pt x="6277" y="1057"/>
                    <a:pt x="6232" y="1080"/>
                    <a:pt x="6201" y="1126"/>
                  </a:cubicBezTo>
                  <a:lnTo>
                    <a:pt x="5229" y="2068"/>
                  </a:lnTo>
                  <a:cubicBezTo>
                    <a:pt x="5168" y="2129"/>
                    <a:pt x="5168" y="2250"/>
                    <a:pt x="5229" y="2311"/>
                  </a:cubicBezTo>
                  <a:cubicBezTo>
                    <a:pt x="5259" y="2341"/>
                    <a:pt x="5320" y="2372"/>
                    <a:pt x="5350" y="2372"/>
                  </a:cubicBezTo>
                  <a:cubicBezTo>
                    <a:pt x="5411" y="2372"/>
                    <a:pt x="5442" y="2341"/>
                    <a:pt x="5472" y="2311"/>
                  </a:cubicBezTo>
                  <a:lnTo>
                    <a:pt x="6445" y="1338"/>
                  </a:lnTo>
                  <a:cubicBezTo>
                    <a:pt x="6505" y="1278"/>
                    <a:pt x="6505" y="1186"/>
                    <a:pt x="6445" y="1126"/>
                  </a:cubicBezTo>
                  <a:cubicBezTo>
                    <a:pt x="6414" y="1080"/>
                    <a:pt x="6369" y="1057"/>
                    <a:pt x="6323" y="1057"/>
                  </a:cubicBezTo>
                  <a:close/>
                  <a:moveTo>
                    <a:pt x="153" y="3618"/>
                  </a:moveTo>
                  <a:cubicBezTo>
                    <a:pt x="62" y="3618"/>
                    <a:pt x="1" y="3679"/>
                    <a:pt x="1" y="3770"/>
                  </a:cubicBezTo>
                  <a:cubicBezTo>
                    <a:pt x="1" y="3861"/>
                    <a:pt x="62" y="3952"/>
                    <a:pt x="153" y="3952"/>
                  </a:cubicBezTo>
                  <a:lnTo>
                    <a:pt x="1521" y="3952"/>
                  </a:lnTo>
                  <a:cubicBezTo>
                    <a:pt x="1612" y="3952"/>
                    <a:pt x="1672" y="3861"/>
                    <a:pt x="1672" y="3770"/>
                  </a:cubicBezTo>
                  <a:cubicBezTo>
                    <a:pt x="1672" y="3679"/>
                    <a:pt x="1612" y="3618"/>
                    <a:pt x="1521" y="3618"/>
                  </a:cubicBezTo>
                  <a:close/>
                  <a:moveTo>
                    <a:pt x="6019" y="3618"/>
                  </a:moveTo>
                  <a:cubicBezTo>
                    <a:pt x="5928" y="3618"/>
                    <a:pt x="5837" y="3679"/>
                    <a:pt x="5837" y="3770"/>
                  </a:cubicBezTo>
                  <a:cubicBezTo>
                    <a:pt x="5837" y="3861"/>
                    <a:pt x="5928" y="3952"/>
                    <a:pt x="6019" y="3952"/>
                  </a:cubicBezTo>
                  <a:lnTo>
                    <a:pt x="7387" y="3952"/>
                  </a:lnTo>
                  <a:cubicBezTo>
                    <a:pt x="7478" y="3952"/>
                    <a:pt x="7539" y="3861"/>
                    <a:pt x="7539" y="3770"/>
                  </a:cubicBezTo>
                  <a:cubicBezTo>
                    <a:pt x="7539" y="3679"/>
                    <a:pt x="7478" y="3618"/>
                    <a:pt x="7387" y="3618"/>
                  </a:cubicBezTo>
                  <a:close/>
                  <a:moveTo>
                    <a:pt x="3770" y="2189"/>
                  </a:moveTo>
                  <a:cubicBezTo>
                    <a:pt x="2888" y="2189"/>
                    <a:pt x="2189" y="2889"/>
                    <a:pt x="2189" y="3770"/>
                  </a:cubicBezTo>
                  <a:cubicBezTo>
                    <a:pt x="2189" y="4652"/>
                    <a:pt x="2888" y="5381"/>
                    <a:pt x="3770" y="5381"/>
                  </a:cubicBezTo>
                  <a:cubicBezTo>
                    <a:pt x="4651" y="5381"/>
                    <a:pt x="5350" y="4652"/>
                    <a:pt x="5350" y="3770"/>
                  </a:cubicBezTo>
                  <a:cubicBezTo>
                    <a:pt x="5350" y="2889"/>
                    <a:pt x="4651" y="2189"/>
                    <a:pt x="3770" y="2189"/>
                  </a:cubicBezTo>
                  <a:close/>
                  <a:moveTo>
                    <a:pt x="2174" y="5214"/>
                  </a:moveTo>
                  <a:cubicBezTo>
                    <a:pt x="2136" y="5214"/>
                    <a:pt x="2098" y="5229"/>
                    <a:pt x="2068" y="5259"/>
                  </a:cubicBezTo>
                  <a:lnTo>
                    <a:pt x="1095" y="6202"/>
                  </a:lnTo>
                  <a:cubicBezTo>
                    <a:pt x="1034" y="6293"/>
                    <a:pt x="1034" y="6384"/>
                    <a:pt x="1095" y="6445"/>
                  </a:cubicBezTo>
                  <a:cubicBezTo>
                    <a:pt x="1125" y="6475"/>
                    <a:pt x="1186" y="6506"/>
                    <a:pt x="1217" y="6506"/>
                  </a:cubicBezTo>
                  <a:cubicBezTo>
                    <a:pt x="1247" y="6506"/>
                    <a:pt x="1308" y="6475"/>
                    <a:pt x="1338" y="6445"/>
                  </a:cubicBezTo>
                  <a:lnTo>
                    <a:pt x="2280" y="5503"/>
                  </a:lnTo>
                  <a:cubicBezTo>
                    <a:pt x="2372" y="5411"/>
                    <a:pt x="2372" y="5320"/>
                    <a:pt x="2280" y="5259"/>
                  </a:cubicBezTo>
                  <a:cubicBezTo>
                    <a:pt x="2250" y="5229"/>
                    <a:pt x="2212" y="5214"/>
                    <a:pt x="2174" y="5214"/>
                  </a:cubicBezTo>
                  <a:close/>
                  <a:moveTo>
                    <a:pt x="5350" y="5214"/>
                  </a:moveTo>
                  <a:cubicBezTo>
                    <a:pt x="5305" y="5214"/>
                    <a:pt x="5259" y="5229"/>
                    <a:pt x="5229" y="5259"/>
                  </a:cubicBezTo>
                  <a:cubicBezTo>
                    <a:pt x="5168" y="5320"/>
                    <a:pt x="5168" y="5411"/>
                    <a:pt x="5229" y="5503"/>
                  </a:cubicBezTo>
                  <a:lnTo>
                    <a:pt x="6201" y="6445"/>
                  </a:lnTo>
                  <a:cubicBezTo>
                    <a:pt x="6232" y="6475"/>
                    <a:pt x="6262" y="6506"/>
                    <a:pt x="6323" y="6506"/>
                  </a:cubicBezTo>
                  <a:cubicBezTo>
                    <a:pt x="6353" y="6506"/>
                    <a:pt x="6414" y="6475"/>
                    <a:pt x="6445" y="6445"/>
                  </a:cubicBezTo>
                  <a:cubicBezTo>
                    <a:pt x="6505" y="6384"/>
                    <a:pt x="6505" y="6293"/>
                    <a:pt x="6445" y="6202"/>
                  </a:cubicBezTo>
                  <a:lnTo>
                    <a:pt x="5472" y="5259"/>
                  </a:lnTo>
                  <a:cubicBezTo>
                    <a:pt x="5442" y="5229"/>
                    <a:pt x="5396" y="5214"/>
                    <a:pt x="5350" y="5214"/>
                  </a:cubicBezTo>
                  <a:close/>
                  <a:moveTo>
                    <a:pt x="3770" y="5867"/>
                  </a:moveTo>
                  <a:cubicBezTo>
                    <a:pt x="3679" y="5867"/>
                    <a:pt x="3587" y="5928"/>
                    <a:pt x="3587" y="6019"/>
                  </a:cubicBezTo>
                  <a:lnTo>
                    <a:pt x="3587" y="7387"/>
                  </a:lnTo>
                  <a:cubicBezTo>
                    <a:pt x="3587" y="7478"/>
                    <a:pt x="3679" y="7569"/>
                    <a:pt x="3770" y="7569"/>
                  </a:cubicBezTo>
                  <a:cubicBezTo>
                    <a:pt x="3861" y="7569"/>
                    <a:pt x="3922" y="7478"/>
                    <a:pt x="3922" y="7387"/>
                  </a:cubicBezTo>
                  <a:lnTo>
                    <a:pt x="3922" y="6019"/>
                  </a:lnTo>
                  <a:cubicBezTo>
                    <a:pt x="3922" y="5928"/>
                    <a:pt x="3861" y="5867"/>
                    <a:pt x="3770" y="58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3966900" y="2665975"/>
              <a:ext cx="253825" cy="253825"/>
            </a:xfrm>
            <a:custGeom>
              <a:avLst/>
              <a:gdLst/>
              <a:ahLst/>
              <a:cxnLst/>
              <a:rect l="l" t="t" r="r" b="b"/>
              <a:pathLst>
                <a:path w="10153" h="10153" extrusionOk="0">
                  <a:moveTo>
                    <a:pt x="1" y="1"/>
                  </a:moveTo>
                  <a:lnTo>
                    <a:pt x="10153" y="1"/>
                  </a:lnTo>
                  <a:lnTo>
                    <a:pt x="10153" y="10153"/>
                  </a:lnTo>
                  <a:lnTo>
                    <a:pt x="1" y="1015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4015550" y="2719675"/>
              <a:ext cx="138325" cy="140400"/>
            </a:xfrm>
            <a:custGeom>
              <a:avLst/>
              <a:gdLst/>
              <a:ahLst/>
              <a:cxnLst/>
              <a:rect l="l" t="t" r="r" b="b"/>
              <a:pathLst>
                <a:path w="5533" h="5616" extrusionOk="0">
                  <a:moveTo>
                    <a:pt x="3246" y="0"/>
                  </a:moveTo>
                  <a:cubicBezTo>
                    <a:pt x="2863" y="0"/>
                    <a:pt x="2480" y="75"/>
                    <a:pt x="2097" y="224"/>
                  </a:cubicBezTo>
                  <a:cubicBezTo>
                    <a:pt x="669" y="832"/>
                    <a:pt x="0" y="2473"/>
                    <a:pt x="608" y="3902"/>
                  </a:cubicBezTo>
                  <a:cubicBezTo>
                    <a:pt x="1063" y="4972"/>
                    <a:pt x="2099" y="5616"/>
                    <a:pt x="3190" y="5616"/>
                  </a:cubicBezTo>
                  <a:cubicBezTo>
                    <a:pt x="3556" y="5616"/>
                    <a:pt x="3928" y="5543"/>
                    <a:pt x="4286" y="5391"/>
                  </a:cubicBezTo>
                  <a:cubicBezTo>
                    <a:pt x="4803" y="5178"/>
                    <a:pt x="5259" y="4813"/>
                    <a:pt x="5532" y="4357"/>
                  </a:cubicBezTo>
                  <a:lnTo>
                    <a:pt x="5532" y="4357"/>
                  </a:lnTo>
                  <a:cubicBezTo>
                    <a:pt x="5245" y="4475"/>
                    <a:pt x="4950" y="4531"/>
                    <a:pt x="4659" y="4531"/>
                  </a:cubicBezTo>
                  <a:cubicBezTo>
                    <a:pt x="3749" y="4531"/>
                    <a:pt x="2892" y="3987"/>
                    <a:pt x="2523" y="3111"/>
                  </a:cubicBezTo>
                  <a:cubicBezTo>
                    <a:pt x="2006" y="1926"/>
                    <a:pt x="2553" y="558"/>
                    <a:pt x="3739" y="41"/>
                  </a:cubicBezTo>
                  <a:cubicBezTo>
                    <a:pt x="3575" y="14"/>
                    <a:pt x="3410" y="0"/>
                    <a:pt x="3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6152350" y="3180425"/>
              <a:ext cx="257625" cy="257625"/>
            </a:xfrm>
            <a:custGeom>
              <a:avLst/>
              <a:gdLst/>
              <a:ahLst/>
              <a:cxnLst/>
              <a:rect l="l" t="t" r="r" b="b"/>
              <a:pathLst>
                <a:path w="10305" h="10305" extrusionOk="0">
                  <a:moveTo>
                    <a:pt x="10305" y="5168"/>
                  </a:moveTo>
                  <a:cubicBezTo>
                    <a:pt x="10305" y="7995"/>
                    <a:pt x="7995" y="10305"/>
                    <a:pt x="5138" y="10305"/>
                  </a:cubicBezTo>
                  <a:cubicBezTo>
                    <a:pt x="2311" y="10305"/>
                    <a:pt x="1" y="7995"/>
                    <a:pt x="1" y="5168"/>
                  </a:cubicBezTo>
                  <a:cubicBezTo>
                    <a:pt x="1" y="2311"/>
                    <a:pt x="2311" y="1"/>
                    <a:pt x="5138" y="1"/>
                  </a:cubicBezTo>
                  <a:cubicBezTo>
                    <a:pt x="7995" y="1"/>
                    <a:pt x="10305" y="2311"/>
                    <a:pt x="10305" y="5168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6232900" y="3091525"/>
              <a:ext cx="287275" cy="286500"/>
            </a:xfrm>
            <a:custGeom>
              <a:avLst/>
              <a:gdLst/>
              <a:ahLst/>
              <a:cxnLst/>
              <a:rect l="l" t="t" r="r" b="b"/>
              <a:pathLst>
                <a:path w="11491" h="11460" extrusionOk="0">
                  <a:moveTo>
                    <a:pt x="10852" y="547"/>
                  </a:moveTo>
                  <a:cubicBezTo>
                    <a:pt x="11490" y="1490"/>
                    <a:pt x="11156" y="0"/>
                    <a:pt x="7296" y="4924"/>
                  </a:cubicBezTo>
                  <a:cubicBezTo>
                    <a:pt x="4165" y="8937"/>
                    <a:pt x="4742" y="9514"/>
                    <a:pt x="3527" y="10365"/>
                  </a:cubicBezTo>
                  <a:cubicBezTo>
                    <a:pt x="2189" y="11277"/>
                    <a:pt x="2706" y="11459"/>
                    <a:pt x="2068" y="9879"/>
                  </a:cubicBezTo>
                  <a:cubicBezTo>
                    <a:pt x="1581" y="8754"/>
                    <a:pt x="1034" y="7326"/>
                    <a:pt x="1" y="6991"/>
                  </a:cubicBezTo>
                  <a:cubicBezTo>
                    <a:pt x="1733" y="5168"/>
                    <a:pt x="2311" y="6292"/>
                    <a:pt x="3223" y="8298"/>
                  </a:cubicBezTo>
                  <a:cubicBezTo>
                    <a:pt x="4955" y="5380"/>
                    <a:pt x="8025" y="2158"/>
                    <a:pt x="10852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6045200" y="3727550"/>
              <a:ext cx="373150" cy="372375"/>
            </a:xfrm>
            <a:custGeom>
              <a:avLst/>
              <a:gdLst/>
              <a:ahLst/>
              <a:cxnLst/>
              <a:rect l="l" t="t" r="r" b="b"/>
              <a:pathLst>
                <a:path w="14926" h="14895" extrusionOk="0">
                  <a:moveTo>
                    <a:pt x="13436" y="13405"/>
                  </a:moveTo>
                  <a:lnTo>
                    <a:pt x="13436" y="13405"/>
                  </a:lnTo>
                  <a:cubicBezTo>
                    <a:pt x="11916" y="14894"/>
                    <a:pt x="9484" y="14894"/>
                    <a:pt x="7995" y="13405"/>
                  </a:cubicBezTo>
                  <a:lnTo>
                    <a:pt x="1" y="5411"/>
                  </a:lnTo>
                  <a:lnTo>
                    <a:pt x="5442" y="0"/>
                  </a:lnTo>
                  <a:lnTo>
                    <a:pt x="13436" y="7994"/>
                  </a:lnTo>
                  <a:cubicBezTo>
                    <a:pt x="14925" y="9484"/>
                    <a:pt x="14925" y="11916"/>
                    <a:pt x="13436" y="1340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6026975" y="3708550"/>
              <a:ext cx="237875" cy="237875"/>
            </a:xfrm>
            <a:custGeom>
              <a:avLst/>
              <a:gdLst/>
              <a:ahLst/>
              <a:cxnLst/>
              <a:rect l="l" t="t" r="r" b="b"/>
              <a:pathLst>
                <a:path w="9515" h="9515" extrusionOk="0">
                  <a:moveTo>
                    <a:pt x="9514" y="4104"/>
                  </a:moveTo>
                  <a:lnTo>
                    <a:pt x="4073" y="9514"/>
                  </a:lnTo>
                  <a:lnTo>
                    <a:pt x="0" y="5441"/>
                  </a:lnTo>
                  <a:lnTo>
                    <a:pt x="541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5639425" y="3434900"/>
              <a:ext cx="304750" cy="341300"/>
            </a:xfrm>
            <a:custGeom>
              <a:avLst/>
              <a:gdLst/>
              <a:ahLst/>
              <a:cxnLst/>
              <a:rect l="l" t="t" r="r" b="b"/>
              <a:pathLst>
                <a:path w="12190" h="13652" extrusionOk="0">
                  <a:moveTo>
                    <a:pt x="1407" y="0"/>
                  </a:moveTo>
                  <a:cubicBezTo>
                    <a:pt x="1162" y="0"/>
                    <a:pt x="930" y="130"/>
                    <a:pt x="821" y="369"/>
                  </a:cubicBezTo>
                  <a:cubicBezTo>
                    <a:pt x="365" y="1342"/>
                    <a:pt x="92" y="2436"/>
                    <a:pt x="31" y="3530"/>
                  </a:cubicBezTo>
                  <a:cubicBezTo>
                    <a:pt x="1" y="3925"/>
                    <a:pt x="274" y="4229"/>
                    <a:pt x="669" y="4229"/>
                  </a:cubicBezTo>
                  <a:lnTo>
                    <a:pt x="2645" y="4229"/>
                  </a:lnTo>
                  <a:cubicBezTo>
                    <a:pt x="2979" y="4229"/>
                    <a:pt x="3253" y="3956"/>
                    <a:pt x="3253" y="3621"/>
                  </a:cubicBezTo>
                  <a:cubicBezTo>
                    <a:pt x="3314" y="2983"/>
                    <a:pt x="3435" y="2345"/>
                    <a:pt x="3648" y="1737"/>
                  </a:cubicBezTo>
                  <a:cubicBezTo>
                    <a:pt x="3739" y="1433"/>
                    <a:pt x="3618" y="1098"/>
                    <a:pt x="3344" y="977"/>
                  </a:cubicBezTo>
                  <a:lnTo>
                    <a:pt x="1703" y="65"/>
                  </a:lnTo>
                  <a:cubicBezTo>
                    <a:pt x="1607" y="21"/>
                    <a:pt x="1506" y="0"/>
                    <a:pt x="1407" y="0"/>
                  </a:cubicBezTo>
                  <a:close/>
                  <a:moveTo>
                    <a:pt x="2924" y="5910"/>
                  </a:moveTo>
                  <a:cubicBezTo>
                    <a:pt x="2872" y="5910"/>
                    <a:pt x="2819" y="5917"/>
                    <a:pt x="2767" y="5931"/>
                  </a:cubicBezTo>
                  <a:lnTo>
                    <a:pt x="943" y="6418"/>
                  </a:lnTo>
                  <a:cubicBezTo>
                    <a:pt x="578" y="6509"/>
                    <a:pt x="365" y="6874"/>
                    <a:pt x="487" y="7238"/>
                  </a:cubicBezTo>
                  <a:cubicBezTo>
                    <a:pt x="1733" y="10947"/>
                    <a:pt x="5259" y="13652"/>
                    <a:pt x="9423" y="13652"/>
                  </a:cubicBezTo>
                  <a:cubicBezTo>
                    <a:pt x="10092" y="13652"/>
                    <a:pt x="10761" y="13561"/>
                    <a:pt x="11399" y="13439"/>
                  </a:cubicBezTo>
                  <a:cubicBezTo>
                    <a:pt x="12189" y="13257"/>
                    <a:pt x="12037" y="12162"/>
                    <a:pt x="11277" y="12162"/>
                  </a:cubicBezTo>
                  <a:lnTo>
                    <a:pt x="11186" y="12162"/>
                  </a:lnTo>
                  <a:cubicBezTo>
                    <a:pt x="7539" y="12162"/>
                    <a:pt x="4499" y="9731"/>
                    <a:pt x="3557" y="6387"/>
                  </a:cubicBezTo>
                  <a:cubicBezTo>
                    <a:pt x="3455" y="6106"/>
                    <a:pt x="3201" y="5910"/>
                    <a:pt x="2924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5506450" y="3172075"/>
              <a:ext cx="737125" cy="737875"/>
            </a:xfrm>
            <a:custGeom>
              <a:avLst/>
              <a:gdLst/>
              <a:ahLst/>
              <a:cxnLst/>
              <a:rect l="l" t="t" r="r" b="b"/>
              <a:pathLst>
                <a:path w="29485" h="29515" extrusionOk="0">
                  <a:moveTo>
                    <a:pt x="14742" y="0"/>
                  </a:moveTo>
                  <a:cubicBezTo>
                    <a:pt x="6596" y="0"/>
                    <a:pt x="0" y="6627"/>
                    <a:pt x="0" y="14742"/>
                  </a:cubicBezTo>
                  <a:cubicBezTo>
                    <a:pt x="0" y="22888"/>
                    <a:pt x="6596" y="29514"/>
                    <a:pt x="14742" y="29514"/>
                  </a:cubicBezTo>
                  <a:cubicBezTo>
                    <a:pt x="22888" y="29514"/>
                    <a:pt x="29484" y="22888"/>
                    <a:pt x="29484" y="14742"/>
                  </a:cubicBezTo>
                  <a:cubicBezTo>
                    <a:pt x="29484" y="6627"/>
                    <a:pt x="22888" y="0"/>
                    <a:pt x="14742" y="0"/>
                  </a:cubicBezTo>
                  <a:close/>
                  <a:moveTo>
                    <a:pt x="14742" y="26201"/>
                  </a:moveTo>
                  <a:cubicBezTo>
                    <a:pt x="8420" y="26201"/>
                    <a:pt x="3283" y="21064"/>
                    <a:pt x="3283" y="14742"/>
                  </a:cubicBezTo>
                  <a:cubicBezTo>
                    <a:pt x="3283" y="8450"/>
                    <a:pt x="8420" y="3313"/>
                    <a:pt x="14742" y="3313"/>
                  </a:cubicBezTo>
                  <a:cubicBezTo>
                    <a:pt x="21065" y="3313"/>
                    <a:pt x="26171" y="8450"/>
                    <a:pt x="26171" y="14742"/>
                  </a:cubicBezTo>
                  <a:cubicBezTo>
                    <a:pt x="26171" y="21064"/>
                    <a:pt x="21065" y="26201"/>
                    <a:pt x="14742" y="2620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5561150" y="3227550"/>
              <a:ext cx="626950" cy="626925"/>
            </a:xfrm>
            <a:custGeom>
              <a:avLst/>
              <a:gdLst/>
              <a:ahLst/>
              <a:cxnLst/>
              <a:rect l="l" t="t" r="r" b="b"/>
              <a:pathLst>
                <a:path w="25078" h="25077" extrusionOk="0">
                  <a:moveTo>
                    <a:pt x="12554" y="25077"/>
                  </a:moveTo>
                  <a:cubicBezTo>
                    <a:pt x="19485" y="25077"/>
                    <a:pt x="25077" y="19453"/>
                    <a:pt x="25077" y="12523"/>
                  </a:cubicBezTo>
                  <a:cubicBezTo>
                    <a:pt x="25077" y="5623"/>
                    <a:pt x="19485" y="0"/>
                    <a:pt x="12554" y="0"/>
                  </a:cubicBezTo>
                  <a:cubicBezTo>
                    <a:pt x="5624" y="0"/>
                    <a:pt x="1" y="5623"/>
                    <a:pt x="1" y="12523"/>
                  </a:cubicBezTo>
                  <a:cubicBezTo>
                    <a:pt x="1" y="19453"/>
                    <a:pt x="5624" y="25077"/>
                    <a:pt x="12554" y="25077"/>
                  </a:cubicBezTo>
                  <a:close/>
                  <a:moveTo>
                    <a:pt x="12554" y="1094"/>
                  </a:moveTo>
                  <a:cubicBezTo>
                    <a:pt x="18877" y="1094"/>
                    <a:pt x="23983" y="6231"/>
                    <a:pt x="23983" y="12523"/>
                  </a:cubicBezTo>
                  <a:cubicBezTo>
                    <a:pt x="23983" y="18845"/>
                    <a:pt x="18877" y="23982"/>
                    <a:pt x="12554" y="23982"/>
                  </a:cubicBezTo>
                  <a:cubicBezTo>
                    <a:pt x="6232" y="23982"/>
                    <a:pt x="1095" y="18845"/>
                    <a:pt x="1095" y="12523"/>
                  </a:cubicBezTo>
                  <a:cubicBezTo>
                    <a:pt x="1095" y="6231"/>
                    <a:pt x="6232" y="1094"/>
                    <a:pt x="12554" y="109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3766300" y="3283775"/>
              <a:ext cx="401250" cy="401250"/>
            </a:xfrm>
            <a:custGeom>
              <a:avLst/>
              <a:gdLst/>
              <a:ahLst/>
              <a:cxnLst/>
              <a:rect l="l" t="t" r="r" b="b"/>
              <a:pathLst>
                <a:path w="16050" h="16050" extrusionOk="0">
                  <a:moveTo>
                    <a:pt x="16049" y="8025"/>
                  </a:moveTo>
                  <a:cubicBezTo>
                    <a:pt x="16049" y="12463"/>
                    <a:pt x="12462" y="16049"/>
                    <a:pt x="8025" y="16049"/>
                  </a:cubicBezTo>
                  <a:cubicBezTo>
                    <a:pt x="3587" y="16049"/>
                    <a:pt x="0" y="12463"/>
                    <a:pt x="0" y="8025"/>
                  </a:cubicBezTo>
                  <a:cubicBezTo>
                    <a:pt x="0" y="3587"/>
                    <a:pt x="3587" y="0"/>
                    <a:pt x="8025" y="0"/>
                  </a:cubicBezTo>
                  <a:cubicBezTo>
                    <a:pt x="12462" y="0"/>
                    <a:pt x="16049" y="3587"/>
                    <a:pt x="16049" y="802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3825575" y="3350650"/>
              <a:ext cx="282700" cy="301700"/>
            </a:xfrm>
            <a:custGeom>
              <a:avLst/>
              <a:gdLst/>
              <a:ahLst/>
              <a:cxnLst/>
              <a:rect l="l" t="t" r="r" b="b"/>
              <a:pathLst>
                <a:path w="11308" h="12068" extrusionOk="0">
                  <a:moveTo>
                    <a:pt x="8511" y="2888"/>
                  </a:moveTo>
                  <a:cubicBezTo>
                    <a:pt x="8511" y="4468"/>
                    <a:pt x="7234" y="5745"/>
                    <a:pt x="5654" y="5745"/>
                  </a:cubicBezTo>
                  <a:cubicBezTo>
                    <a:pt x="4073" y="5745"/>
                    <a:pt x="2766" y="4468"/>
                    <a:pt x="2766" y="2888"/>
                  </a:cubicBezTo>
                  <a:cubicBezTo>
                    <a:pt x="2766" y="1307"/>
                    <a:pt x="4073" y="0"/>
                    <a:pt x="5654" y="0"/>
                  </a:cubicBezTo>
                  <a:cubicBezTo>
                    <a:pt x="7234" y="0"/>
                    <a:pt x="8511" y="1307"/>
                    <a:pt x="8511" y="2888"/>
                  </a:cubicBezTo>
                  <a:close/>
                  <a:moveTo>
                    <a:pt x="5654" y="6110"/>
                  </a:moveTo>
                  <a:cubicBezTo>
                    <a:pt x="3100" y="6110"/>
                    <a:pt x="912" y="7295"/>
                    <a:pt x="0" y="8967"/>
                  </a:cubicBezTo>
                  <a:cubicBezTo>
                    <a:pt x="1186" y="10821"/>
                    <a:pt x="3283" y="12067"/>
                    <a:pt x="5654" y="12067"/>
                  </a:cubicBezTo>
                  <a:cubicBezTo>
                    <a:pt x="8025" y="12067"/>
                    <a:pt x="10122" y="10821"/>
                    <a:pt x="11307" y="8967"/>
                  </a:cubicBezTo>
                  <a:cubicBezTo>
                    <a:pt x="10395" y="7295"/>
                    <a:pt x="8207" y="6110"/>
                    <a:pt x="5654" y="611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3925875" y="2916750"/>
              <a:ext cx="82100" cy="396675"/>
            </a:xfrm>
            <a:custGeom>
              <a:avLst/>
              <a:gdLst/>
              <a:ahLst/>
              <a:cxnLst/>
              <a:rect l="l" t="t" r="r" b="b"/>
              <a:pathLst>
                <a:path w="3284" h="15867" extrusionOk="0">
                  <a:moveTo>
                    <a:pt x="0" y="13040"/>
                  </a:moveTo>
                  <a:lnTo>
                    <a:pt x="3283" y="13040"/>
                  </a:lnTo>
                  <a:lnTo>
                    <a:pt x="1642" y="15867"/>
                  </a:lnTo>
                  <a:close/>
                  <a:moveTo>
                    <a:pt x="1642" y="9362"/>
                  </a:moveTo>
                  <a:lnTo>
                    <a:pt x="3283" y="6505"/>
                  </a:lnTo>
                  <a:lnTo>
                    <a:pt x="0" y="6505"/>
                  </a:lnTo>
                  <a:close/>
                  <a:moveTo>
                    <a:pt x="1642" y="2858"/>
                  </a:moveTo>
                  <a:lnTo>
                    <a:pt x="32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4694125" y="38673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47"/>
                  </a:moveTo>
                  <a:cubicBezTo>
                    <a:pt x="1064" y="821"/>
                    <a:pt x="821" y="1064"/>
                    <a:pt x="548" y="1064"/>
                  </a:cubicBezTo>
                  <a:cubicBezTo>
                    <a:pt x="244" y="1064"/>
                    <a:pt x="0" y="821"/>
                    <a:pt x="0" y="547"/>
                  </a:cubicBezTo>
                  <a:cubicBezTo>
                    <a:pt x="0" y="243"/>
                    <a:pt x="244" y="0"/>
                    <a:pt x="548" y="0"/>
                  </a:cubicBezTo>
                  <a:cubicBezTo>
                    <a:pt x="821" y="0"/>
                    <a:pt x="1064" y="243"/>
                    <a:pt x="1064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4694125" y="392512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47"/>
                  </a:moveTo>
                  <a:cubicBezTo>
                    <a:pt x="1064" y="851"/>
                    <a:pt x="821" y="1064"/>
                    <a:pt x="548" y="1064"/>
                  </a:cubicBezTo>
                  <a:cubicBezTo>
                    <a:pt x="244" y="1064"/>
                    <a:pt x="0" y="851"/>
                    <a:pt x="0" y="547"/>
                  </a:cubicBezTo>
                  <a:cubicBezTo>
                    <a:pt x="0" y="243"/>
                    <a:pt x="244" y="0"/>
                    <a:pt x="548" y="0"/>
                  </a:cubicBezTo>
                  <a:cubicBezTo>
                    <a:pt x="821" y="0"/>
                    <a:pt x="1064" y="243"/>
                    <a:pt x="1064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4694125" y="3982875"/>
              <a:ext cx="26625" cy="27375"/>
            </a:xfrm>
            <a:custGeom>
              <a:avLst/>
              <a:gdLst/>
              <a:ahLst/>
              <a:cxnLst/>
              <a:rect l="l" t="t" r="r" b="b"/>
              <a:pathLst>
                <a:path w="1065" h="1095" extrusionOk="0">
                  <a:moveTo>
                    <a:pt x="1064" y="547"/>
                  </a:moveTo>
                  <a:cubicBezTo>
                    <a:pt x="1064" y="851"/>
                    <a:pt x="821" y="1095"/>
                    <a:pt x="548" y="1095"/>
                  </a:cubicBezTo>
                  <a:cubicBezTo>
                    <a:pt x="244" y="1095"/>
                    <a:pt x="0" y="851"/>
                    <a:pt x="0" y="547"/>
                  </a:cubicBezTo>
                  <a:cubicBezTo>
                    <a:pt x="0" y="244"/>
                    <a:pt x="244" y="0"/>
                    <a:pt x="548" y="0"/>
                  </a:cubicBezTo>
                  <a:cubicBezTo>
                    <a:pt x="821" y="0"/>
                    <a:pt x="1064" y="244"/>
                    <a:pt x="1064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4694125" y="4040625"/>
              <a:ext cx="26625" cy="27375"/>
            </a:xfrm>
            <a:custGeom>
              <a:avLst/>
              <a:gdLst/>
              <a:ahLst/>
              <a:cxnLst/>
              <a:rect l="l" t="t" r="r" b="b"/>
              <a:pathLst>
                <a:path w="1065" h="1095" extrusionOk="0">
                  <a:moveTo>
                    <a:pt x="1064" y="548"/>
                  </a:moveTo>
                  <a:cubicBezTo>
                    <a:pt x="1064" y="851"/>
                    <a:pt x="821" y="1095"/>
                    <a:pt x="548" y="1095"/>
                  </a:cubicBezTo>
                  <a:cubicBezTo>
                    <a:pt x="244" y="1095"/>
                    <a:pt x="0" y="851"/>
                    <a:pt x="0" y="548"/>
                  </a:cubicBezTo>
                  <a:cubicBezTo>
                    <a:pt x="0" y="244"/>
                    <a:pt x="244" y="0"/>
                    <a:pt x="548" y="0"/>
                  </a:cubicBezTo>
                  <a:cubicBezTo>
                    <a:pt x="821" y="0"/>
                    <a:pt x="1064" y="244"/>
                    <a:pt x="1064" y="5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4694125" y="409912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18"/>
                  </a:moveTo>
                  <a:cubicBezTo>
                    <a:pt x="1064" y="822"/>
                    <a:pt x="821" y="1065"/>
                    <a:pt x="548" y="1065"/>
                  </a:cubicBezTo>
                  <a:cubicBezTo>
                    <a:pt x="244" y="1065"/>
                    <a:pt x="0" y="822"/>
                    <a:pt x="0" y="518"/>
                  </a:cubicBezTo>
                  <a:cubicBezTo>
                    <a:pt x="0" y="214"/>
                    <a:pt x="244" y="1"/>
                    <a:pt x="548" y="1"/>
                  </a:cubicBezTo>
                  <a:cubicBezTo>
                    <a:pt x="821" y="1"/>
                    <a:pt x="1064" y="214"/>
                    <a:pt x="1064" y="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4694125" y="4156875"/>
              <a:ext cx="26625" cy="26625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18"/>
                  </a:moveTo>
                  <a:cubicBezTo>
                    <a:pt x="1064" y="822"/>
                    <a:pt x="821" y="1065"/>
                    <a:pt x="548" y="1065"/>
                  </a:cubicBezTo>
                  <a:cubicBezTo>
                    <a:pt x="244" y="1065"/>
                    <a:pt x="0" y="822"/>
                    <a:pt x="0" y="518"/>
                  </a:cubicBezTo>
                  <a:cubicBezTo>
                    <a:pt x="0" y="244"/>
                    <a:pt x="244" y="1"/>
                    <a:pt x="548" y="1"/>
                  </a:cubicBezTo>
                  <a:cubicBezTo>
                    <a:pt x="821" y="1"/>
                    <a:pt x="1064" y="244"/>
                    <a:pt x="1064" y="5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4694125" y="4214650"/>
              <a:ext cx="26625" cy="26600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1064" y="517"/>
                  </a:moveTo>
                  <a:cubicBezTo>
                    <a:pt x="1064" y="821"/>
                    <a:pt x="821" y="1064"/>
                    <a:pt x="548" y="1064"/>
                  </a:cubicBezTo>
                  <a:cubicBezTo>
                    <a:pt x="244" y="1064"/>
                    <a:pt x="0" y="821"/>
                    <a:pt x="0" y="517"/>
                  </a:cubicBezTo>
                  <a:cubicBezTo>
                    <a:pt x="0" y="243"/>
                    <a:pt x="244" y="0"/>
                    <a:pt x="548" y="0"/>
                  </a:cubicBezTo>
                  <a:cubicBezTo>
                    <a:pt x="821" y="0"/>
                    <a:pt x="1064" y="243"/>
                    <a:pt x="1064" y="5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4694125" y="4272400"/>
              <a:ext cx="26625" cy="26600"/>
            </a:xfrm>
            <a:custGeom>
              <a:avLst/>
              <a:gdLst/>
              <a:ahLst/>
              <a:cxnLst/>
              <a:rect l="l" t="t" r="r" b="b"/>
              <a:pathLst>
                <a:path w="1065" h="1064" extrusionOk="0">
                  <a:moveTo>
                    <a:pt x="1064" y="547"/>
                  </a:moveTo>
                  <a:cubicBezTo>
                    <a:pt x="1064" y="821"/>
                    <a:pt x="821" y="1064"/>
                    <a:pt x="548" y="1064"/>
                  </a:cubicBezTo>
                  <a:cubicBezTo>
                    <a:pt x="244" y="1064"/>
                    <a:pt x="0" y="821"/>
                    <a:pt x="0" y="547"/>
                  </a:cubicBezTo>
                  <a:cubicBezTo>
                    <a:pt x="0" y="243"/>
                    <a:pt x="244" y="0"/>
                    <a:pt x="548" y="0"/>
                  </a:cubicBezTo>
                  <a:cubicBezTo>
                    <a:pt x="821" y="0"/>
                    <a:pt x="1064" y="243"/>
                    <a:pt x="1064" y="5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5362825" y="1724475"/>
              <a:ext cx="503075" cy="509925"/>
            </a:xfrm>
            <a:custGeom>
              <a:avLst/>
              <a:gdLst/>
              <a:ahLst/>
              <a:cxnLst/>
              <a:rect l="l" t="t" r="r" b="b"/>
              <a:pathLst>
                <a:path w="20123" h="20397" extrusionOk="0">
                  <a:moveTo>
                    <a:pt x="8876" y="1"/>
                  </a:moveTo>
                  <a:lnTo>
                    <a:pt x="8359" y="1733"/>
                  </a:lnTo>
                  <a:cubicBezTo>
                    <a:pt x="7539" y="2007"/>
                    <a:pt x="7265" y="2098"/>
                    <a:pt x="6445" y="2372"/>
                  </a:cubicBezTo>
                  <a:lnTo>
                    <a:pt x="5016" y="1247"/>
                  </a:lnTo>
                  <a:cubicBezTo>
                    <a:pt x="4013" y="1976"/>
                    <a:pt x="4104" y="1916"/>
                    <a:pt x="3101" y="2645"/>
                  </a:cubicBezTo>
                  <a:lnTo>
                    <a:pt x="3709" y="4347"/>
                  </a:lnTo>
                  <a:cubicBezTo>
                    <a:pt x="3192" y="5046"/>
                    <a:pt x="3040" y="5290"/>
                    <a:pt x="2523" y="5989"/>
                  </a:cubicBezTo>
                  <a:lnTo>
                    <a:pt x="730" y="5928"/>
                  </a:lnTo>
                  <a:cubicBezTo>
                    <a:pt x="335" y="7083"/>
                    <a:pt x="365" y="6992"/>
                    <a:pt x="1" y="8177"/>
                  </a:cubicBezTo>
                  <a:lnTo>
                    <a:pt x="1490" y="9180"/>
                  </a:lnTo>
                  <a:lnTo>
                    <a:pt x="1490" y="11217"/>
                  </a:lnTo>
                  <a:lnTo>
                    <a:pt x="1" y="12220"/>
                  </a:lnTo>
                  <a:cubicBezTo>
                    <a:pt x="365" y="13405"/>
                    <a:pt x="335" y="13314"/>
                    <a:pt x="730" y="14469"/>
                  </a:cubicBezTo>
                  <a:lnTo>
                    <a:pt x="2523" y="14408"/>
                  </a:lnTo>
                  <a:cubicBezTo>
                    <a:pt x="3040" y="15107"/>
                    <a:pt x="3192" y="15350"/>
                    <a:pt x="3709" y="16050"/>
                  </a:cubicBezTo>
                  <a:lnTo>
                    <a:pt x="3101" y="17752"/>
                  </a:lnTo>
                  <a:cubicBezTo>
                    <a:pt x="4104" y="18481"/>
                    <a:pt x="4013" y="18420"/>
                    <a:pt x="5016" y="19150"/>
                  </a:cubicBezTo>
                  <a:lnTo>
                    <a:pt x="6445" y="18025"/>
                  </a:lnTo>
                  <a:cubicBezTo>
                    <a:pt x="7265" y="18299"/>
                    <a:pt x="7539" y="18390"/>
                    <a:pt x="8359" y="18664"/>
                  </a:cubicBezTo>
                  <a:lnTo>
                    <a:pt x="8876" y="20396"/>
                  </a:lnTo>
                  <a:lnTo>
                    <a:pt x="11217" y="20396"/>
                  </a:lnTo>
                  <a:lnTo>
                    <a:pt x="11733" y="18664"/>
                  </a:lnTo>
                  <a:cubicBezTo>
                    <a:pt x="12554" y="18390"/>
                    <a:pt x="12828" y="18299"/>
                    <a:pt x="13648" y="18025"/>
                  </a:cubicBezTo>
                  <a:lnTo>
                    <a:pt x="15077" y="19150"/>
                  </a:lnTo>
                  <a:cubicBezTo>
                    <a:pt x="16080" y="18420"/>
                    <a:pt x="16019" y="18481"/>
                    <a:pt x="16992" y="17752"/>
                  </a:cubicBezTo>
                  <a:lnTo>
                    <a:pt x="16384" y="16050"/>
                  </a:lnTo>
                  <a:cubicBezTo>
                    <a:pt x="16901" y="15350"/>
                    <a:pt x="17083" y="15107"/>
                    <a:pt x="17569" y="14408"/>
                  </a:cubicBezTo>
                  <a:lnTo>
                    <a:pt x="19393" y="14469"/>
                  </a:lnTo>
                  <a:cubicBezTo>
                    <a:pt x="19758" y="13314"/>
                    <a:pt x="19727" y="13405"/>
                    <a:pt x="20123" y="12220"/>
                  </a:cubicBezTo>
                  <a:lnTo>
                    <a:pt x="18633" y="11217"/>
                  </a:lnTo>
                  <a:lnTo>
                    <a:pt x="18633" y="9180"/>
                  </a:lnTo>
                  <a:lnTo>
                    <a:pt x="20123" y="8177"/>
                  </a:lnTo>
                  <a:cubicBezTo>
                    <a:pt x="19727" y="6992"/>
                    <a:pt x="19758" y="7083"/>
                    <a:pt x="19393" y="5928"/>
                  </a:cubicBezTo>
                  <a:lnTo>
                    <a:pt x="17569" y="5989"/>
                  </a:lnTo>
                  <a:cubicBezTo>
                    <a:pt x="17083" y="5290"/>
                    <a:pt x="16901" y="5046"/>
                    <a:pt x="16384" y="4347"/>
                  </a:cubicBezTo>
                  <a:lnTo>
                    <a:pt x="16992" y="2645"/>
                  </a:lnTo>
                  <a:cubicBezTo>
                    <a:pt x="16019" y="1916"/>
                    <a:pt x="16080" y="1976"/>
                    <a:pt x="15077" y="1247"/>
                  </a:cubicBezTo>
                  <a:lnTo>
                    <a:pt x="13648" y="2372"/>
                  </a:lnTo>
                  <a:cubicBezTo>
                    <a:pt x="12828" y="2098"/>
                    <a:pt x="12554" y="2007"/>
                    <a:pt x="11733" y="1733"/>
                  </a:cubicBezTo>
                  <a:lnTo>
                    <a:pt x="1121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5467700" y="1832375"/>
              <a:ext cx="293325" cy="294100"/>
            </a:xfrm>
            <a:custGeom>
              <a:avLst/>
              <a:gdLst/>
              <a:ahLst/>
              <a:cxnLst/>
              <a:rect l="l" t="t" r="r" b="b"/>
              <a:pathLst>
                <a:path w="11733" h="11764" extrusionOk="0">
                  <a:moveTo>
                    <a:pt x="5867" y="11764"/>
                  </a:moveTo>
                  <a:cubicBezTo>
                    <a:pt x="2614" y="11764"/>
                    <a:pt x="0" y="9120"/>
                    <a:pt x="0" y="5898"/>
                  </a:cubicBezTo>
                  <a:cubicBezTo>
                    <a:pt x="0" y="2645"/>
                    <a:pt x="2614" y="1"/>
                    <a:pt x="5867" y="1"/>
                  </a:cubicBezTo>
                  <a:cubicBezTo>
                    <a:pt x="9089" y="1"/>
                    <a:pt x="11733" y="2645"/>
                    <a:pt x="11733" y="5898"/>
                  </a:cubicBezTo>
                  <a:cubicBezTo>
                    <a:pt x="11733" y="9120"/>
                    <a:pt x="9089" y="11764"/>
                    <a:pt x="5867" y="11764"/>
                  </a:cubicBezTo>
                  <a:close/>
                  <a:moveTo>
                    <a:pt x="5867" y="183"/>
                  </a:moveTo>
                  <a:cubicBezTo>
                    <a:pt x="2705" y="183"/>
                    <a:pt x="152" y="2736"/>
                    <a:pt x="152" y="5898"/>
                  </a:cubicBezTo>
                  <a:cubicBezTo>
                    <a:pt x="152" y="9028"/>
                    <a:pt x="2705" y="11582"/>
                    <a:pt x="5867" y="11582"/>
                  </a:cubicBezTo>
                  <a:cubicBezTo>
                    <a:pt x="8997" y="11582"/>
                    <a:pt x="11551" y="9028"/>
                    <a:pt x="11551" y="5898"/>
                  </a:cubicBezTo>
                  <a:cubicBezTo>
                    <a:pt x="11551" y="2736"/>
                    <a:pt x="8997" y="183"/>
                    <a:pt x="5867" y="1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5523925" y="1920525"/>
              <a:ext cx="180125" cy="117825"/>
            </a:xfrm>
            <a:custGeom>
              <a:avLst/>
              <a:gdLst/>
              <a:ahLst/>
              <a:cxnLst/>
              <a:rect l="l" t="t" r="r" b="b"/>
              <a:pathLst>
                <a:path w="7205" h="4713" extrusionOk="0">
                  <a:moveTo>
                    <a:pt x="1" y="2068"/>
                  </a:moveTo>
                  <a:lnTo>
                    <a:pt x="2098" y="1156"/>
                  </a:lnTo>
                  <a:lnTo>
                    <a:pt x="2311" y="1764"/>
                  </a:lnTo>
                  <a:lnTo>
                    <a:pt x="760" y="2341"/>
                  </a:lnTo>
                  <a:lnTo>
                    <a:pt x="2311" y="2949"/>
                  </a:lnTo>
                  <a:lnTo>
                    <a:pt x="2098" y="3557"/>
                  </a:lnTo>
                  <a:lnTo>
                    <a:pt x="1" y="2645"/>
                  </a:lnTo>
                  <a:close/>
                  <a:moveTo>
                    <a:pt x="3162" y="4712"/>
                  </a:moveTo>
                  <a:lnTo>
                    <a:pt x="2402" y="4712"/>
                  </a:lnTo>
                  <a:lnTo>
                    <a:pt x="4074" y="1"/>
                  </a:lnTo>
                  <a:lnTo>
                    <a:pt x="4803" y="1"/>
                  </a:lnTo>
                  <a:close/>
                  <a:moveTo>
                    <a:pt x="7204" y="2645"/>
                  </a:moveTo>
                  <a:lnTo>
                    <a:pt x="5107" y="3557"/>
                  </a:lnTo>
                  <a:lnTo>
                    <a:pt x="4925" y="2949"/>
                  </a:lnTo>
                  <a:lnTo>
                    <a:pt x="6444" y="2341"/>
                  </a:lnTo>
                  <a:lnTo>
                    <a:pt x="4925" y="1764"/>
                  </a:lnTo>
                  <a:lnTo>
                    <a:pt x="5107" y="1156"/>
                  </a:lnTo>
                  <a:lnTo>
                    <a:pt x="7204" y="20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46"/>
          <p:cNvSpPr/>
          <p:nvPr/>
        </p:nvSpPr>
        <p:spPr>
          <a:xfrm rot="5400251">
            <a:off x="4950053" y="3578440"/>
            <a:ext cx="574191" cy="197160"/>
          </a:xfrm>
          <a:custGeom>
            <a:avLst/>
            <a:gdLst/>
            <a:ahLst/>
            <a:cxnLst/>
            <a:rect l="l" t="t" r="r" b="b"/>
            <a:pathLst>
              <a:path w="8390" h="10518" fill="none" extrusionOk="0">
                <a:moveTo>
                  <a:pt x="8390" y="0"/>
                </a:moveTo>
                <a:lnTo>
                  <a:pt x="8390" y="6718"/>
                </a:lnTo>
                <a:cubicBezTo>
                  <a:pt x="8390" y="8815"/>
                  <a:pt x="6688" y="10517"/>
                  <a:pt x="4591" y="10517"/>
                </a:cubicBezTo>
                <a:lnTo>
                  <a:pt x="1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46"/>
          <p:cNvSpPr/>
          <p:nvPr/>
        </p:nvSpPr>
        <p:spPr>
          <a:xfrm rot="-5399557">
            <a:off x="7647278" y="1303628"/>
            <a:ext cx="325616" cy="210413"/>
          </a:xfrm>
          <a:custGeom>
            <a:avLst/>
            <a:gdLst/>
            <a:ahLst/>
            <a:cxnLst/>
            <a:rect l="l" t="t" r="r" b="b"/>
            <a:pathLst>
              <a:path w="8390" h="10518" fill="none" extrusionOk="0">
                <a:moveTo>
                  <a:pt x="8390" y="0"/>
                </a:moveTo>
                <a:lnTo>
                  <a:pt x="8390" y="6718"/>
                </a:lnTo>
                <a:cubicBezTo>
                  <a:pt x="8390" y="8815"/>
                  <a:pt x="6688" y="10517"/>
                  <a:pt x="4591" y="10517"/>
                </a:cubicBezTo>
                <a:lnTo>
                  <a:pt x="1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2738175" y="-1260400"/>
            <a:ext cx="6891527" cy="239014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>
          <a:extLst>
            <a:ext uri="{FF2B5EF4-FFF2-40B4-BE49-F238E27FC236}">
              <a16:creationId xmlns:a16="http://schemas.microsoft.com/office/drawing/2014/main" id="{9A317A2D-6B51-5DE2-93E1-765EDC8D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">
            <a:extLst>
              <a:ext uri="{FF2B5EF4-FFF2-40B4-BE49-F238E27FC236}">
                <a16:creationId xmlns:a16="http://schemas.microsoft.com/office/drawing/2014/main" id="{38DF235D-B1A3-725B-E303-E22915366042}"/>
              </a:ext>
            </a:extLst>
          </p:cNvPr>
          <p:cNvSpPr/>
          <p:nvPr/>
        </p:nvSpPr>
        <p:spPr>
          <a:xfrm flipH="1">
            <a:off x="2694902" y="-277905"/>
            <a:ext cx="2578703" cy="1222776"/>
          </a:xfrm>
          <a:custGeom>
            <a:avLst/>
            <a:gdLst/>
            <a:ahLst/>
            <a:cxnLst/>
            <a:rect l="l" t="t" r="r" b="b"/>
            <a:pathLst>
              <a:path w="65595" h="31104" extrusionOk="0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4">
            <a:extLst>
              <a:ext uri="{FF2B5EF4-FFF2-40B4-BE49-F238E27FC236}">
                <a16:creationId xmlns:a16="http://schemas.microsoft.com/office/drawing/2014/main" id="{0AB429F2-9580-DDED-4351-2C02D1D948C7}"/>
              </a:ext>
            </a:extLst>
          </p:cNvPr>
          <p:cNvSpPr/>
          <p:nvPr/>
        </p:nvSpPr>
        <p:spPr>
          <a:xfrm rot="-5400000">
            <a:off x="4428307" y="-1631377"/>
            <a:ext cx="287275" cy="4689979"/>
          </a:xfrm>
          <a:custGeom>
            <a:avLst/>
            <a:gdLst/>
            <a:ahLst/>
            <a:cxnLst/>
            <a:rect l="l" t="t" r="r" b="b"/>
            <a:pathLst>
              <a:path w="11491" h="42981" fill="none" extrusionOk="0">
                <a:moveTo>
                  <a:pt x="1" y="1"/>
                </a:moveTo>
                <a:lnTo>
                  <a:pt x="8664" y="1"/>
                </a:lnTo>
                <a:cubicBezTo>
                  <a:pt x="10244" y="1"/>
                  <a:pt x="11490" y="1277"/>
                  <a:pt x="11490" y="2858"/>
                </a:cubicBezTo>
                <a:lnTo>
                  <a:pt x="11490" y="40153"/>
                </a:lnTo>
                <a:cubicBezTo>
                  <a:pt x="11490" y="41734"/>
                  <a:pt x="10244" y="42980"/>
                  <a:pt x="8664" y="42980"/>
                </a:cubicBezTo>
                <a:lnTo>
                  <a:pt x="92" y="42980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4">
            <a:extLst>
              <a:ext uri="{FF2B5EF4-FFF2-40B4-BE49-F238E27FC236}">
                <a16:creationId xmlns:a16="http://schemas.microsoft.com/office/drawing/2014/main" id="{F357A6AE-94AF-7B00-BC0A-70DA6DF9C33F}"/>
              </a:ext>
            </a:extLst>
          </p:cNvPr>
          <p:cNvSpPr/>
          <p:nvPr/>
        </p:nvSpPr>
        <p:spPr>
          <a:xfrm rot="4500105" flipH="1">
            <a:off x="-2257257" y="2041567"/>
            <a:ext cx="5633302" cy="1531776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4">
            <a:extLst>
              <a:ext uri="{FF2B5EF4-FFF2-40B4-BE49-F238E27FC236}">
                <a16:creationId xmlns:a16="http://schemas.microsoft.com/office/drawing/2014/main" id="{C6756A5E-F470-0B25-7BA5-6EAC6AE53917}"/>
              </a:ext>
            </a:extLst>
          </p:cNvPr>
          <p:cNvSpPr/>
          <p:nvPr/>
        </p:nvSpPr>
        <p:spPr>
          <a:xfrm rot="5400000" flipH="1">
            <a:off x="5290387" y="1858804"/>
            <a:ext cx="6891070" cy="2389983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4">
            <a:extLst>
              <a:ext uri="{FF2B5EF4-FFF2-40B4-BE49-F238E27FC236}">
                <a16:creationId xmlns:a16="http://schemas.microsoft.com/office/drawing/2014/main" id="{4AA08A64-6916-14CB-E7C6-49DEEA42B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3500" y="2696311"/>
            <a:ext cx="5717306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Nível de aceitação no mercado</a:t>
            </a:r>
            <a:endParaRPr dirty="0"/>
          </a:p>
        </p:txBody>
      </p:sp>
      <p:sp>
        <p:nvSpPr>
          <p:cNvPr id="826" name="Google Shape;826;p54">
            <a:extLst>
              <a:ext uri="{FF2B5EF4-FFF2-40B4-BE49-F238E27FC236}">
                <a16:creationId xmlns:a16="http://schemas.microsoft.com/office/drawing/2014/main" id="{CD11648C-22D9-7716-0310-C09213AD145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82250" y="1572863"/>
            <a:ext cx="15795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7" name="Google Shape;827;p54">
            <a:extLst>
              <a:ext uri="{FF2B5EF4-FFF2-40B4-BE49-F238E27FC236}">
                <a16:creationId xmlns:a16="http://schemas.microsoft.com/office/drawing/2014/main" id="{257D2299-E4B1-BF84-34D5-740684C0D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26200" y="3985111"/>
            <a:ext cx="4491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Comunidade, Empresas, etc..!..</a:t>
            </a:r>
            <a:endParaRPr dirty="0"/>
          </a:p>
        </p:txBody>
      </p:sp>
      <p:grpSp>
        <p:nvGrpSpPr>
          <p:cNvPr id="828" name="Google Shape;828;p54">
            <a:extLst>
              <a:ext uri="{FF2B5EF4-FFF2-40B4-BE49-F238E27FC236}">
                <a16:creationId xmlns:a16="http://schemas.microsoft.com/office/drawing/2014/main" id="{0531C5D7-7FEA-EC96-8616-727188C69201}"/>
              </a:ext>
            </a:extLst>
          </p:cNvPr>
          <p:cNvGrpSpPr/>
          <p:nvPr/>
        </p:nvGrpSpPr>
        <p:grpSpPr>
          <a:xfrm>
            <a:off x="8430675" y="628650"/>
            <a:ext cx="125" cy="3759600"/>
            <a:chOff x="713100" y="628650"/>
            <a:chExt cx="125" cy="3759600"/>
          </a:xfrm>
        </p:grpSpPr>
        <p:cxnSp>
          <p:nvCxnSpPr>
            <p:cNvPr id="829" name="Google Shape;829;p54">
              <a:extLst>
                <a:ext uri="{FF2B5EF4-FFF2-40B4-BE49-F238E27FC236}">
                  <a16:creationId xmlns:a16="http://schemas.microsoft.com/office/drawing/2014/main" id="{8B73EAF6-9201-FCF0-0680-1841D1C444C9}"/>
                </a:ext>
              </a:extLst>
            </p:cNvPr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54">
              <a:extLst>
                <a:ext uri="{FF2B5EF4-FFF2-40B4-BE49-F238E27FC236}">
                  <a16:creationId xmlns:a16="http://schemas.microsoft.com/office/drawing/2014/main" id="{1CF256C6-5D9C-CC5D-0650-631AA16990C1}"/>
                </a:ext>
              </a:extLst>
            </p:cNvPr>
            <p:cNvCxnSpPr/>
            <p:nvPr/>
          </p:nvCxnSpPr>
          <p:spPr>
            <a:xfrm>
              <a:off x="713225" y="2399130"/>
              <a:ext cx="0" cy="1289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54">
              <a:extLst>
                <a:ext uri="{FF2B5EF4-FFF2-40B4-BE49-F238E27FC236}">
                  <a16:creationId xmlns:a16="http://schemas.microsoft.com/office/drawing/2014/main" id="{62E55390-2B1B-7E0A-B937-9076F2B77714}"/>
                </a:ext>
              </a:extLst>
            </p:cNvPr>
            <p:cNvCxnSpPr/>
            <p:nvPr/>
          </p:nvCxnSpPr>
          <p:spPr>
            <a:xfrm>
              <a:off x="713225" y="1344157"/>
              <a:ext cx="0" cy="627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2" name="Google Shape;832;p54">
            <a:extLst>
              <a:ext uri="{FF2B5EF4-FFF2-40B4-BE49-F238E27FC236}">
                <a16:creationId xmlns:a16="http://schemas.microsoft.com/office/drawing/2014/main" id="{8FC7BEDD-67A1-8E62-3B9F-CD1BFC1C2426}"/>
              </a:ext>
            </a:extLst>
          </p:cNvPr>
          <p:cNvGrpSpPr/>
          <p:nvPr/>
        </p:nvGrpSpPr>
        <p:grpSpPr>
          <a:xfrm>
            <a:off x="5911315" y="828334"/>
            <a:ext cx="1970119" cy="625692"/>
            <a:chOff x="7331375" y="2583150"/>
            <a:chExt cx="835150" cy="265225"/>
          </a:xfrm>
        </p:grpSpPr>
        <p:sp>
          <p:nvSpPr>
            <p:cNvPr id="833" name="Google Shape;833;p54">
              <a:extLst>
                <a:ext uri="{FF2B5EF4-FFF2-40B4-BE49-F238E27FC236}">
                  <a16:creationId xmlns:a16="http://schemas.microsoft.com/office/drawing/2014/main" id="{F52B5C6C-D3B5-57D5-3E14-B8064BF52FEA}"/>
                </a:ext>
              </a:extLst>
            </p:cNvPr>
            <p:cNvSpPr/>
            <p:nvPr/>
          </p:nvSpPr>
          <p:spPr>
            <a:xfrm>
              <a:off x="7331375" y="2583150"/>
              <a:ext cx="835150" cy="265225"/>
            </a:xfrm>
            <a:custGeom>
              <a:avLst/>
              <a:gdLst/>
              <a:ahLst/>
              <a:cxnLst/>
              <a:rect l="l" t="t" r="r" b="b"/>
              <a:pathLst>
                <a:path w="33406" h="10609" extrusionOk="0">
                  <a:moveTo>
                    <a:pt x="31369" y="10609"/>
                  </a:moveTo>
                  <a:lnTo>
                    <a:pt x="2006" y="10609"/>
                  </a:lnTo>
                  <a:cubicBezTo>
                    <a:pt x="882" y="10609"/>
                    <a:pt x="0" y="9727"/>
                    <a:pt x="0" y="8603"/>
                  </a:cubicBezTo>
                  <a:lnTo>
                    <a:pt x="0" y="2007"/>
                  </a:lnTo>
                  <a:cubicBezTo>
                    <a:pt x="0" y="88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882"/>
                    <a:pt x="33405" y="2007"/>
                  </a:cubicBezTo>
                  <a:lnTo>
                    <a:pt x="33405" y="8603"/>
                  </a:lnTo>
                  <a:cubicBezTo>
                    <a:pt x="33405" y="9727"/>
                    <a:pt x="32493" y="10609"/>
                    <a:pt x="31369" y="106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4">
              <a:extLst>
                <a:ext uri="{FF2B5EF4-FFF2-40B4-BE49-F238E27FC236}">
                  <a16:creationId xmlns:a16="http://schemas.microsoft.com/office/drawing/2014/main" id="{340A9722-1438-94FD-523F-40E6F420C085}"/>
                </a:ext>
              </a:extLst>
            </p:cNvPr>
            <p:cNvSpPr/>
            <p:nvPr/>
          </p:nvSpPr>
          <p:spPr>
            <a:xfrm>
              <a:off x="8042625" y="2621150"/>
              <a:ext cx="80575" cy="79825"/>
            </a:xfrm>
            <a:custGeom>
              <a:avLst/>
              <a:gdLst/>
              <a:ahLst/>
              <a:cxnLst/>
              <a:rect l="l" t="t" r="r" b="b"/>
              <a:pathLst>
                <a:path w="3223" h="3193" extrusionOk="0">
                  <a:moveTo>
                    <a:pt x="3223" y="1581"/>
                  </a:moveTo>
                  <a:cubicBezTo>
                    <a:pt x="3223" y="2493"/>
                    <a:pt x="2493" y="3192"/>
                    <a:pt x="1612" y="3192"/>
                  </a:cubicBezTo>
                  <a:cubicBezTo>
                    <a:pt x="730" y="3192"/>
                    <a:pt x="1" y="2493"/>
                    <a:pt x="1" y="1581"/>
                  </a:cubicBezTo>
                  <a:cubicBezTo>
                    <a:pt x="1" y="700"/>
                    <a:pt x="730" y="0"/>
                    <a:pt x="1612" y="0"/>
                  </a:cubicBezTo>
                  <a:cubicBezTo>
                    <a:pt x="2493" y="0"/>
                    <a:pt x="3223" y="700"/>
                    <a:pt x="3223" y="1581"/>
                  </a:cubicBezTo>
                  <a:close/>
                </a:path>
              </a:pathLst>
            </a:custGeom>
            <a:solidFill>
              <a:srgbClr val="86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4">
              <a:extLst>
                <a:ext uri="{FF2B5EF4-FFF2-40B4-BE49-F238E27FC236}">
                  <a16:creationId xmlns:a16="http://schemas.microsoft.com/office/drawing/2014/main" id="{EFF29E7F-08FE-BBD5-B376-DFAFE2EF8BFA}"/>
                </a:ext>
              </a:extLst>
            </p:cNvPr>
            <p:cNvSpPr/>
            <p:nvPr/>
          </p:nvSpPr>
          <p:spPr>
            <a:xfrm>
              <a:off x="8042625" y="2736650"/>
              <a:ext cx="80575" cy="80575"/>
            </a:xfrm>
            <a:custGeom>
              <a:avLst/>
              <a:gdLst/>
              <a:ahLst/>
              <a:cxnLst/>
              <a:rect l="l" t="t" r="r" b="b"/>
              <a:pathLst>
                <a:path w="3223" h="3223" extrusionOk="0">
                  <a:moveTo>
                    <a:pt x="3223" y="1612"/>
                  </a:moveTo>
                  <a:cubicBezTo>
                    <a:pt x="3223" y="2493"/>
                    <a:pt x="2493" y="3223"/>
                    <a:pt x="1612" y="3223"/>
                  </a:cubicBezTo>
                  <a:cubicBezTo>
                    <a:pt x="730" y="3223"/>
                    <a:pt x="1" y="2493"/>
                    <a:pt x="1" y="1612"/>
                  </a:cubicBezTo>
                  <a:cubicBezTo>
                    <a:pt x="1" y="730"/>
                    <a:pt x="730" y="1"/>
                    <a:pt x="1612" y="1"/>
                  </a:cubicBezTo>
                  <a:cubicBezTo>
                    <a:pt x="2493" y="1"/>
                    <a:pt x="3223" y="730"/>
                    <a:pt x="3223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>
              <a:extLst>
                <a:ext uri="{FF2B5EF4-FFF2-40B4-BE49-F238E27FC236}">
                  <a16:creationId xmlns:a16="http://schemas.microsoft.com/office/drawing/2014/main" id="{E8A89389-276C-6CFD-308D-1658BF4B8BF3}"/>
                </a:ext>
              </a:extLst>
            </p:cNvPr>
            <p:cNvSpPr/>
            <p:nvPr/>
          </p:nvSpPr>
          <p:spPr>
            <a:xfrm>
              <a:off x="8064675" y="2643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517" y="0"/>
                  </a:moveTo>
                  <a:lnTo>
                    <a:pt x="517" y="487"/>
                  </a:lnTo>
                  <a:lnTo>
                    <a:pt x="0" y="487"/>
                  </a:lnTo>
                  <a:lnTo>
                    <a:pt x="0" y="851"/>
                  </a:lnTo>
                  <a:lnTo>
                    <a:pt x="517" y="851"/>
                  </a:lnTo>
                  <a:lnTo>
                    <a:pt x="517" y="1368"/>
                  </a:lnTo>
                  <a:lnTo>
                    <a:pt x="912" y="1368"/>
                  </a:lnTo>
                  <a:lnTo>
                    <a:pt x="912" y="851"/>
                  </a:lnTo>
                  <a:lnTo>
                    <a:pt x="1398" y="851"/>
                  </a:lnTo>
                  <a:lnTo>
                    <a:pt x="1398" y="487"/>
                  </a:lnTo>
                  <a:lnTo>
                    <a:pt x="912" y="48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>
              <a:extLst>
                <a:ext uri="{FF2B5EF4-FFF2-40B4-BE49-F238E27FC236}">
                  <a16:creationId xmlns:a16="http://schemas.microsoft.com/office/drawing/2014/main" id="{CE62CCE7-EFF9-BAE0-071B-633A29E44FD5}"/>
                </a:ext>
              </a:extLst>
            </p:cNvPr>
            <p:cNvSpPr/>
            <p:nvPr/>
          </p:nvSpPr>
          <p:spPr>
            <a:xfrm>
              <a:off x="8067700" y="2770100"/>
              <a:ext cx="30425" cy="13700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" y="0"/>
                  </a:moveTo>
                  <a:lnTo>
                    <a:pt x="1" y="547"/>
                  </a:lnTo>
                  <a:lnTo>
                    <a:pt x="1217" y="547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>
              <a:extLst>
                <a:ext uri="{FF2B5EF4-FFF2-40B4-BE49-F238E27FC236}">
                  <a16:creationId xmlns:a16="http://schemas.microsoft.com/office/drawing/2014/main" id="{3E6D024E-B2D4-0251-845B-1F0C394607F4}"/>
                </a:ext>
              </a:extLst>
            </p:cNvPr>
            <p:cNvSpPr/>
            <p:nvPr/>
          </p:nvSpPr>
          <p:spPr>
            <a:xfrm>
              <a:off x="7364050" y="2612800"/>
              <a:ext cx="189225" cy="202900"/>
            </a:xfrm>
            <a:custGeom>
              <a:avLst/>
              <a:gdLst/>
              <a:ahLst/>
              <a:cxnLst/>
              <a:rect l="l" t="t" r="r" b="b"/>
              <a:pathLst>
                <a:path w="7569" h="8116" extrusionOk="0">
                  <a:moveTo>
                    <a:pt x="1611" y="0"/>
                  </a:moveTo>
                  <a:cubicBezTo>
                    <a:pt x="730" y="0"/>
                    <a:pt x="0" y="730"/>
                    <a:pt x="0" y="1611"/>
                  </a:cubicBezTo>
                  <a:lnTo>
                    <a:pt x="0" y="6505"/>
                  </a:lnTo>
                  <a:cubicBezTo>
                    <a:pt x="0" y="741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417"/>
                    <a:pt x="7539" y="6505"/>
                  </a:cubicBezTo>
                  <a:lnTo>
                    <a:pt x="7539" y="1611"/>
                  </a:lnTo>
                  <a:cubicBezTo>
                    <a:pt x="7569" y="730"/>
                    <a:pt x="6839" y="0"/>
                    <a:pt x="5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4">
              <a:extLst>
                <a:ext uri="{FF2B5EF4-FFF2-40B4-BE49-F238E27FC236}">
                  <a16:creationId xmlns:a16="http://schemas.microsoft.com/office/drawing/2014/main" id="{763386C1-A51F-C28D-0691-58C44D8FE514}"/>
                </a:ext>
              </a:extLst>
            </p:cNvPr>
            <p:cNvSpPr/>
            <p:nvPr/>
          </p:nvSpPr>
          <p:spPr>
            <a:xfrm>
              <a:off x="7331375" y="2698650"/>
              <a:ext cx="281950" cy="120850"/>
            </a:xfrm>
            <a:custGeom>
              <a:avLst/>
              <a:gdLst/>
              <a:ahLst/>
              <a:cxnLst/>
              <a:rect l="l" t="t" r="r" b="b"/>
              <a:pathLst>
                <a:path w="11278" h="4834" extrusionOk="0">
                  <a:moveTo>
                    <a:pt x="122" y="4013"/>
                  </a:moveTo>
                  <a:lnTo>
                    <a:pt x="2371" y="1764"/>
                  </a:lnTo>
                  <a:cubicBezTo>
                    <a:pt x="2584" y="1551"/>
                    <a:pt x="2949" y="1581"/>
                    <a:pt x="3131" y="1794"/>
                  </a:cubicBezTo>
                  <a:lnTo>
                    <a:pt x="4256" y="2980"/>
                  </a:lnTo>
                  <a:lnTo>
                    <a:pt x="6262" y="305"/>
                  </a:lnTo>
                  <a:cubicBezTo>
                    <a:pt x="6475" y="31"/>
                    <a:pt x="6900" y="1"/>
                    <a:pt x="7143" y="274"/>
                  </a:cubicBezTo>
                  <a:lnTo>
                    <a:pt x="11277" y="4834"/>
                  </a:lnTo>
                  <a:lnTo>
                    <a:pt x="0" y="48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4">
              <a:extLst>
                <a:ext uri="{FF2B5EF4-FFF2-40B4-BE49-F238E27FC236}">
                  <a16:creationId xmlns:a16="http://schemas.microsoft.com/office/drawing/2014/main" id="{B0A2B4B7-B5B0-AF5D-FECA-622AA8E78D63}"/>
                </a:ext>
              </a:extLst>
            </p:cNvPr>
            <p:cNvSpPr/>
            <p:nvPr/>
          </p:nvSpPr>
          <p:spPr>
            <a:xfrm>
              <a:off x="7383050" y="2646225"/>
              <a:ext cx="44100" cy="44100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1763" y="882"/>
                  </a:moveTo>
                  <a:cubicBezTo>
                    <a:pt x="1763" y="1368"/>
                    <a:pt x="1368" y="1763"/>
                    <a:pt x="882" y="1763"/>
                  </a:cubicBezTo>
                  <a:cubicBezTo>
                    <a:pt x="395" y="1763"/>
                    <a:pt x="0" y="1368"/>
                    <a:pt x="0" y="882"/>
                  </a:cubicBezTo>
                  <a:cubicBezTo>
                    <a:pt x="0" y="396"/>
                    <a:pt x="395" y="1"/>
                    <a:pt x="882" y="1"/>
                  </a:cubicBezTo>
                  <a:cubicBezTo>
                    <a:pt x="1368" y="1"/>
                    <a:pt x="1763" y="396"/>
                    <a:pt x="1763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4">
              <a:extLst>
                <a:ext uri="{FF2B5EF4-FFF2-40B4-BE49-F238E27FC236}">
                  <a16:creationId xmlns:a16="http://schemas.microsoft.com/office/drawing/2014/main" id="{623A4E89-BEFD-342D-089B-C686DEC36F6E}"/>
                </a:ext>
              </a:extLst>
            </p:cNvPr>
            <p:cNvSpPr/>
            <p:nvPr/>
          </p:nvSpPr>
          <p:spPr>
            <a:xfrm>
              <a:off x="7605700" y="2630275"/>
              <a:ext cx="344250" cy="40300"/>
            </a:xfrm>
            <a:custGeom>
              <a:avLst/>
              <a:gdLst/>
              <a:ahLst/>
              <a:cxnLst/>
              <a:rect l="l" t="t" r="r" b="b"/>
              <a:pathLst>
                <a:path w="13770" h="1612" extrusionOk="0">
                  <a:moveTo>
                    <a:pt x="0" y="0"/>
                  </a:moveTo>
                  <a:lnTo>
                    <a:pt x="0" y="1611"/>
                  </a:lnTo>
                  <a:lnTo>
                    <a:pt x="13769" y="1611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>
              <a:extLst>
                <a:ext uri="{FF2B5EF4-FFF2-40B4-BE49-F238E27FC236}">
                  <a16:creationId xmlns:a16="http://schemas.microsoft.com/office/drawing/2014/main" id="{6CA2CA48-C9AF-DD56-1CEF-A70297E9B4DD}"/>
                </a:ext>
              </a:extLst>
            </p:cNvPr>
            <p:cNvSpPr/>
            <p:nvPr/>
          </p:nvSpPr>
          <p:spPr>
            <a:xfrm>
              <a:off x="7605700" y="2696375"/>
              <a:ext cx="180875" cy="18275"/>
            </a:xfrm>
            <a:custGeom>
              <a:avLst/>
              <a:gdLst/>
              <a:ahLst/>
              <a:cxnLst/>
              <a:rect l="l" t="t" r="r" b="b"/>
              <a:pathLst>
                <a:path w="7235" h="731" extrusionOk="0">
                  <a:moveTo>
                    <a:pt x="0" y="1"/>
                  </a:moveTo>
                  <a:lnTo>
                    <a:pt x="0" y="730"/>
                  </a:lnTo>
                  <a:lnTo>
                    <a:pt x="7234" y="73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4">
            <a:extLst>
              <a:ext uri="{FF2B5EF4-FFF2-40B4-BE49-F238E27FC236}">
                <a16:creationId xmlns:a16="http://schemas.microsoft.com/office/drawing/2014/main" id="{05E6DB8B-C953-33FF-EB45-7C4B80E1FD7D}"/>
              </a:ext>
            </a:extLst>
          </p:cNvPr>
          <p:cNvGrpSpPr/>
          <p:nvPr/>
        </p:nvGrpSpPr>
        <p:grpSpPr>
          <a:xfrm>
            <a:off x="1262392" y="815733"/>
            <a:ext cx="1970119" cy="650844"/>
            <a:chOff x="7331375" y="2940300"/>
            <a:chExt cx="835150" cy="275875"/>
          </a:xfrm>
        </p:grpSpPr>
        <p:sp>
          <p:nvSpPr>
            <p:cNvPr id="844" name="Google Shape;844;p54">
              <a:extLst>
                <a:ext uri="{FF2B5EF4-FFF2-40B4-BE49-F238E27FC236}">
                  <a16:creationId xmlns:a16="http://schemas.microsoft.com/office/drawing/2014/main" id="{0F0072BA-E895-95F3-0B7B-453002A5CB66}"/>
                </a:ext>
              </a:extLst>
            </p:cNvPr>
            <p:cNvSpPr/>
            <p:nvPr/>
          </p:nvSpPr>
          <p:spPr>
            <a:xfrm>
              <a:off x="7331375" y="2940300"/>
              <a:ext cx="835150" cy="275875"/>
            </a:xfrm>
            <a:custGeom>
              <a:avLst/>
              <a:gdLst/>
              <a:ahLst/>
              <a:cxnLst/>
              <a:rect l="l" t="t" r="r" b="b"/>
              <a:pathLst>
                <a:path w="33406" h="11035" extrusionOk="0">
                  <a:moveTo>
                    <a:pt x="31369" y="11034"/>
                  </a:moveTo>
                  <a:lnTo>
                    <a:pt x="2006" y="11034"/>
                  </a:lnTo>
                  <a:cubicBezTo>
                    <a:pt x="882" y="11034"/>
                    <a:pt x="0" y="10122"/>
                    <a:pt x="0" y="8998"/>
                  </a:cubicBezTo>
                  <a:lnTo>
                    <a:pt x="0" y="2037"/>
                  </a:lnTo>
                  <a:cubicBezTo>
                    <a:pt x="0" y="91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912"/>
                    <a:pt x="33405" y="2037"/>
                  </a:cubicBezTo>
                  <a:lnTo>
                    <a:pt x="33405" y="8998"/>
                  </a:lnTo>
                  <a:cubicBezTo>
                    <a:pt x="33405" y="10122"/>
                    <a:pt x="32493" y="11034"/>
                    <a:pt x="31369" y="1103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4">
              <a:extLst>
                <a:ext uri="{FF2B5EF4-FFF2-40B4-BE49-F238E27FC236}">
                  <a16:creationId xmlns:a16="http://schemas.microsoft.com/office/drawing/2014/main" id="{A165EA4D-14D6-0728-A49B-D2CB27DA0B45}"/>
                </a:ext>
              </a:extLst>
            </p:cNvPr>
            <p:cNvSpPr/>
            <p:nvPr/>
          </p:nvSpPr>
          <p:spPr>
            <a:xfrm>
              <a:off x="7605700" y="2988175"/>
              <a:ext cx="344250" cy="40300"/>
            </a:xfrm>
            <a:custGeom>
              <a:avLst/>
              <a:gdLst/>
              <a:ahLst/>
              <a:cxnLst/>
              <a:rect l="l" t="t" r="r" b="b"/>
              <a:pathLst>
                <a:path w="13770" h="1612" extrusionOk="0">
                  <a:moveTo>
                    <a:pt x="0" y="1"/>
                  </a:moveTo>
                  <a:lnTo>
                    <a:pt x="0" y="1612"/>
                  </a:lnTo>
                  <a:lnTo>
                    <a:pt x="13769" y="1612"/>
                  </a:lnTo>
                  <a:lnTo>
                    <a:pt x="13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>
              <a:extLst>
                <a:ext uri="{FF2B5EF4-FFF2-40B4-BE49-F238E27FC236}">
                  <a16:creationId xmlns:a16="http://schemas.microsoft.com/office/drawing/2014/main" id="{E8EF78A3-C5BF-17D5-2471-B6E8BB2F34D2}"/>
                </a:ext>
              </a:extLst>
            </p:cNvPr>
            <p:cNvSpPr/>
            <p:nvPr/>
          </p:nvSpPr>
          <p:spPr>
            <a:xfrm>
              <a:off x="7605700" y="3053525"/>
              <a:ext cx="180875" cy="19025"/>
            </a:xfrm>
            <a:custGeom>
              <a:avLst/>
              <a:gdLst/>
              <a:ahLst/>
              <a:cxnLst/>
              <a:rect l="l" t="t" r="r" b="b"/>
              <a:pathLst>
                <a:path w="7235" h="761" extrusionOk="0">
                  <a:moveTo>
                    <a:pt x="0" y="1"/>
                  </a:moveTo>
                  <a:lnTo>
                    <a:pt x="0" y="760"/>
                  </a:lnTo>
                  <a:lnTo>
                    <a:pt x="7234" y="76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>
              <a:extLst>
                <a:ext uri="{FF2B5EF4-FFF2-40B4-BE49-F238E27FC236}">
                  <a16:creationId xmlns:a16="http://schemas.microsoft.com/office/drawing/2014/main" id="{125B4BDC-C9EE-9EE8-97B5-1363626C37AE}"/>
                </a:ext>
              </a:extLst>
            </p:cNvPr>
            <p:cNvSpPr/>
            <p:nvPr/>
          </p:nvSpPr>
          <p:spPr>
            <a:xfrm>
              <a:off x="7364050" y="2970700"/>
              <a:ext cx="189225" cy="202925"/>
            </a:xfrm>
            <a:custGeom>
              <a:avLst/>
              <a:gdLst/>
              <a:ahLst/>
              <a:cxnLst/>
              <a:rect l="l" t="t" r="r" b="b"/>
              <a:pathLst>
                <a:path w="7569" h="8117" extrusionOk="0">
                  <a:moveTo>
                    <a:pt x="5928" y="0"/>
                  </a:moveTo>
                  <a:lnTo>
                    <a:pt x="1611" y="0"/>
                  </a:lnTo>
                  <a:cubicBezTo>
                    <a:pt x="730" y="0"/>
                    <a:pt x="0" y="700"/>
                    <a:pt x="0" y="1611"/>
                  </a:cubicBezTo>
                  <a:lnTo>
                    <a:pt x="0" y="6505"/>
                  </a:lnTo>
                  <a:cubicBezTo>
                    <a:pt x="0" y="738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387"/>
                    <a:pt x="7539" y="6505"/>
                  </a:cubicBezTo>
                  <a:lnTo>
                    <a:pt x="7539" y="1611"/>
                  </a:lnTo>
                  <a:cubicBezTo>
                    <a:pt x="7569" y="700"/>
                    <a:pt x="6839" y="0"/>
                    <a:pt x="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>
              <a:extLst>
                <a:ext uri="{FF2B5EF4-FFF2-40B4-BE49-F238E27FC236}">
                  <a16:creationId xmlns:a16="http://schemas.microsoft.com/office/drawing/2014/main" id="{7339333E-AA56-B61E-D205-1F054FEE8794}"/>
                </a:ext>
              </a:extLst>
            </p:cNvPr>
            <p:cNvSpPr/>
            <p:nvPr/>
          </p:nvSpPr>
          <p:spPr>
            <a:xfrm>
              <a:off x="7433200" y="3099875"/>
              <a:ext cx="22050" cy="22825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1"/>
                  </a:moveTo>
                  <a:cubicBezTo>
                    <a:pt x="183" y="1"/>
                    <a:pt x="0" y="213"/>
                    <a:pt x="0" y="457"/>
                  </a:cubicBezTo>
                  <a:cubicBezTo>
                    <a:pt x="0" y="700"/>
                    <a:pt x="183" y="913"/>
                    <a:pt x="426" y="913"/>
                  </a:cubicBezTo>
                  <a:cubicBezTo>
                    <a:pt x="669" y="913"/>
                    <a:pt x="882" y="700"/>
                    <a:pt x="882" y="457"/>
                  </a:cubicBezTo>
                  <a:cubicBezTo>
                    <a:pt x="882" y="21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>
              <a:extLst>
                <a:ext uri="{FF2B5EF4-FFF2-40B4-BE49-F238E27FC236}">
                  <a16:creationId xmlns:a16="http://schemas.microsoft.com/office/drawing/2014/main" id="{8EF7DB80-0048-BFF5-C3BD-EFE9B72E8193}"/>
                </a:ext>
              </a:extLst>
            </p:cNvPr>
            <p:cNvSpPr/>
            <p:nvPr/>
          </p:nvSpPr>
          <p:spPr>
            <a:xfrm>
              <a:off x="7475750" y="3099875"/>
              <a:ext cx="22825" cy="22825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213" y="1"/>
                    <a:pt x="1" y="213"/>
                    <a:pt x="1" y="457"/>
                  </a:cubicBezTo>
                  <a:cubicBezTo>
                    <a:pt x="1" y="700"/>
                    <a:pt x="213" y="913"/>
                    <a:pt x="456" y="913"/>
                  </a:cubicBezTo>
                  <a:cubicBezTo>
                    <a:pt x="700" y="913"/>
                    <a:pt x="912" y="700"/>
                    <a:pt x="912" y="457"/>
                  </a:cubicBezTo>
                  <a:cubicBezTo>
                    <a:pt x="912" y="213"/>
                    <a:pt x="700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>
              <a:extLst>
                <a:ext uri="{FF2B5EF4-FFF2-40B4-BE49-F238E27FC236}">
                  <a16:creationId xmlns:a16="http://schemas.microsoft.com/office/drawing/2014/main" id="{356D60B3-83F1-9839-784D-8409589A2DEB}"/>
                </a:ext>
              </a:extLst>
            </p:cNvPr>
            <p:cNvSpPr/>
            <p:nvPr/>
          </p:nvSpPr>
          <p:spPr>
            <a:xfrm>
              <a:off x="7397475" y="3021600"/>
              <a:ext cx="117825" cy="69950"/>
            </a:xfrm>
            <a:custGeom>
              <a:avLst/>
              <a:gdLst/>
              <a:ahLst/>
              <a:cxnLst/>
              <a:rect l="l" t="t" r="r" b="b"/>
              <a:pathLst>
                <a:path w="4713" h="2798" extrusionOk="0">
                  <a:moveTo>
                    <a:pt x="244" y="1"/>
                  </a:moveTo>
                  <a:cubicBezTo>
                    <a:pt x="122" y="1"/>
                    <a:pt x="1" y="123"/>
                    <a:pt x="1" y="244"/>
                  </a:cubicBezTo>
                  <a:cubicBezTo>
                    <a:pt x="1" y="396"/>
                    <a:pt x="122" y="518"/>
                    <a:pt x="244" y="518"/>
                  </a:cubicBezTo>
                  <a:lnTo>
                    <a:pt x="518" y="518"/>
                  </a:lnTo>
                  <a:lnTo>
                    <a:pt x="1338" y="2645"/>
                  </a:lnTo>
                  <a:cubicBezTo>
                    <a:pt x="1369" y="2737"/>
                    <a:pt x="1460" y="2797"/>
                    <a:pt x="1581" y="2797"/>
                  </a:cubicBezTo>
                  <a:lnTo>
                    <a:pt x="3831" y="2797"/>
                  </a:lnTo>
                  <a:cubicBezTo>
                    <a:pt x="3952" y="2797"/>
                    <a:pt x="4043" y="2737"/>
                    <a:pt x="4074" y="2645"/>
                  </a:cubicBezTo>
                  <a:lnTo>
                    <a:pt x="4682" y="1065"/>
                  </a:lnTo>
                  <a:cubicBezTo>
                    <a:pt x="4712" y="1004"/>
                    <a:pt x="4712" y="913"/>
                    <a:pt x="4651" y="852"/>
                  </a:cubicBezTo>
                  <a:cubicBezTo>
                    <a:pt x="4621" y="761"/>
                    <a:pt x="4530" y="730"/>
                    <a:pt x="4469" y="730"/>
                  </a:cubicBezTo>
                  <a:lnTo>
                    <a:pt x="1125" y="730"/>
                  </a:lnTo>
                  <a:lnTo>
                    <a:pt x="913" y="153"/>
                  </a:lnTo>
                  <a:cubicBezTo>
                    <a:pt x="882" y="62"/>
                    <a:pt x="79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>
              <a:extLst>
                <a:ext uri="{FF2B5EF4-FFF2-40B4-BE49-F238E27FC236}">
                  <a16:creationId xmlns:a16="http://schemas.microsoft.com/office/drawing/2014/main" id="{0CFA083C-862A-2D6C-EE33-D6274C6A4FD4}"/>
                </a:ext>
              </a:extLst>
            </p:cNvPr>
            <p:cNvSpPr/>
            <p:nvPr/>
          </p:nvSpPr>
          <p:spPr>
            <a:xfrm>
              <a:off x="7860250" y="3084675"/>
              <a:ext cx="262950" cy="79825"/>
            </a:xfrm>
            <a:custGeom>
              <a:avLst/>
              <a:gdLst/>
              <a:ahLst/>
              <a:cxnLst/>
              <a:rect l="l" t="t" r="r" b="b"/>
              <a:pathLst>
                <a:path w="10518" h="3193" extrusionOk="0">
                  <a:moveTo>
                    <a:pt x="8907" y="3192"/>
                  </a:moveTo>
                  <a:lnTo>
                    <a:pt x="1612" y="3192"/>
                  </a:lnTo>
                  <a:cubicBezTo>
                    <a:pt x="730" y="3192"/>
                    <a:pt x="1" y="2493"/>
                    <a:pt x="1" y="1612"/>
                  </a:cubicBezTo>
                  <a:lnTo>
                    <a:pt x="1" y="1612"/>
                  </a:lnTo>
                  <a:cubicBezTo>
                    <a:pt x="1" y="730"/>
                    <a:pt x="730" y="1"/>
                    <a:pt x="1612" y="1"/>
                  </a:cubicBezTo>
                  <a:lnTo>
                    <a:pt x="8907" y="1"/>
                  </a:lnTo>
                  <a:cubicBezTo>
                    <a:pt x="9788" y="1"/>
                    <a:pt x="10518" y="730"/>
                    <a:pt x="10518" y="1612"/>
                  </a:cubicBezTo>
                  <a:lnTo>
                    <a:pt x="10518" y="1612"/>
                  </a:lnTo>
                  <a:cubicBezTo>
                    <a:pt x="10518" y="2493"/>
                    <a:pt x="9788" y="3192"/>
                    <a:pt x="8907" y="3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12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9"/>
          <p:cNvSpPr txBox="1">
            <a:spLocks noGrp="1"/>
          </p:cNvSpPr>
          <p:nvPr>
            <p:ph type="title"/>
          </p:nvPr>
        </p:nvSpPr>
        <p:spPr>
          <a:xfrm>
            <a:off x="952400" y="539500"/>
            <a:ext cx="7239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Uauuu </a:t>
            </a:r>
            <a:r>
              <a:rPr lang="en" b="1" dirty="0">
                <a:solidFill>
                  <a:schemeClr val="accent5"/>
                </a:solidFill>
              </a:rPr>
              <a:t>muito top!!!!</a:t>
            </a:r>
            <a:endParaRPr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65" name="Google Shape;1065;p59"/>
          <p:cNvSpPr txBox="1">
            <a:spLocks noGrp="1"/>
          </p:cNvSpPr>
          <p:nvPr>
            <p:ph type="subTitle" idx="2"/>
          </p:nvPr>
        </p:nvSpPr>
        <p:spPr>
          <a:xfrm>
            <a:off x="3459900" y="15823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Comunidade</a:t>
            </a:r>
            <a:endParaRPr dirty="0"/>
          </a:p>
        </p:txBody>
      </p:sp>
      <p:sp>
        <p:nvSpPr>
          <p:cNvPr id="1067" name="Google Shape;1067;p59"/>
          <p:cNvSpPr txBox="1">
            <a:spLocks noGrp="1"/>
          </p:cNvSpPr>
          <p:nvPr>
            <p:ph type="subTitle" idx="6"/>
          </p:nvPr>
        </p:nvSpPr>
        <p:spPr>
          <a:xfrm>
            <a:off x="952400" y="1582322"/>
            <a:ext cx="22242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Empresas</a:t>
            </a:r>
            <a:endParaRPr dirty="0"/>
          </a:p>
        </p:txBody>
      </p:sp>
      <p:sp>
        <p:nvSpPr>
          <p:cNvPr id="1070" name="Google Shape;1070;p59"/>
          <p:cNvSpPr txBox="1">
            <a:spLocks noGrp="1"/>
          </p:cNvSpPr>
          <p:nvPr>
            <p:ph type="subTitle" idx="5"/>
          </p:nvPr>
        </p:nvSpPr>
        <p:spPr>
          <a:xfrm>
            <a:off x="952413" y="1911347"/>
            <a:ext cx="2224200" cy="97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Google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UBER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Microsoft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Netflix</a:t>
            </a:r>
            <a:endParaRPr dirty="0"/>
          </a:p>
        </p:txBody>
      </p:sp>
      <p:sp>
        <p:nvSpPr>
          <p:cNvPr id="1072" name="Google Shape;1072;p59"/>
          <p:cNvSpPr/>
          <p:nvPr/>
        </p:nvSpPr>
        <p:spPr>
          <a:xfrm rot="-1800125">
            <a:off x="7062749" y="-1964241"/>
            <a:ext cx="1773651" cy="5494063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ubtítulo 14">
            <a:extLst>
              <a:ext uri="{FF2B5EF4-FFF2-40B4-BE49-F238E27FC236}">
                <a16:creationId xmlns:a16="http://schemas.microsoft.com/office/drawing/2014/main" id="{2392E808-3F96-6FBF-0A72-3D783D12A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9912" y="1911347"/>
            <a:ext cx="2758008" cy="6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 mais popular da atualidade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6C7A0B4-821F-8785-D969-9CD1013B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87" y="2511947"/>
            <a:ext cx="2832307" cy="870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5"/>
          <p:cNvSpPr/>
          <p:nvPr/>
        </p:nvSpPr>
        <p:spPr>
          <a:xfrm rot="9899905" flipH="1">
            <a:off x="4475179" y="-1632796"/>
            <a:ext cx="7211918" cy="3094921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65"/>
          <p:cNvSpPr txBox="1">
            <a:spLocks noGrp="1"/>
          </p:cNvSpPr>
          <p:nvPr>
            <p:ph type="title"/>
          </p:nvPr>
        </p:nvSpPr>
        <p:spPr>
          <a:xfrm>
            <a:off x="952400" y="1105979"/>
            <a:ext cx="7239200" cy="6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b="1" dirty="0">
                <a:solidFill>
                  <a:schemeClr val="accent6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</a:rPr>
              <a:t>05</a:t>
            </a:r>
            <a:r>
              <a:rPr lang="pt-PT" sz="4000" b="1" dirty="0">
                <a:solidFill>
                  <a:schemeClr val="accent5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</a:rPr>
              <a:t> </a:t>
            </a:r>
            <a:br>
              <a:rPr lang="pt-PT" sz="4000" b="1" dirty="0">
                <a:solidFill>
                  <a:schemeClr val="accent5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</a:rPr>
            </a:br>
            <a:r>
              <a:rPr lang="pt-PT" sz="4000" b="1" dirty="0">
                <a:solidFill>
                  <a:schemeClr val="accent5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</a:rPr>
              <a:t>Comparação com outras ferramentas</a:t>
            </a:r>
            <a:endParaRPr lang="pt-PT" sz="4000"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1246235-4109-9FD7-CB2F-80C03064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00" y="2407298"/>
            <a:ext cx="7697274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67"/>
          <p:cNvSpPr/>
          <p:nvPr/>
        </p:nvSpPr>
        <p:spPr>
          <a:xfrm>
            <a:off x="2570250" y="2930370"/>
            <a:ext cx="7211867" cy="3094899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67"/>
          <p:cNvSpPr/>
          <p:nvPr/>
        </p:nvSpPr>
        <p:spPr>
          <a:xfrm>
            <a:off x="2738175" y="-803200"/>
            <a:ext cx="6891527" cy="239014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67"/>
          <p:cNvSpPr txBox="1">
            <a:spLocks noGrp="1"/>
          </p:cNvSpPr>
          <p:nvPr>
            <p:ph type="subTitle" idx="1"/>
          </p:nvPr>
        </p:nvSpPr>
        <p:spPr>
          <a:xfrm>
            <a:off x="952399" y="2034792"/>
            <a:ext cx="3527629" cy="2491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b="1" dirty="0"/>
              <a:t>Integra com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Slack</a:t>
            </a:r>
            <a:r>
              <a:rPr lang="pt-PT" dirty="0"/>
              <a:t>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Jira</a:t>
            </a:r>
            <a:r>
              <a:rPr lang="pt-PT" dirty="0"/>
              <a:t>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Trello</a:t>
            </a:r>
            <a:r>
              <a:rPr lang="pt-PT" dirty="0"/>
              <a:t>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Notion</a:t>
            </a:r>
            <a:r>
              <a:rPr lang="pt-PT" dirty="0"/>
              <a:t>,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/>
              <a:t>GitHub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Metodologias ágeis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Scrum</a:t>
            </a:r>
            <a:endParaRPr lang="pt-PT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dirty="0" err="1"/>
              <a:t>Kanban</a:t>
            </a:r>
            <a:r>
              <a:rPr lang="pt-PT" dirty="0"/>
              <a:t>.</a:t>
            </a:r>
            <a:endParaRPr dirty="0"/>
          </a:p>
        </p:txBody>
      </p:sp>
      <p:sp>
        <p:nvSpPr>
          <p:cNvPr id="1248" name="Google Shape;1248;p67"/>
          <p:cNvSpPr txBox="1">
            <a:spLocks noGrp="1"/>
          </p:cNvSpPr>
          <p:nvPr>
            <p:ph type="title"/>
          </p:nvPr>
        </p:nvSpPr>
        <p:spPr>
          <a:xfrm>
            <a:off x="952399" y="753874"/>
            <a:ext cx="6750076" cy="1728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06</a:t>
            </a:r>
            <a:br>
              <a:rPr lang="en" sz="4000" dirty="0"/>
            </a:br>
            <a:r>
              <a:rPr lang="en" sz="4000" dirty="0"/>
              <a:t>Integração e </a:t>
            </a:r>
            <a:r>
              <a:rPr lang="en" sz="4000" b="1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metodologias</a:t>
            </a:r>
            <a:endParaRPr sz="4000"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249" name="Google Shape;1249;p67"/>
          <p:cNvGrpSpPr/>
          <p:nvPr/>
        </p:nvGrpSpPr>
        <p:grpSpPr>
          <a:xfrm>
            <a:off x="5217466" y="2302555"/>
            <a:ext cx="3432984" cy="2496295"/>
            <a:chOff x="331763" y="414153"/>
            <a:chExt cx="6903246" cy="5019697"/>
          </a:xfrm>
        </p:grpSpPr>
        <p:sp>
          <p:nvSpPr>
            <p:cNvPr id="1250" name="Google Shape;1250;p67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7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7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7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4" name="Google Shape;1254;p67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5298606" y="2405540"/>
            <a:ext cx="3249110" cy="198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60"/>
          <p:cNvGrpSpPr/>
          <p:nvPr/>
        </p:nvGrpSpPr>
        <p:grpSpPr>
          <a:xfrm>
            <a:off x="5819422" y="662306"/>
            <a:ext cx="2404449" cy="3818904"/>
            <a:chOff x="5787150" y="662306"/>
            <a:chExt cx="2404449" cy="3818904"/>
          </a:xfrm>
        </p:grpSpPr>
        <p:sp>
          <p:nvSpPr>
            <p:cNvPr id="1079" name="Google Shape;1079;p60"/>
            <p:cNvSpPr/>
            <p:nvPr/>
          </p:nvSpPr>
          <p:spPr>
            <a:xfrm>
              <a:off x="6660345" y="1128014"/>
              <a:ext cx="1531254" cy="2693959"/>
            </a:xfrm>
            <a:custGeom>
              <a:avLst/>
              <a:gdLst/>
              <a:ahLst/>
              <a:cxnLst/>
              <a:rect l="l" t="t" r="r" b="b"/>
              <a:pathLst>
                <a:path w="54561" h="95990" extrusionOk="0">
                  <a:moveTo>
                    <a:pt x="50700" y="95990"/>
                  </a:moveTo>
                  <a:lnTo>
                    <a:pt x="3861" y="95990"/>
                  </a:lnTo>
                  <a:cubicBezTo>
                    <a:pt x="1733" y="95990"/>
                    <a:pt x="0" y="94257"/>
                    <a:pt x="0" y="92130"/>
                  </a:cubicBezTo>
                  <a:lnTo>
                    <a:pt x="0" y="3830"/>
                  </a:lnTo>
                  <a:cubicBezTo>
                    <a:pt x="0" y="1703"/>
                    <a:pt x="1733" y="1"/>
                    <a:pt x="3861" y="1"/>
                  </a:cubicBezTo>
                  <a:lnTo>
                    <a:pt x="50700" y="1"/>
                  </a:lnTo>
                  <a:cubicBezTo>
                    <a:pt x="52828" y="1"/>
                    <a:pt x="54561" y="1703"/>
                    <a:pt x="54561" y="3830"/>
                  </a:cubicBezTo>
                  <a:lnTo>
                    <a:pt x="54561" y="92130"/>
                  </a:lnTo>
                  <a:cubicBezTo>
                    <a:pt x="54561" y="94257"/>
                    <a:pt x="52828" y="95990"/>
                    <a:pt x="50700" y="9599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6727727" y="1305436"/>
              <a:ext cx="1396486" cy="2183008"/>
            </a:xfrm>
            <a:custGeom>
              <a:avLst/>
              <a:gdLst/>
              <a:ahLst/>
              <a:cxnLst/>
              <a:rect l="l" t="t" r="r" b="b"/>
              <a:pathLst>
                <a:path w="49759" h="77784" extrusionOk="0">
                  <a:moveTo>
                    <a:pt x="1" y="1"/>
                  </a:moveTo>
                  <a:lnTo>
                    <a:pt x="49758" y="1"/>
                  </a:lnTo>
                  <a:lnTo>
                    <a:pt x="49758" y="77783"/>
                  </a:lnTo>
                  <a:lnTo>
                    <a:pt x="1" y="7778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60"/>
            <p:cNvSpPr/>
            <p:nvPr/>
          </p:nvSpPr>
          <p:spPr>
            <a:xfrm>
              <a:off x="7292432" y="1211618"/>
              <a:ext cx="211582" cy="30731"/>
            </a:xfrm>
            <a:custGeom>
              <a:avLst/>
              <a:gdLst/>
              <a:ahLst/>
              <a:cxnLst/>
              <a:rect l="l" t="t" r="r" b="b"/>
              <a:pathLst>
                <a:path w="7539" h="1095" extrusionOk="0">
                  <a:moveTo>
                    <a:pt x="6992" y="1095"/>
                  </a:moveTo>
                  <a:lnTo>
                    <a:pt x="548" y="1095"/>
                  </a:lnTo>
                  <a:cubicBezTo>
                    <a:pt x="244" y="1095"/>
                    <a:pt x="1" y="851"/>
                    <a:pt x="1" y="547"/>
                  </a:cubicBezTo>
                  <a:lnTo>
                    <a:pt x="1" y="547"/>
                  </a:lnTo>
                  <a:cubicBezTo>
                    <a:pt x="1" y="244"/>
                    <a:pt x="244" y="0"/>
                    <a:pt x="548" y="0"/>
                  </a:cubicBezTo>
                  <a:lnTo>
                    <a:pt x="6992" y="0"/>
                  </a:lnTo>
                  <a:cubicBezTo>
                    <a:pt x="7296" y="0"/>
                    <a:pt x="7539" y="244"/>
                    <a:pt x="7539" y="547"/>
                  </a:cubicBezTo>
                  <a:lnTo>
                    <a:pt x="7539" y="547"/>
                  </a:lnTo>
                  <a:cubicBezTo>
                    <a:pt x="7539" y="851"/>
                    <a:pt x="7296" y="1095"/>
                    <a:pt x="6992" y="10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60"/>
            <p:cNvSpPr/>
            <p:nvPr/>
          </p:nvSpPr>
          <p:spPr>
            <a:xfrm>
              <a:off x="7529574" y="1212459"/>
              <a:ext cx="29889" cy="29889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17"/>
                  </a:moveTo>
                  <a:cubicBezTo>
                    <a:pt x="1064" y="821"/>
                    <a:pt x="821" y="1065"/>
                    <a:pt x="548" y="1065"/>
                  </a:cubicBezTo>
                  <a:cubicBezTo>
                    <a:pt x="244" y="1065"/>
                    <a:pt x="1" y="821"/>
                    <a:pt x="1" y="517"/>
                  </a:cubicBezTo>
                  <a:cubicBezTo>
                    <a:pt x="1" y="214"/>
                    <a:pt x="244" y="1"/>
                    <a:pt x="548" y="1"/>
                  </a:cubicBezTo>
                  <a:cubicBezTo>
                    <a:pt x="821" y="1"/>
                    <a:pt x="1064" y="244"/>
                    <a:pt x="1064" y="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60"/>
            <p:cNvSpPr/>
            <p:nvPr/>
          </p:nvSpPr>
          <p:spPr>
            <a:xfrm>
              <a:off x="7300964" y="3535246"/>
              <a:ext cx="242285" cy="243155"/>
            </a:xfrm>
            <a:custGeom>
              <a:avLst/>
              <a:gdLst/>
              <a:ahLst/>
              <a:cxnLst/>
              <a:rect l="l" t="t" r="r" b="b"/>
              <a:pathLst>
                <a:path w="8633" h="8664" extrusionOk="0">
                  <a:moveTo>
                    <a:pt x="8633" y="4317"/>
                  </a:moveTo>
                  <a:cubicBezTo>
                    <a:pt x="8633" y="6718"/>
                    <a:pt x="6688" y="8664"/>
                    <a:pt x="4317" y="8664"/>
                  </a:cubicBezTo>
                  <a:cubicBezTo>
                    <a:pt x="1916" y="8664"/>
                    <a:pt x="1" y="6718"/>
                    <a:pt x="1" y="4317"/>
                  </a:cubicBezTo>
                  <a:cubicBezTo>
                    <a:pt x="1" y="1946"/>
                    <a:pt x="1916" y="1"/>
                    <a:pt x="4317" y="1"/>
                  </a:cubicBezTo>
                  <a:cubicBezTo>
                    <a:pt x="6688" y="1"/>
                    <a:pt x="8633" y="1946"/>
                    <a:pt x="8633" y="43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60"/>
            <p:cNvSpPr/>
            <p:nvPr/>
          </p:nvSpPr>
          <p:spPr>
            <a:xfrm>
              <a:off x="7313761" y="3548913"/>
              <a:ext cx="215848" cy="215848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7691" y="3830"/>
                  </a:moveTo>
                  <a:cubicBezTo>
                    <a:pt x="7691" y="5958"/>
                    <a:pt x="5988" y="7690"/>
                    <a:pt x="3861" y="7690"/>
                  </a:cubicBezTo>
                  <a:cubicBezTo>
                    <a:pt x="1733" y="7690"/>
                    <a:pt x="1" y="5958"/>
                    <a:pt x="1" y="3830"/>
                  </a:cubicBezTo>
                  <a:cubicBezTo>
                    <a:pt x="1" y="1702"/>
                    <a:pt x="1733" y="0"/>
                    <a:pt x="3861" y="0"/>
                  </a:cubicBezTo>
                  <a:cubicBezTo>
                    <a:pt x="5988" y="0"/>
                    <a:pt x="7691" y="1702"/>
                    <a:pt x="7691" y="383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60"/>
            <p:cNvSpPr/>
            <p:nvPr/>
          </p:nvSpPr>
          <p:spPr>
            <a:xfrm>
              <a:off x="6853117" y="1534047"/>
              <a:ext cx="1145697" cy="92165"/>
            </a:xfrm>
            <a:custGeom>
              <a:avLst/>
              <a:gdLst/>
              <a:ahLst/>
              <a:cxnLst/>
              <a:rect l="l" t="t" r="r" b="b"/>
              <a:pathLst>
                <a:path w="40823" h="3284" extrusionOk="0">
                  <a:moveTo>
                    <a:pt x="40032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40032" y="1"/>
                  </a:lnTo>
                  <a:cubicBezTo>
                    <a:pt x="40488" y="1"/>
                    <a:pt x="40822" y="366"/>
                    <a:pt x="40822" y="791"/>
                  </a:cubicBezTo>
                  <a:lnTo>
                    <a:pt x="40822" y="2493"/>
                  </a:lnTo>
                  <a:cubicBezTo>
                    <a:pt x="40822" y="2919"/>
                    <a:pt x="40488" y="3284"/>
                    <a:pt x="40032" y="32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60"/>
            <p:cNvSpPr/>
            <p:nvPr/>
          </p:nvSpPr>
          <p:spPr>
            <a:xfrm>
              <a:off x="6853117" y="2781190"/>
              <a:ext cx="1145697" cy="92137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62"/>
                  </a:cubicBezTo>
                  <a:lnTo>
                    <a:pt x="1" y="790"/>
                  </a:lnTo>
                  <a:cubicBezTo>
                    <a:pt x="1" y="33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35"/>
                    <a:pt x="40822" y="790"/>
                  </a:cubicBezTo>
                  <a:lnTo>
                    <a:pt x="40822" y="2462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60"/>
            <p:cNvSpPr/>
            <p:nvPr/>
          </p:nvSpPr>
          <p:spPr>
            <a:xfrm>
              <a:off x="6853117" y="2957769"/>
              <a:ext cx="1145697" cy="92137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93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3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60"/>
            <p:cNvSpPr/>
            <p:nvPr/>
          </p:nvSpPr>
          <p:spPr>
            <a:xfrm>
              <a:off x="7152533" y="3309217"/>
              <a:ext cx="546847" cy="79340"/>
            </a:xfrm>
            <a:custGeom>
              <a:avLst/>
              <a:gdLst/>
              <a:ahLst/>
              <a:cxnLst/>
              <a:rect l="l" t="t" r="r" b="b"/>
              <a:pathLst>
                <a:path w="19485" h="2827" extrusionOk="0">
                  <a:moveTo>
                    <a:pt x="18694" y="2827"/>
                  </a:moveTo>
                  <a:lnTo>
                    <a:pt x="791" y="2827"/>
                  </a:lnTo>
                  <a:cubicBezTo>
                    <a:pt x="365" y="2827"/>
                    <a:pt x="1" y="2462"/>
                    <a:pt x="1" y="2037"/>
                  </a:cubicBezTo>
                  <a:lnTo>
                    <a:pt x="1" y="790"/>
                  </a:lnTo>
                  <a:cubicBezTo>
                    <a:pt x="1" y="365"/>
                    <a:pt x="365" y="0"/>
                    <a:pt x="791" y="0"/>
                  </a:cubicBezTo>
                  <a:lnTo>
                    <a:pt x="18694" y="0"/>
                  </a:lnTo>
                  <a:cubicBezTo>
                    <a:pt x="19120" y="0"/>
                    <a:pt x="19484" y="365"/>
                    <a:pt x="19484" y="790"/>
                  </a:cubicBezTo>
                  <a:lnTo>
                    <a:pt x="19484" y="2037"/>
                  </a:lnTo>
                  <a:cubicBezTo>
                    <a:pt x="19484" y="2462"/>
                    <a:pt x="19120" y="2827"/>
                    <a:pt x="18694" y="2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60"/>
            <p:cNvSpPr/>
            <p:nvPr/>
          </p:nvSpPr>
          <p:spPr>
            <a:xfrm>
              <a:off x="6853117" y="3134321"/>
              <a:ext cx="481146" cy="92165"/>
            </a:xfrm>
            <a:custGeom>
              <a:avLst/>
              <a:gdLst/>
              <a:ahLst/>
              <a:cxnLst/>
              <a:rect l="l" t="t" r="r" b="b"/>
              <a:pathLst>
                <a:path w="17144" h="3284" extrusionOk="0">
                  <a:moveTo>
                    <a:pt x="16354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16354" y="1"/>
                  </a:lnTo>
                  <a:cubicBezTo>
                    <a:pt x="16779" y="1"/>
                    <a:pt x="17144" y="366"/>
                    <a:pt x="17144" y="791"/>
                  </a:cubicBezTo>
                  <a:lnTo>
                    <a:pt x="17144" y="2493"/>
                  </a:lnTo>
                  <a:cubicBezTo>
                    <a:pt x="17144" y="2919"/>
                    <a:pt x="16779" y="3284"/>
                    <a:pt x="16354" y="32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60"/>
            <p:cNvSpPr/>
            <p:nvPr/>
          </p:nvSpPr>
          <p:spPr>
            <a:xfrm>
              <a:off x="6853117" y="1691879"/>
              <a:ext cx="1145697" cy="92137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48"/>
                    <a:pt x="1" y="2492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2"/>
                  </a:lnTo>
                  <a:cubicBezTo>
                    <a:pt x="40822" y="294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60"/>
            <p:cNvSpPr/>
            <p:nvPr/>
          </p:nvSpPr>
          <p:spPr>
            <a:xfrm>
              <a:off x="6853117" y="2024552"/>
              <a:ext cx="1145697" cy="663709"/>
            </a:xfrm>
            <a:custGeom>
              <a:avLst/>
              <a:gdLst/>
              <a:ahLst/>
              <a:cxnLst/>
              <a:rect l="l" t="t" r="r" b="b"/>
              <a:pathLst>
                <a:path w="40823" h="23649" extrusionOk="0">
                  <a:moveTo>
                    <a:pt x="40032" y="23648"/>
                  </a:moveTo>
                  <a:lnTo>
                    <a:pt x="791" y="23648"/>
                  </a:lnTo>
                  <a:cubicBezTo>
                    <a:pt x="335" y="23648"/>
                    <a:pt x="1" y="23314"/>
                    <a:pt x="1" y="22858"/>
                  </a:cubicBezTo>
                  <a:lnTo>
                    <a:pt x="1" y="791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1"/>
                  </a:cubicBezTo>
                  <a:lnTo>
                    <a:pt x="40822" y="22858"/>
                  </a:lnTo>
                  <a:cubicBezTo>
                    <a:pt x="40822" y="23314"/>
                    <a:pt x="40488" y="23648"/>
                    <a:pt x="40032" y="23648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60"/>
            <p:cNvSpPr/>
            <p:nvPr/>
          </p:nvSpPr>
          <p:spPr>
            <a:xfrm>
              <a:off x="6853117" y="1850526"/>
              <a:ext cx="747315" cy="92165"/>
            </a:xfrm>
            <a:custGeom>
              <a:avLst/>
              <a:gdLst/>
              <a:ahLst/>
              <a:cxnLst/>
              <a:rect l="l" t="t" r="r" b="b"/>
              <a:pathLst>
                <a:path w="26628" h="3284" extrusionOk="0">
                  <a:moveTo>
                    <a:pt x="25807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35"/>
                    <a:pt x="335" y="1"/>
                    <a:pt x="791" y="1"/>
                  </a:cubicBezTo>
                  <a:lnTo>
                    <a:pt x="25807" y="1"/>
                  </a:lnTo>
                  <a:cubicBezTo>
                    <a:pt x="26263" y="1"/>
                    <a:pt x="26627" y="335"/>
                    <a:pt x="26627" y="791"/>
                  </a:cubicBezTo>
                  <a:lnTo>
                    <a:pt x="26627" y="2493"/>
                  </a:lnTo>
                  <a:cubicBezTo>
                    <a:pt x="26627" y="2919"/>
                    <a:pt x="26263" y="3283"/>
                    <a:pt x="25807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60"/>
            <p:cNvSpPr/>
            <p:nvPr/>
          </p:nvSpPr>
          <p:spPr>
            <a:xfrm>
              <a:off x="6853117" y="1371976"/>
              <a:ext cx="302877" cy="92165"/>
            </a:xfrm>
            <a:custGeom>
              <a:avLst/>
              <a:gdLst/>
              <a:ahLst/>
              <a:cxnLst/>
              <a:rect l="l" t="t" r="r" b="b"/>
              <a:pathLst>
                <a:path w="10792" h="3284" extrusionOk="0">
                  <a:moveTo>
                    <a:pt x="10001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5"/>
                    <a:pt x="335" y="1"/>
                    <a:pt x="791" y="1"/>
                  </a:cubicBezTo>
                  <a:lnTo>
                    <a:pt x="10001" y="1"/>
                  </a:lnTo>
                  <a:cubicBezTo>
                    <a:pt x="10427" y="1"/>
                    <a:pt x="10791" y="365"/>
                    <a:pt x="10791" y="791"/>
                  </a:cubicBezTo>
                  <a:lnTo>
                    <a:pt x="10791" y="2493"/>
                  </a:lnTo>
                  <a:cubicBezTo>
                    <a:pt x="10791" y="2919"/>
                    <a:pt x="10427" y="3283"/>
                    <a:pt x="10001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60"/>
            <p:cNvSpPr/>
            <p:nvPr/>
          </p:nvSpPr>
          <p:spPr>
            <a:xfrm>
              <a:off x="5871599" y="3707474"/>
              <a:ext cx="1199434" cy="773737"/>
            </a:xfrm>
            <a:custGeom>
              <a:avLst/>
              <a:gdLst/>
              <a:ahLst/>
              <a:cxnLst/>
              <a:rect l="l" t="t" r="r" b="b"/>
              <a:pathLst>
                <a:path w="42737" h="27569" extrusionOk="0">
                  <a:moveTo>
                    <a:pt x="41612" y="27569"/>
                  </a:moveTo>
                  <a:lnTo>
                    <a:pt x="1095" y="27569"/>
                  </a:lnTo>
                  <a:cubicBezTo>
                    <a:pt x="487" y="27569"/>
                    <a:pt x="0" y="27052"/>
                    <a:pt x="0" y="26444"/>
                  </a:cubicBezTo>
                  <a:lnTo>
                    <a:pt x="0" y="1125"/>
                  </a:lnTo>
                  <a:cubicBezTo>
                    <a:pt x="0" y="517"/>
                    <a:pt x="487" y="0"/>
                    <a:pt x="1095" y="0"/>
                  </a:cubicBezTo>
                  <a:lnTo>
                    <a:pt x="41612" y="0"/>
                  </a:lnTo>
                  <a:cubicBezTo>
                    <a:pt x="42220" y="0"/>
                    <a:pt x="42737" y="517"/>
                    <a:pt x="42737" y="1125"/>
                  </a:cubicBezTo>
                  <a:lnTo>
                    <a:pt x="42737" y="26444"/>
                  </a:lnTo>
                  <a:cubicBezTo>
                    <a:pt x="42737" y="27052"/>
                    <a:pt x="42220" y="27569"/>
                    <a:pt x="41612" y="275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60"/>
            <p:cNvSpPr/>
            <p:nvPr/>
          </p:nvSpPr>
          <p:spPr>
            <a:xfrm>
              <a:off x="5885239" y="3717690"/>
              <a:ext cx="1121833" cy="714911"/>
            </a:xfrm>
            <a:custGeom>
              <a:avLst/>
              <a:gdLst/>
              <a:ahLst/>
              <a:cxnLst/>
              <a:rect l="l" t="t" r="r" b="b"/>
              <a:pathLst>
                <a:path w="39972" h="25473" extrusionOk="0">
                  <a:moveTo>
                    <a:pt x="38877" y="25472"/>
                  </a:moveTo>
                  <a:lnTo>
                    <a:pt x="1125" y="25472"/>
                  </a:lnTo>
                  <a:cubicBezTo>
                    <a:pt x="517" y="25472"/>
                    <a:pt x="1" y="24956"/>
                    <a:pt x="1" y="24348"/>
                  </a:cubicBezTo>
                  <a:lnTo>
                    <a:pt x="1" y="1126"/>
                  </a:lnTo>
                  <a:cubicBezTo>
                    <a:pt x="1" y="518"/>
                    <a:pt x="517" y="1"/>
                    <a:pt x="1125" y="1"/>
                  </a:cubicBezTo>
                  <a:lnTo>
                    <a:pt x="38877" y="1"/>
                  </a:lnTo>
                  <a:cubicBezTo>
                    <a:pt x="39485" y="1"/>
                    <a:pt x="39971" y="518"/>
                    <a:pt x="39971" y="1126"/>
                  </a:cubicBezTo>
                  <a:lnTo>
                    <a:pt x="39971" y="24348"/>
                  </a:lnTo>
                  <a:cubicBezTo>
                    <a:pt x="39971" y="24956"/>
                    <a:pt x="39485" y="25472"/>
                    <a:pt x="38877" y="254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60"/>
            <p:cNvSpPr/>
            <p:nvPr/>
          </p:nvSpPr>
          <p:spPr>
            <a:xfrm>
              <a:off x="6075466" y="3936095"/>
              <a:ext cx="824956" cy="115181"/>
            </a:xfrm>
            <a:custGeom>
              <a:avLst/>
              <a:gdLst/>
              <a:ahLst/>
              <a:cxnLst/>
              <a:rect l="l" t="t" r="r" b="b"/>
              <a:pathLst>
                <a:path w="29394" h="4104" extrusionOk="0">
                  <a:moveTo>
                    <a:pt x="27357" y="4104"/>
                  </a:moveTo>
                  <a:lnTo>
                    <a:pt x="2068" y="4104"/>
                  </a:lnTo>
                  <a:cubicBezTo>
                    <a:pt x="943" y="4104"/>
                    <a:pt x="1" y="3192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43" y="0"/>
                    <a:pt x="2068" y="0"/>
                  </a:cubicBezTo>
                  <a:lnTo>
                    <a:pt x="27357" y="0"/>
                  </a:lnTo>
                  <a:cubicBezTo>
                    <a:pt x="28482" y="0"/>
                    <a:pt x="29394" y="912"/>
                    <a:pt x="29394" y="2037"/>
                  </a:cubicBezTo>
                  <a:lnTo>
                    <a:pt x="29394" y="2037"/>
                  </a:lnTo>
                  <a:cubicBezTo>
                    <a:pt x="29394" y="3161"/>
                    <a:pt x="28482" y="4104"/>
                    <a:pt x="27357" y="4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6075466" y="4136567"/>
              <a:ext cx="824956" cy="115181"/>
            </a:xfrm>
            <a:custGeom>
              <a:avLst/>
              <a:gdLst/>
              <a:ahLst/>
              <a:cxnLst/>
              <a:rect l="l" t="t" r="r" b="b"/>
              <a:pathLst>
                <a:path w="29394" h="4104" extrusionOk="0">
                  <a:moveTo>
                    <a:pt x="27357" y="4104"/>
                  </a:moveTo>
                  <a:lnTo>
                    <a:pt x="2068" y="4104"/>
                  </a:lnTo>
                  <a:cubicBezTo>
                    <a:pt x="943" y="4104"/>
                    <a:pt x="1" y="3192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43" y="0"/>
                    <a:pt x="2068" y="0"/>
                  </a:cubicBezTo>
                  <a:lnTo>
                    <a:pt x="27357" y="0"/>
                  </a:lnTo>
                  <a:cubicBezTo>
                    <a:pt x="28482" y="0"/>
                    <a:pt x="29394" y="912"/>
                    <a:pt x="29394" y="2037"/>
                  </a:cubicBezTo>
                  <a:lnTo>
                    <a:pt x="29394" y="2037"/>
                  </a:lnTo>
                  <a:cubicBezTo>
                    <a:pt x="29394" y="3192"/>
                    <a:pt x="28482" y="4104"/>
                    <a:pt x="27357" y="41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6060115" y="3913896"/>
              <a:ext cx="824114" cy="115209"/>
            </a:xfrm>
            <a:custGeom>
              <a:avLst/>
              <a:gdLst/>
              <a:ahLst/>
              <a:cxnLst/>
              <a:rect l="l" t="t" r="r" b="b"/>
              <a:pathLst>
                <a:path w="29364" h="4105" extrusionOk="0">
                  <a:moveTo>
                    <a:pt x="27327" y="4104"/>
                  </a:moveTo>
                  <a:lnTo>
                    <a:pt x="2037" y="4104"/>
                  </a:lnTo>
                  <a:cubicBezTo>
                    <a:pt x="913" y="4104"/>
                    <a:pt x="1" y="3192"/>
                    <a:pt x="1" y="2068"/>
                  </a:cubicBezTo>
                  <a:lnTo>
                    <a:pt x="1" y="2068"/>
                  </a:lnTo>
                  <a:cubicBezTo>
                    <a:pt x="1" y="913"/>
                    <a:pt x="913" y="1"/>
                    <a:pt x="2037" y="1"/>
                  </a:cubicBezTo>
                  <a:lnTo>
                    <a:pt x="27327" y="1"/>
                  </a:lnTo>
                  <a:cubicBezTo>
                    <a:pt x="28451" y="1"/>
                    <a:pt x="29363" y="913"/>
                    <a:pt x="29363" y="2068"/>
                  </a:cubicBezTo>
                  <a:lnTo>
                    <a:pt x="29363" y="2068"/>
                  </a:lnTo>
                  <a:cubicBezTo>
                    <a:pt x="29363" y="3192"/>
                    <a:pt x="28451" y="4104"/>
                    <a:pt x="27327" y="4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6060115" y="4115237"/>
              <a:ext cx="824114" cy="115181"/>
            </a:xfrm>
            <a:custGeom>
              <a:avLst/>
              <a:gdLst/>
              <a:ahLst/>
              <a:cxnLst/>
              <a:rect l="l" t="t" r="r" b="b"/>
              <a:pathLst>
                <a:path w="29364" h="4104" extrusionOk="0">
                  <a:moveTo>
                    <a:pt x="27327" y="4104"/>
                  </a:moveTo>
                  <a:lnTo>
                    <a:pt x="2037" y="4104"/>
                  </a:lnTo>
                  <a:cubicBezTo>
                    <a:pt x="913" y="4104"/>
                    <a:pt x="1" y="3161"/>
                    <a:pt x="1" y="2037"/>
                  </a:cubicBezTo>
                  <a:lnTo>
                    <a:pt x="1" y="2037"/>
                  </a:lnTo>
                  <a:cubicBezTo>
                    <a:pt x="1" y="912"/>
                    <a:pt x="913" y="0"/>
                    <a:pt x="2037" y="0"/>
                  </a:cubicBezTo>
                  <a:lnTo>
                    <a:pt x="27327" y="0"/>
                  </a:lnTo>
                  <a:cubicBezTo>
                    <a:pt x="28451" y="0"/>
                    <a:pt x="29363" y="912"/>
                    <a:pt x="29363" y="2037"/>
                  </a:cubicBezTo>
                  <a:lnTo>
                    <a:pt x="29363" y="2037"/>
                  </a:lnTo>
                  <a:cubicBezTo>
                    <a:pt x="29363" y="3161"/>
                    <a:pt x="28451" y="4104"/>
                    <a:pt x="27327" y="4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6348459" y="4308889"/>
              <a:ext cx="245713" cy="77657"/>
            </a:xfrm>
            <a:custGeom>
              <a:avLst/>
              <a:gdLst/>
              <a:ahLst/>
              <a:cxnLst/>
              <a:rect l="l" t="t" r="r" b="b"/>
              <a:pathLst>
                <a:path w="8755" h="2767" extrusionOk="0">
                  <a:moveTo>
                    <a:pt x="7356" y="2766"/>
                  </a:moveTo>
                  <a:lnTo>
                    <a:pt x="1399" y="2766"/>
                  </a:lnTo>
                  <a:cubicBezTo>
                    <a:pt x="608" y="2766"/>
                    <a:pt x="1" y="2158"/>
                    <a:pt x="1" y="1398"/>
                  </a:cubicBezTo>
                  <a:lnTo>
                    <a:pt x="1" y="1398"/>
                  </a:lnTo>
                  <a:cubicBezTo>
                    <a:pt x="1" y="608"/>
                    <a:pt x="608" y="0"/>
                    <a:pt x="1399" y="0"/>
                  </a:cubicBezTo>
                  <a:lnTo>
                    <a:pt x="7356" y="0"/>
                  </a:lnTo>
                  <a:cubicBezTo>
                    <a:pt x="8116" y="0"/>
                    <a:pt x="8755" y="608"/>
                    <a:pt x="8755" y="1398"/>
                  </a:cubicBezTo>
                  <a:lnTo>
                    <a:pt x="8755" y="1398"/>
                  </a:lnTo>
                  <a:cubicBezTo>
                    <a:pt x="8755" y="2158"/>
                    <a:pt x="8116" y="2766"/>
                    <a:pt x="7356" y="276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6348459" y="4297775"/>
              <a:ext cx="245713" cy="77657"/>
            </a:xfrm>
            <a:custGeom>
              <a:avLst/>
              <a:gdLst/>
              <a:ahLst/>
              <a:cxnLst/>
              <a:rect l="l" t="t" r="r" b="b"/>
              <a:pathLst>
                <a:path w="8755" h="2767" extrusionOk="0">
                  <a:moveTo>
                    <a:pt x="7356" y="2767"/>
                  </a:moveTo>
                  <a:lnTo>
                    <a:pt x="1399" y="2767"/>
                  </a:lnTo>
                  <a:cubicBezTo>
                    <a:pt x="608" y="2767"/>
                    <a:pt x="1" y="2159"/>
                    <a:pt x="1" y="1399"/>
                  </a:cubicBezTo>
                  <a:lnTo>
                    <a:pt x="1" y="1399"/>
                  </a:lnTo>
                  <a:cubicBezTo>
                    <a:pt x="1" y="609"/>
                    <a:pt x="608" y="1"/>
                    <a:pt x="1399" y="1"/>
                  </a:cubicBezTo>
                  <a:lnTo>
                    <a:pt x="7356" y="1"/>
                  </a:lnTo>
                  <a:cubicBezTo>
                    <a:pt x="8116" y="1"/>
                    <a:pt x="8755" y="609"/>
                    <a:pt x="8755" y="1399"/>
                  </a:cubicBezTo>
                  <a:lnTo>
                    <a:pt x="8755" y="1399"/>
                  </a:lnTo>
                  <a:cubicBezTo>
                    <a:pt x="8755" y="2159"/>
                    <a:pt x="8116" y="2767"/>
                    <a:pt x="7356" y="2767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5787150" y="3634111"/>
              <a:ext cx="267043" cy="267015"/>
            </a:xfrm>
            <a:custGeom>
              <a:avLst/>
              <a:gdLst/>
              <a:ahLst/>
              <a:cxnLst/>
              <a:rect l="l" t="t" r="r" b="b"/>
              <a:pathLst>
                <a:path w="9515" h="9514" extrusionOk="0">
                  <a:moveTo>
                    <a:pt x="9514" y="4772"/>
                  </a:moveTo>
                  <a:cubicBezTo>
                    <a:pt x="9514" y="7386"/>
                    <a:pt x="7386" y="9514"/>
                    <a:pt x="4742" y="9514"/>
                  </a:cubicBezTo>
                  <a:cubicBezTo>
                    <a:pt x="2128" y="9514"/>
                    <a:pt x="0" y="7386"/>
                    <a:pt x="0" y="4772"/>
                  </a:cubicBezTo>
                  <a:cubicBezTo>
                    <a:pt x="0" y="2128"/>
                    <a:pt x="2128" y="0"/>
                    <a:pt x="4742" y="0"/>
                  </a:cubicBezTo>
                  <a:cubicBezTo>
                    <a:pt x="7386" y="0"/>
                    <a:pt x="9514" y="2128"/>
                    <a:pt x="9514" y="47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5802502" y="3650305"/>
              <a:ext cx="235469" cy="235469"/>
            </a:xfrm>
            <a:custGeom>
              <a:avLst/>
              <a:gdLst/>
              <a:ahLst/>
              <a:cxnLst/>
              <a:rect l="l" t="t" r="r" b="b"/>
              <a:pathLst>
                <a:path w="8390" h="8390" extrusionOk="0">
                  <a:moveTo>
                    <a:pt x="8390" y="4195"/>
                  </a:moveTo>
                  <a:cubicBezTo>
                    <a:pt x="8390" y="6505"/>
                    <a:pt x="6505" y="8390"/>
                    <a:pt x="4195" y="8390"/>
                  </a:cubicBezTo>
                  <a:cubicBezTo>
                    <a:pt x="1885" y="8390"/>
                    <a:pt x="0" y="6505"/>
                    <a:pt x="0" y="4195"/>
                  </a:cubicBezTo>
                  <a:cubicBezTo>
                    <a:pt x="0" y="1855"/>
                    <a:pt x="1885" y="1"/>
                    <a:pt x="4195" y="1"/>
                  </a:cubicBezTo>
                  <a:cubicBezTo>
                    <a:pt x="6505" y="1"/>
                    <a:pt x="8390" y="1855"/>
                    <a:pt x="8390" y="419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5886109" y="3686144"/>
              <a:ext cx="68255" cy="68255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2432" y="1216"/>
                  </a:moveTo>
                  <a:cubicBezTo>
                    <a:pt x="2432" y="1885"/>
                    <a:pt x="1885" y="2432"/>
                    <a:pt x="1216" y="2432"/>
                  </a:cubicBezTo>
                  <a:cubicBezTo>
                    <a:pt x="547" y="2432"/>
                    <a:pt x="0" y="1885"/>
                    <a:pt x="0" y="1216"/>
                  </a:cubicBezTo>
                  <a:cubicBezTo>
                    <a:pt x="0" y="547"/>
                    <a:pt x="547" y="0"/>
                    <a:pt x="1216" y="0"/>
                  </a:cubicBezTo>
                  <a:cubicBezTo>
                    <a:pt x="1885" y="0"/>
                    <a:pt x="2432" y="547"/>
                    <a:pt x="2432" y="12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5846845" y="3760349"/>
              <a:ext cx="146754" cy="105807"/>
            </a:xfrm>
            <a:custGeom>
              <a:avLst/>
              <a:gdLst/>
              <a:ahLst/>
              <a:cxnLst/>
              <a:rect l="l" t="t" r="r" b="b"/>
              <a:pathLst>
                <a:path w="5229" h="3770" extrusionOk="0">
                  <a:moveTo>
                    <a:pt x="2615" y="3770"/>
                  </a:moveTo>
                  <a:cubicBezTo>
                    <a:pt x="3709" y="3770"/>
                    <a:pt x="4651" y="3253"/>
                    <a:pt x="5229" y="2432"/>
                  </a:cubicBezTo>
                  <a:cubicBezTo>
                    <a:pt x="5138" y="1095"/>
                    <a:pt x="4013" y="1"/>
                    <a:pt x="2615" y="1"/>
                  </a:cubicBezTo>
                  <a:cubicBezTo>
                    <a:pt x="1247" y="1"/>
                    <a:pt x="92" y="1095"/>
                    <a:pt x="1" y="2432"/>
                  </a:cubicBezTo>
                  <a:cubicBezTo>
                    <a:pt x="609" y="3253"/>
                    <a:pt x="1551" y="3770"/>
                    <a:pt x="2615" y="3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6013262" y="662306"/>
              <a:ext cx="452163" cy="435099"/>
            </a:xfrm>
            <a:custGeom>
              <a:avLst/>
              <a:gdLst/>
              <a:ahLst/>
              <a:cxnLst/>
              <a:rect l="l" t="t" r="r" b="b"/>
              <a:pathLst>
                <a:path w="16111" h="15503" extrusionOk="0">
                  <a:moveTo>
                    <a:pt x="14864" y="15502"/>
                  </a:moveTo>
                  <a:lnTo>
                    <a:pt x="1277" y="15502"/>
                  </a:lnTo>
                  <a:cubicBezTo>
                    <a:pt x="578" y="15502"/>
                    <a:pt x="1" y="14955"/>
                    <a:pt x="1" y="14256"/>
                  </a:cubicBezTo>
                  <a:lnTo>
                    <a:pt x="1" y="1277"/>
                  </a:lnTo>
                  <a:cubicBezTo>
                    <a:pt x="1" y="578"/>
                    <a:pt x="578" y="1"/>
                    <a:pt x="1277" y="1"/>
                  </a:cubicBezTo>
                  <a:lnTo>
                    <a:pt x="14864" y="1"/>
                  </a:lnTo>
                  <a:cubicBezTo>
                    <a:pt x="15533" y="1"/>
                    <a:pt x="16110" y="578"/>
                    <a:pt x="16110" y="1277"/>
                  </a:cubicBezTo>
                  <a:lnTo>
                    <a:pt x="16110" y="14256"/>
                  </a:lnTo>
                  <a:cubicBezTo>
                    <a:pt x="16110" y="14955"/>
                    <a:pt x="15533" y="15502"/>
                    <a:pt x="14864" y="1550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6013262" y="1037654"/>
              <a:ext cx="452163" cy="59751"/>
            </a:xfrm>
            <a:custGeom>
              <a:avLst/>
              <a:gdLst/>
              <a:ahLst/>
              <a:cxnLst/>
              <a:rect l="l" t="t" r="r" b="b"/>
              <a:pathLst>
                <a:path w="16111" h="2129" extrusionOk="0">
                  <a:moveTo>
                    <a:pt x="14864" y="2128"/>
                  </a:moveTo>
                  <a:lnTo>
                    <a:pt x="1277" y="2128"/>
                  </a:lnTo>
                  <a:cubicBezTo>
                    <a:pt x="578" y="2128"/>
                    <a:pt x="1" y="1581"/>
                    <a:pt x="1" y="882"/>
                  </a:cubicBezTo>
                  <a:lnTo>
                    <a:pt x="1" y="1"/>
                  </a:lnTo>
                  <a:lnTo>
                    <a:pt x="16110" y="1"/>
                  </a:lnTo>
                  <a:lnTo>
                    <a:pt x="16110" y="882"/>
                  </a:lnTo>
                  <a:cubicBezTo>
                    <a:pt x="16110" y="1581"/>
                    <a:pt x="15533" y="2128"/>
                    <a:pt x="14864" y="2128"/>
                  </a:cubicBezTo>
                  <a:close/>
                </a:path>
              </a:pathLst>
            </a:custGeom>
            <a:solidFill>
              <a:srgbClr val="EF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6020952" y="668284"/>
              <a:ext cx="432517" cy="417165"/>
            </a:xfrm>
            <a:custGeom>
              <a:avLst/>
              <a:gdLst/>
              <a:ahLst/>
              <a:cxnLst/>
              <a:rect l="l" t="t" r="r" b="b"/>
              <a:pathLst>
                <a:path w="15411" h="14864" extrusionOk="0">
                  <a:moveTo>
                    <a:pt x="14134" y="14864"/>
                  </a:moveTo>
                  <a:lnTo>
                    <a:pt x="1277" y="14864"/>
                  </a:lnTo>
                  <a:cubicBezTo>
                    <a:pt x="578" y="14864"/>
                    <a:pt x="0" y="14286"/>
                    <a:pt x="0" y="13587"/>
                  </a:cubicBezTo>
                  <a:lnTo>
                    <a:pt x="0" y="1277"/>
                  </a:lnTo>
                  <a:cubicBezTo>
                    <a:pt x="0" y="578"/>
                    <a:pt x="578" y="0"/>
                    <a:pt x="1277" y="0"/>
                  </a:cubicBezTo>
                  <a:lnTo>
                    <a:pt x="14134" y="0"/>
                  </a:lnTo>
                  <a:cubicBezTo>
                    <a:pt x="14833" y="0"/>
                    <a:pt x="15411" y="578"/>
                    <a:pt x="15411" y="1277"/>
                  </a:cubicBezTo>
                  <a:lnTo>
                    <a:pt x="15411" y="13587"/>
                  </a:lnTo>
                  <a:cubicBezTo>
                    <a:pt x="15411" y="14286"/>
                    <a:pt x="14833" y="14864"/>
                    <a:pt x="14134" y="1486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6032038" y="710074"/>
              <a:ext cx="414611" cy="327608"/>
            </a:xfrm>
            <a:custGeom>
              <a:avLst/>
              <a:gdLst/>
              <a:ahLst/>
              <a:cxnLst/>
              <a:rect l="l" t="t" r="r" b="b"/>
              <a:pathLst>
                <a:path w="14773" h="11673" extrusionOk="0">
                  <a:moveTo>
                    <a:pt x="4012" y="1"/>
                  </a:moveTo>
                  <a:lnTo>
                    <a:pt x="0" y="11673"/>
                  </a:lnTo>
                  <a:lnTo>
                    <a:pt x="14773" y="11673"/>
                  </a:lnTo>
                  <a:lnTo>
                    <a:pt x="11794" y="4135"/>
                  </a:lnTo>
                  <a:lnTo>
                    <a:pt x="8116" y="8876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6265767" y="778329"/>
              <a:ext cx="63147" cy="63147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1" y="517"/>
                    <a:pt x="1" y="1125"/>
                  </a:cubicBezTo>
                  <a:cubicBezTo>
                    <a:pt x="1" y="1733"/>
                    <a:pt x="517" y="2250"/>
                    <a:pt x="1125" y="2250"/>
                  </a:cubicBezTo>
                  <a:cubicBezTo>
                    <a:pt x="1733" y="2250"/>
                    <a:pt x="2250" y="1733"/>
                    <a:pt x="2250" y="1125"/>
                  </a:cubicBezTo>
                  <a:cubicBezTo>
                    <a:pt x="2250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6528516" y="1269699"/>
              <a:ext cx="194522" cy="194522"/>
            </a:xfrm>
            <a:custGeom>
              <a:avLst/>
              <a:gdLst/>
              <a:ahLst/>
              <a:cxnLst/>
              <a:rect l="l" t="t" r="r" b="b"/>
              <a:pathLst>
                <a:path w="6931" h="6931" extrusionOk="0">
                  <a:moveTo>
                    <a:pt x="6444" y="6930"/>
                  </a:moveTo>
                  <a:lnTo>
                    <a:pt x="517" y="6930"/>
                  </a:lnTo>
                  <a:cubicBezTo>
                    <a:pt x="244" y="6930"/>
                    <a:pt x="1" y="6718"/>
                    <a:pt x="1" y="6414"/>
                  </a:cubicBezTo>
                  <a:lnTo>
                    <a:pt x="1" y="517"/>
                  </a:lnTo>
                  <a:cubicBezTo>
                    <a:pt x="1" y="243"/>
                    <a:pt x="244" y="0"/>
                    <a:pt x="517" y="0"/>
                  </a:cubicBezTo>
                  <a:lnTo>
                    <a:pt x="6444" y="0"/>
                  </a:lnTo>
                  <a:cubicBezTo>
                    <a:pt x="6718" y="0"/>
                    <a:pt x="6931" y="243"/>
                    <a:pt x="6931" y="517"/>
                  </a:cubicBezTo>
                  <a:lnTo>
                    <a:pt x="6931" y="6414"/>
                  </a:lnTo>
                  <a:cubicBezTo>
                    <a:pt x="6931" y="6718"/>
                    <a:pt x="6718" y="6930"/>
                    <a:pt x="6444" y="69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6540472" y="1274807"/>
              <a:ext cx="179170" cy="180040"/>
            </a:xfrm>
            <a:custGeom>
              <a:avLst/>
              <a:gdLst/>
              <a:ahLst/>
              <a:cxnLst/>
              <a:rect l="l" t="t" r="r" b="b"/>
              <a:pathLst>
                <a:path w="6384" h="6415" extrusionOk="0">
                  <a:moveTo>
                    <a:pt x="5806" y="6414"/>
                  </a:moveTo>
                  <a:lnTo>
                    <a:pt x="578" y="6414"/>
                  </a:lnTo>
                  <a:cubicBezTo>
                    <a:pt x="243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43" y="1"/>
                    <a:pt x="578" y="1"/>
                  </a:cubicBezTo>
                  <a:lnTo>
                    <a:pt x="5806" y="1"/>
                  </a:lnTo>
                  <a:cubicBezTo>
                    <a:pt x="6140" y="1"/>
                    <a:pt x="6383" y="274"/>
                    <a:pt x="6383" y="578"/>
                  </a:cubicBezTo>
                  <a:lnTo>
                    <a:pt x="6383" y="5837"/>
                  </a:lnTo>
                  <a:cubicBezTo>
                    <a:pt x="6383" y="6141"/>
                    <a:pt x="6140" y="6414"/>
                    <a:pt x="5806" y="64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6601879" y="1331106"/>
              <a:ext cx="17092" cy="71679"/>
            </a:xfrm>
            <a:custGeom>
              <a:avLst/>
              <a:gdLst/>
              <a:ahLst/>
              <a:cxnLst/>
              <a:rect l="l" t="t" r="r" b="b"/>
              <a:pathLst>
                <a:path w="609" h="2554" extrusionOk="0">
                  <a:moveTo>
                    <a:pt x="1" y="1"/>
                  </a:moveTo>
                  <a:lnTo>
                    <a:pt x="1" y="2554"/>
                  </a:lnTo>
                  <a:lnTo>
                    <a:pt x="608" y="2554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6633453" y="1331106"/>
              <a:ext cx="40976" cy="71679"/>
            </a:xfrm>
            <a:custGeom>
              <a:avLst/>
              <a:gdLst/>
              <a:ahLst/>
              <a:cxnLst/>
              <a:rect l="l" t="t" r="r" b="b"/>
              <a:pathLst>
                <a:path w="1460" h="2554" extrusionOk="0">
                  <a:moveTo>
                    <a:pt x="0" y="1"/>
                  </a:moveTo>
                  <a:lnTo>
                    <a:pt x="0" y="2554"/>
                  </a:lnTo>
                  <a:lnTo>
                    <a:pt x="1459" y="1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6273457" y="1269699"/>
              <a:ext cx="194522" cy="194522"/>
            </a:xfrm>
            <a:custGeom>
              <a:avLst/>
              <a:gdLst/>
              <a:ahLst/>
              <a:cxnLst/>
              <a:rect l="l" t="t" r="r" b="b"/>
              <a:pathLst>
                <a:path w="6931" h="6931" extrusionOk="0">
                  <a:moveTo>
                    <a:pt x="6414" y="6930"/>
                  </a:moveTo>
                  <a:lnTo>
                    <a:pt x="517" y="6930"/>
                  </a:lnTo>
                  <a:cubicBezTo>
                    <a:pt x="213" y="6930"/>
                    <a:pt x="0" y="6718"/>
                    <a:pt x="0" y="6414"/>
                  </a:cubicBezTo>
                  <a:lnTo>
                    <a:pt x="0" y="517"/>
                  </a:lnTo>
                  <a:cubicBezTo>
                    <a:pt x="0" y="243"/>
                    <a:pt x="213" y="0"/>
                    <a:pt x="517" y="0"/>
                  </a:cubicBezTo>
                  <a:lnTo>
                    <a:pt x="6414" y="0"/>
                  </a:lnTo>
                  <a:cubicBezTo>
                    <a:pt x="6718" y="0"/>
                    <a:pt x="6930" y="243"/>
                    <a:pt x="6930" y="517"/>
                  </a:cubicBezTo>
                  <a:lnTo>
                    <a:pt x="6930" y="6414"/>
                  </a:lnTo>
                  <a:cubicBezTo>
                    <a:pt x="6930" y="6718"/>
                    <a:pt x="6718" y="6930"/>
                    <a:pt x="6414" y="69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6284543" y="1274807"/>
              <a:ext cx="180012" cy="180040"/>
            </a:xfrm>
            <a:custGeom>
              <a:avLst/>
              <a:gdLst/>
              <a:ahLst/>
              <a:cxnLst/>
              <a:rect l="l" t="t" r="r" b="b"/>
              <a:pathLst>
                <a:path w="6414" h="6415" extrusionOk="0">
                  <a:moveTo>
                    <a:pt x="5836" y="6414"/>
                  </a:moveTo>
                  <a:lnTo>
                    <a:pt x="578" y="6414"/>
                  </a:lnTo>
                  <a:cubicBezTo>
                    <a:pt x="274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74" y="1"/>
                    <a:pt x="578" y="1"/>
                  </a:cubicBezTo>
                  <a:lnTo>
                    <a:pt x="5836" y="1"/>
                  </a:lnTo>
                  <a:cubicBezTo>
                    <a:pt x="6140" y="1"/>
                    <a:pt x="6414" y="274"/>
                    <a:pt x="6414" y="578"/>
                  </a:cubicBezTo>
                  <a:lnTo>
                    <a:pt x="6414" y="5837"/>
                  </a:lnTo>
                  <a:cubicBezTo>
                    <a:pt x="6414" y="6141"/>
                    <a:pt x="6140" y="6414"/>
                    <a:pt x="5836" y="64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6345108" y="1327710"/>
              <a:ext cx="17934" cy="71679"/>
            </a:xfrm>
            <a:custGeom>
              <a:avLst/>
              <a:gdLst/>
              <a:ahLst/>
              <a:cxnLst/>
              <a:rect l="l" t="t" r="r" b="b"/>
              <a:pathLst>
                <a:path w="639" h="2554" extrusionOk="0">
                  <a:moveTo>
                    <a:pt x="0" y="0"/>
                  </a:moveTo>
                  <a:lnTo>
                    <a:pt x="0" y="2553"/>
                  </a:lnTo>
                  <a:lnTo>
                    <a:pt x="639" y="255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6382632" y="1327710"/>
              <a:ext cx="17962" cy="71679"/>
            </a:xfrm>
            <a:custGeom>
              <a:avLst/>
              <a:gdLst/>
              <a:ahLst/>
              <a:cxnLst/>
              <a:rect l="l" t="t" r="r" b="b"/>
              <a:pathLst>
                <a:path w="640" h="2554" extrusionOk="0">
                  <a:moveTo>
                    <a:pt x="1" y="0"/>
                  </a:moveTo>
                  <a:lnTo>
                    <a:pt x="1" y="2553"/>
                  </a:lnTo>
                  <a:lnTo>
                    <a:pt x="639" y="2553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6018370" y="1269699"/>
              <a:ext cx="194550" cy="194522"/>
            </a:xfrm>
            <a:custGeom>
              <a:avLst/>
              <a:gdLst/>
              <a:ahLst/>
              <a:cxnLst/>
              <a:rect l="l" t="t" r="r" b="b"/>
              <a:pathLst>
                <a:path w="6932" h="6931" extrusionOk="0">
                  <a:moveTo>
                    <a:pt x="6414" y="6930"/>
                  </a:moveTo>
                  <a:lnTo>
                    <a:pt x="487" y="6930"/>
                  </a:lnTo>
                  <a:cubicBezTo>
                    <a:pt x="214" y="6930"/>
                    <a:pt x="1" y="6718"/>
                    <a:pt x="1" y="6414"/>
                  </a:cubicBezTo>
                  <a:lnTo>
                    <a:pt x="1" y="517"/>
                  </a:lnTo>
                  <a:cubicBezTo>
                    <a:pt x="1" y="243"/>
                    <a:pt x="214" y="0"/>
                    <a:pt x="487" y="0"/>
                  </a:cubicBezTo>
                  <a:lnTo>
                    <a:pt x="6414" y="0"/>
                  </a:lnTo>
                  <a:cubicBezTo>
                    <a:pt x="6688" y="0"/>
                    <a:pt x="6931" y="243"/>
                    <a:pt x="6931" y="517"/>
                  </a:cubicBezTo>
                  <a:lnTo>
                    <a:pt x="6931" y="6414"/>
                  </a:lnTo>
                  <a:cubicBezTo>
                    <a:pt x="6931" y="6718"/>
                    <a:pt x="6688" y="6930"/>
                    <a:pt x="6414" y="69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6029484" y="1274807"/>
              <a:ext cx="179170" cy="180040"/>
            </a:xfrm>
            <a:custGeom>
              <a:avLst/>
              <a:gdLst/>
              <a:ahLst/>
              <a:cxnLst/>
              <a:rect l="l" t="t" r="r" b="b"/>
              <a:pathLst>
                <a:path w="6384" h="6415" extrusionOk="0">
                  <a:moveTo>
                    <a:pt x="5806" y="6414"/>
                  </a:moveTo>
                  <a:lnTo>
                    <a:pt x="578" y="6414"/>
                  </a:lnTo>
                  <a:cubicBezTo>
                    <a:pt x="243" y="6414"/>
                    <a:pt x="0" y="6141"/>
                    <a:pt x="0" y="5837"/>
                  </a:cubicBezTo>
                  <a:lnTo>
                    <a:pt x="0" y="578"/>
                  </a:lnTo>
                  <a:cubicBezTo>
                    <a:pt x="0" y="274"/>
                    <a:pt x="243" y="1"/>
                    <a:pt x="578" y="1"/>
                  </a:cubicBezTo>
                  <a:lnTo>
                    <a:pt x="5806" y="1"/>
                  </a:lnTo>
                  <a:cubicBezTo>
                    <a:pt x="6140" y="1"/>
                    <a:pt x="6383" y="274"/>
                    <a:pt x="6383" y="578"/>
                  </a:cubicBezTo>
                  <a:lnTo>
                    <a:pt x="6383" y="5837"/>
                  </a:lnTo>
                  <a:cubicBezTo>
                    <a:pt x="6383" y="6141"/>
                    <a:pt x="6140" y="6414"/>
                    <a:pt x="5806" y="64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6131839" y="1331106"/>
              <a:ext cx="17092" cy="71679"/>
            </a:xfrm>
            <a:custGeom>
              <a:avLst/>
              <a:gdLst/>
              <a:ahLst/>
              <a:cxnLst/>
              <a:rect l="l" t="t" r="r" b="b"/>
              <a:pathLst>
                <a:path w="609" h="2554" extrusionOk="0">
                  <a:moveTo>
                    <a:pt x="1" y="1"/>
                  </a:moveTo>
                  <a:lnTo>
                    <a:pt x="1" y="2554"/>
                  </a:lnTo>
                  <a:lnTo>
                    <a:pt x="608" y="2554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6076382" y="1331106"/>
              <a:ext cx="40976" cy="71679"/>
            </a:xfrm>
            <a:custGeom>
              <a:avLst/>
              <a:gdLst/>
              <a:ahLst/>
              <a:cxnLst/>
              <a:rect l="l" t="t" r="r" b="b"/>
              <a:pathLst>
                <a:path w="1460" h="2554" extrusionOk="0">
                  <a:moveTo>
                    <a:pt x="1460" y="1"/>
                  </a:moveTo>
                  <a:lnTo>
                    <a:pt x="1" y="1369"/>
                  </a:lnTo>
                  <a:lnTo>
                    <a:pt x="1460" y="2554"/>
                  </a:lnTo>
                  <a:lnTo>
                    <a:pt x="14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3" name="Google Shape;1123;p60"/>
          <p:cNvSpPr/>
          <p:nvPr/>
        </p:nvSpPr>
        <p:spPr>
          <a:xfrm rot="276">
            <a:off x="6126724" y="1511613"/>
            <a:ext cx="497618" cy="631106"/>
          </a:xfrm>
          <a:custGeom>
            <a:avLst/>
            <a:gdLst/>
            <a:ahLst/>
            <a:cxnLst/>
            <a:rect l="l" t="t" r="r" b="b"/>
            <a:pathLst>
              <a:path w="15989" h="10518" fill="none" extrusionOk="0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60"/>
          <p:cNvSpPr/>
          <p:nvPr/>
        </p:nvSpPr>
        <p:spPr>
          <a:xfrm rot="10799550" flipH="1">
            <a:off x="6346916" y="3001563"/>
            <a:ext cx="305190" cy="631106"/>
          </a:xfrm>
          <a:custGeom>
            <a:avLst/>
            <a:gdLst/>
            <a:ahLst/>
            <a:cxnLst/>
            <a:rect l="l" t="t" r="r" b="b"/>
            <a:pathLst>
              <a:path w="15989" h="10518" fill="none" extrusionOk="0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60"/>
          <p:cNvSpPr/>
          <p:nvPr/>
        </p:nvSpPr>
        <p:spPr>
          <a:xfrm rot="899991" flipH="1">
            <a:off x="-2396239" y="-1641433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60"/>
          <p:cNvSpPr/>
          <p:nvPr/>
        </p:nvSpPr>
        <p:spPr>
          <a:xfrm rot="899991">
            <a:off x="-1253110" y="3023447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60"/>
          <p:cNvSpPr txBox="1">
            <a:spLocks noGrp="1"/>
          </p:cNvSpPr>
          <p:nvPr>
            <p:ph type="title"/>
          </p:nvPr>
        </p:nvSpPr>
        <p:spPr>
          <a:xfrm>
            <a:off x="952450" y="1054181"/>
            <a:ext cx="5947972" cy="24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Mãos na massa com</a:t>
            </a:r>
            <a:br>
              <a:rPr lang="en" dirty="0"/>
            </a:br>
            <a:r>
              <a:rPr lang="en" dirty="0"/>
              <a:t>Simple </a:t>
            </a:r>
            <a:r>
              <a:rPr lang="en" b="1" dirty="0">
                <a:solidFill>
                  <a:schemeClr val="accent5"/>
                </a:solidFill>
                <a:latin typeface="Ubuntu"/>
                <a:sym typeface="Ubuntu"/>
              </a:rPr>
              <a:t>UIPrototype</a:t>
            </a:r>
            <a:endParaRPr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1"/>
          <p:cNvSpPr/>
          <p:nvPr/>
        </p:nvSpPr>
        <p:spPr>
          <a:xfrm rot="4028751" flipH="1">
            <a:off x="-2921834" y="1452880"/>
            <a:ext cx="6880536" cy="1871008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61"/>
          <p:cNvSpPr/>
          <p:nvPr/>
        </p:nvSpPr>
        <p:spPr>
          <a:xfrm flipH="1">
            <a:off x="3012902" y="-351180"/>
            <a:ext cx="2578703" cy="1222776"/>
          </a:xfrm>
          <a:custGeom>
            <a:avLst/>
            <a:gdLst/>
            <a:ahLst/>
            <a:cxnLst/>
            <a:rect l="l" t="t" r="r" b="b"/>
            <a:pathLst>
              <a:path w="65595" h="31104" extrusionOk="0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61"/>
          <p:cNvSpPr/>
          <p:nvPr/>
        </p:nvSpPr>
        <p:spPr>
          <a:xfrm rot="6299991" flipH="1">
            <a:off x="5595027" y="1858655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>
          <a:extLst>
            <a:ext uri="{FF2B5EF4-FFF2-40B4-BE49-F238E27FC236}">
              <a16:creationId xmlns:a16="http://schemas.microsoft.com/office/drawing/2014/main" id="{3D3A714F-2CC4-2EB4-1BB7-8EBE1BAA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1">
            <a:extLst>
              <a:ext uri="{FF2B5EF4-FFF2-40B4-BE49-F238E27FC236}">
                <a16:creationId xmlns:a16="http://schemas.microsoft.com/office/drawing/2014/main" id="{9803C570-22EC-3604-C054-B82438740D5D}"/>
              </a:ext>
            </a:extLst>
          </p:cNvPr>
          <p:cNvSpPr/>
          <p:nvPr/>
        </p:nvSpPr>
        <p:spPr>
          <a:xfrm rot="4028751" flipH="1">
            <a:off x="-2921834" y="1452880"/>
            <a:ext cx="6880536" cy="1871008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61">
            <a:extLst>
              <a:ext uri="{FF2B5EF4-FFF2-40B4-BE49-F238E27FC236}">
                <a16:creationId xmlns:a16="http://schemas.microsoft.com/office/drawing/2014/main" id="{3FBD7D70-39B4-96A0-6799-00E3F19059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52900" y="1523188"/>
            <a:ext cx="6038400" cy="12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“Aprede-se melhor quando tornamos o conhecimento divertido”</a:t>
            </a:r>
          </a:p>
        </p:txBody>
      </p:sp>
      <p:sp>
        <p:nvSpPr>
          <p:cNvPr id="1133" name="Google Shape;1133;p61">
            <a:extLst>
              <a:ext uri="{FF2B5EF4-FFF2-40B4-BE49-F238E27FC236}">
                <a16:creationId xmlns:a16="http://schemas.microsoft.com/office/drawing/2014/main" id="{BD74C3FD-F908-F3D7-711C-F69F273BC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2900" y="3139413"/>
            <a:ext cx="60384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Pico *</a:t>
            </a:r>
            <a:r>
              <a:rPr lang="en" b="1" dirty="0">
                <a:solidFill>
                  <a:schemeClr val="accent5"/>
                </a:solidFill>
                <a:latin typeface="Ubuntu"/>
                <a:sym typeface="Ubuntu"/>
              </a:rPr>
              <a:t>p</a:t>
            </a:r>
            <a:r>
              <a:rPr lang="en" b="1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e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()</a:t>
            </a:r>
            <a:r>
              <a:rPr lang="en" b="1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 =&gt; “</a:t>
            </a:r>
            <a:r>
              <a:rPr lang="en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Esse é o foi, obrigado</a:t>
            </a:r>
            <a:r>
              <a:rPr lang="en" b="1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!”;</a:t>
            </a:r>
            <a:endParaRPr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4" name="Google Shape;1134;p61">
            <a:extLst>
              <a:ext uri="{FF2B5EF4-FFF2-40B4-BE49-F238E27FC236}">
                <a16:creationId xmlns:a16="http://schemas.microsoft.com/office/drawing/2014/main" id="{858964A4-F72A-8253-6A68-A5C517D85BB3}"/>
              </a:ext>
            </a:extLst>
          </p:cNvPr>
          <p:cNvSpPr/>
          <p:nvPr/>
        </p:nvSpPr>
        <p:spPr>
          <a:xfrm flipH="1">
            <a:off x="3012902" y="-351180"/>
            <a:ext cx="2578703" cy="1222776"/>
          </a:xfrm>
          <a:custGeom>
            <a:avLst/>
            <a:gdLst/>
            <a:ahLst/>
            <a:cxnLst/>
            <a:rect l="l" t="t" r="r" b="b"/>
            <a:pathLst>
              <a:path w="65595" h="31104" extrusionOk="0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61">
            <a:extLst>
              <a:ext uri="{FF2B5EF4-FFF2-40B4-BE49-F238E27FC236}">
                <a16:creationId xmlns:a16="http://schemas.microsoft.com/office/drawing/2014/main" id="{A4745780-5C26-C9E1-57F2-3DFA5F539A6D}"/>
              </a:ext>
            </a:extLst>
          </p:cNvPr>
          <p:cNvSpPr/>
          <p:nvPr/>
        </p:nvSpPr>
        <p:spPr>
          <a:xfrm rot="6299991" flipH="1">
            <a:off x="5595027" y="1858655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8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>
            <a:spLocks noGrp="1"/>
          </p:cNvSpPr>
          <p:nvPr>
            <p:ph type="title"/>
          </p:nvPr>
        </p:nvSpPr>
        <p:spPr>
          <a:xfrm>
            <a:off x="952350" y="539500"/>
            <a:ext cx="72393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</a:t>
            </a:r>
            <a:r>
              <a:rPr lang="en" b="1" dirty="0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rPr>
              <a:t>apresentar</a:t>
            </a:r>
            <a:endParaRPr b="1" dirty="0">
              <a:solidFill>
                <a:schemeClr val="accent5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532" name="Google Shape;532;p47"/>
          <p:cNvGraphicFramePr/>
          <p:nvPr>
            <p:extLst>
              <p:ext uri="{D42A27DB-BD31-4B8C-83A1-F6EECF244321}">
                <p14:modId xmlns:p14="http://schemas.microsoft.com/office/powerpoint/2010/main" val="721476393"/>
              </p:ext>
            </p:extLst>
          </p:nvPr>
        </p:nvGraphicFramePr>
        <p:xfrm>
          <a:off x="952400" y="1946044"/>
          <a:ext cx="7239200" cy="1923750"/>
        </p:xfrm>
        <a:graphic>
          <a:graphicData uri="http://schemas.openxmlformats.org/drawingml/2006/table">
            <a:tbl>
              <a:tblPr>
                <a:noFill/>
                <a:tableStyleId>{C9AAD2E7-39ED-4FC3-AF51-8076E56F111C}</a:tableStyleId>
              </a:tblPr>
              <a:tblGrid>
                <a:gridCol w="237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</a:t>
                      </a: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uncionalidades</a:t>
                      </a:r>
                      <a:endParaRPr sz="1000" b="1" dirty="0"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…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Finalidade e aplicações práticas</a:t>
                      </a:r>
                      <a:endParaRPr sz="1000" b="1" dirty="0"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…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Implicações comerciais</a:t>
                      </a:r>
                      <a:endParaRPr sz="1000" b="1" dirty="0"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pt-PT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Licenciamento, custo-benefício, uso no mercado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Nível de aceitação no mercado</a:t>
                      </a:r>
                      <a:endParaRPr sz="1000" b="1" dirty="0"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Jira, Slack, Zeplin, Notion, GitHub, Storybook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Comparação com outras ferramentas</a:t>
                      </a:r>
                      <a:endParaRPr sz="1000" b="1" dirty="0">
                        <a:solidFill>
                          <a:schemeClr val="accent5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Sketch, Adobe XD, </a:t>
                      </a:r>
                      <a:r>
                        <a:rPr lang="pt-PT" sz="900" dirty="0" err="1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InVision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accent5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Integração com outras ferramentas e metodologias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accent6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Jira, Slack, Zeplin, Notion, GitHub, Storybook</a:t>
                      </a:r>
                      <a:endParaRPr sz="900" dirty="0">
                        <a:solidFill>
                          <a:schemeClr val="accent6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9"/>
          <p:cNvSpPr/>
          <p:nvPr/>
        </p:nvSpPr>
        <p:spPr>
          <a:xfrm rot="-900095" flipH="1">
            <a:off x="41945" y="3082861"/>
            <a:ext cx="7211918" cy="3094921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9"/>
          <p:cNvSpPr/>
          <p:nvPr/>
        </p:nvSpPr>
        <p:spPr>
          <a:xfrm flipH="1">
            <a:off x="-186661" y="-1412800"/>
            <a:ext cx="6891527" cy="239014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49"/>
          <p:cNvGrpSpPr/>
          <p:nvPr/>
        </p:nvGrpSpPr>
        <p:grpSpPr>
          <a:xfrm>
            <a:off x="713237" y="1165512"/>
            <a:ext cx="1780568" cy="2812516"/>
            <a:chOff x="1534137" y="1165512"/>
            <a:chExt cx="1780568" cy="2812516"/>
          </a:xfrm>
        </p:grpSpPr>
        <p:sp>
          <p:nvSpPr>
            <p:cNvPr id="561" name="Google Shape;561;p49"/>
            <p:cNvSpPr/>
            <p:nvPr/>
          </p:nvSpPr>
          <p:spPr>
            <a:xfrm>
              <a:off x="1534137" y="1487651"/>
              <a:ext cx="113574" cy="412634"/>
            </a:xfrm>
            <a:custGeom>
              <a:avLst/>
              <a:gdLst/>
              <a:ahLst/>
              <a:cxnLst/>
              <a:rect l="l" t="t" r="r" b="b"/>
              <a:pathLst>
                <a:path w="3740" h="13588" extrusionOk="0">
                  <a:moveTo>
                    <a:pt x="3739" y="1855"/>
                  </a:moveTo>
                  <a:lnTo>
                    <a:pt x="3739" y="11733"/>
                  </a:lnTo>
                  <a:cubicBezTo>
                    <a:pt x="3739" y="12767"/>
                    <a:pt x="2888" y="13587"/>
                    <a:pt x="1855" y="13587"/>
                  </a:cubicBezTo>
                  <a:cubicBezTo>
                    <a:pt x="1581" y="13587"/>
                    <a:pt x="1338" y="13526"/>
                    <a:pt x="1095" y="13435"/>
                  </a:cubicBezTo>
                  <a:cubicBezTo>
                    <a:pt x="456" y="13131"/>
                    <a:pt x="0" y="12493"/>
                    <a:pt x="0" y="11733"/>
                  </a:cubicBezTo>
                  <a:lnTo>
                    <a:pt x="0" y="1855"/>
                  </a:lnTo>
                  <a:cubicBezTo>
                    <a:pt x="0" y="1125"/>
                    <a:pt x="456" y="456"/>
                    <a:pt x="1095" y="183"/>
                  </a:cubicBezTo>
                  <a:cubicBezTo>
                    <a:pt x="1338" y="61"/>
                    <a:pt x="1581" y="0"/>
                    <a:pt x="1855" y="0"/>
                  </a:cubicBezTo>
                  <a:cubicBezTo>
                    <a:pt x="2371" y="0"/>
                    <a:pt x="2858" y="213"/>
                    <a:pt x="3192" y="548"/>
                  </a:cubicBezTo>
                  <a:cubicBezTo>
                    <a:pt x="3526" y="882"/>
                    <a:pt x="3739" y="1338"/>
                    <a:pt x="3739" y="185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9"/>
            <p:cNvSpPr/>
            <p:nvPr/>
          </p:nvSpPr>
          <p:spPr>
            <a:xfrm>
              <a:off x="3202071" y="1491355"/>
              <a:ext cx="112633" cy="412603"/>
            </a:xfrm>
            <a:custGeom>
              <a:avLst/>
              <a:gdLst/>
              <a:ahLst/>
              <a:cxnLst/>
              <a:rect l="l" t="t" r="r" b="b"/>
              <a:pathLst>
                <a:path w="3709" h="13587" extrusionOk="0">
                  <a:moveTo>
                    <a:pt x="3709" y="1854"/>
                  </a:moveTo>
                  <a:lnTo>
                    <a:pt x="3709" y="11733"/>
                  </a:lnTo>
                  <a:cubicBezTo>
                    <a:pt x="3709" y="12523"/>
                    <a:pt x="3192" y="13222"/>
                    <a:pt x="2493" y="13465"/>
                  </a:cubicBezTo>
                  <a:cubicBezTo>
                    <a:pt x="2280" y="13556"/>
                    <a:pt x="2067" y="13587"/>
                    <a:pt x="1855" y="13587"/>
                  </a:cubicBezTo>
                  <a:cubicBezTo>
                    <a:pt x="821" y="13587"/>
                    <a:pt x="0" y="12766"/>
                    <a:pt x="0" y="11733"/>
                  </a:cubicBezTo>
                  <a:lnTo>
                    <a:pt x="0" y="1854"/>
                  </a:lnTo>
                  <a:cubicBezTo>
                    <a:pt x="0" y="821"/>
                    <a:pt x="821" y="0"/>
                    <a:pt x="1855" y="0"/>
                  </a:cubicBezTo>
                  <a:cubicBezTo>
                    <a:pt x="2067" y="0"/>
                    <a:pt x="2280" y="30"/>
                    <a:pt x="2493" y="91"/>
                  </a:cubicBezTo>
                  <a:cubicBezTo>
                    <a:pt x="2736" y="182"/>
                    <a:pt x="2979" y="334"/>
                    <a:pt x="3162" y="547"/>
                  </a:cubicBezTo>
                  <a:cubicBezTo>
                    <a:pt x="3496" y="882"/>
                    <a:pt x="3709" y="1337"/>
                    <a:pt x="3709" y="185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9"/>
            <p:cNvSpPr/>
            <p:nvPr/>
          </p:nvSpPr>
          <p:spPr>
            <a:xfrm>
              <a:off x="1534137" y="1993482"/>
              <a:ext cx="113574" cy="412634"/>
            </a:xfrm>
            <a:custGeom>
              <a:avLst/>
              <a:gdLst/>
              <a:ahLst/>
              <a:cxnLst/>
              <a:rect l="l" t="t" r="r" b="b"/>
              <a:pathLst>
                <a:path w="3740" h="13588" extrusionOk="0">
                  <a:moveTo>
                    <a:pt x="3739" y="1854"/>
                  </a:moveTo>
                  <a:lnTo>
                    <a:pt x="3739" y="11733"/>
                  </a:lnTo>
                  <a:cubicBezTo>
                    <a:pt x="3739" y="12766"/>
                    <a:pt x="2888" y="13587"/>
                    <a:pt x="1855" y="13587"/>
                  </a:cubicBezTo>
                  <a:cubicBezTo>
                    <a:pt x="1581" y="13587"/>
                    <a:pt x="1338" y="13526"/>
                    <a:pt x="1095" y="13435"/>
                  </a:cubicBezTo>
                  <a:cubicBezTo>
                    <a:pt x="456" y="13131"/>
                    <a:pt x="0" y="12493"/>
                    <a:pt x="0" y="11733"/>
                  </a:cubicBezTo>
                  <a:lnTo>
                    <a:pt x="0" y="1854"/>
                  </a:lnTo>
                  <a:cubicBezTo>
                    <a:pt x="0" y="1125"/>
                    <a:pt x="456" y="456"/>
                    <a:pt x="1095" y="183"/>
                  </a:cubicBezTo>
                  <a:cubicBezTo>
                    <a:pt x="1338" y="61"/>
                    <a:pt x="1581" y="0"/>
                    <a:pt x="1855" y="0"/>
                  </a:cubicBezTo>
                  <a:cubicBezTo>
                    <a:pt x="2371" y="0"/>
                    <a:pt x="2858" y="213"/>
                    <a:pt x="3192" y="547"/>
                  </a:cubicBezTo>
                  <a:cubicBezTo>
                    <a:pt x="3526" y="882"/>
                    <a:pt x="3739" y="1368"/>
                    <a:pt x="3739" y="185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9"/>
            <p:cNvSpPr/>
            <p:nvPr/>
          </p:nvSpPr>
          <p:spPr>
            <a:xfrm>
              <a:off x="1598759" y="1165512"/>
              <a:ext cx="1658734" cy="2812516"/>
            </a:xfrm>
            <a:custGeom>
              <a:avLst/>
              <a:gdLst/>
              <a:ahLst/>
              <a:cxnLst/>
              <a:rect l="l" t="t" r="r" b="b"/>
              <a:pathLst>
                <a:path w="54622" h="92616" extrusionOk="0">
                  <a:moveTo>
                    <a:pt x="48846" y="92616"/>
                  </a:moveTo>
                  <a:lnTo>
                    <a:pt x="5775" y="92616"/>
                  </a:lnTo>
                  <a:cubicBezTo>
                    <a:pt x="2584" y="92616"/>
                    <a:pt x="0" y="90032"/>
                    <a:pt x="0" y="86841"/>
                  </a:cubicBezTo>
                  <a:lnTo>
                    <a:pt x="0" y="5806"/>
                  </a:lnTo>
                  <a:cubicBezTo>
                    <a:pt x="0" y="2584"/>
                    <a:pt x="2584" y="0"/>
                    <a:pt x="5775" y="0"/>
                  </a:cubicBezTo>
                  <a:lnTo>
                    <a:pt x="48846" y="0"/>
                  </a:lnTo>
                  <a:cubicBezTo>
                    <a:pt x="52038" y="0"/>
                    <a:pt x="54621" y="2584"/>
                    <a:pt x="54621" y="5806"/>
                  </a:cubicBezTo>
                  <a:lnTo>
                    <a:pt x="54621" y="86841"/>
                  </a:lnTo>
                  <a:cubicBezTo>
                    <a:pt x="54621" y="90032"/>
                    <a:pt x="52038" y="92616"/>
                    <a:pt x="48846" y="9261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1699366" y="1271646"/>
              <a:ext cx="1458430" cy="2600248"/>
            </a:xfrm>
            <a:custGeom>
              <a:avLst/>
              <a:gdLst/>
              <a:ahLst/>
              <a:cxnLst/>
              <a:rect l="l" t="t" r="r" b="b"/>
              <a:pathLst>
                <a:path w="48026" h="85626" extrusionOk="0">
                  <a:moveTo>
                    <a:pt x="45259" y="85625"/>
                  </a:moveTo>
                  <a:lnTo>
                    <a:pt x="2736" y="85625"/>
                  </a:lnTo>
                  <a:cubicBezTo>
                    <a:pt x="1216" y="85625"/>
                    <a:pt x="0" y="84409"/>
                    <a:pt x="0" y="82890"/>
                  </a:cubicBezTo>
                  <a:lnTo>
                    <a:pt x="0" y="2767"/>
                  </a:lnTo>
                  <a:cubicBezTo>
                    <a:pt x="0" y="1247"/>
                    <a:pt x="1216" y="1"/>
                    <a:pt x="2736" y="1"/>
                  </a:cubicBezTo>
                  <a:lnTo>
                    <a:pt x="45259" y="1"/>
                  </a:lnTo>
                  <a:cubicBezTo>
                    <a:pt x="46779" y="1"/>
                    <a:pt x="48025" y="1247"/>
                    <a:pt x="48025" y="2767"/>
                  </a:cubicBezTo>
                  <a:lnTo>
                    <a:pt x="48025" y="82890"/>
                  </a:lnTo>
                  <a:cubicBezTo>
                    <a:pt x="48025" y="84409"/>
                    <a:pt x="46779" y="85625"/>
                    <a:pt x="45259" y="856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2408265" y="1206113"/>
              <a:ext cx="40632" cy="40662"/>
            </a:xfrm>
            <a:custGeom>
              <a:avLst/>
              <a:gdLst/>
              <a:ahLst/>
              <a:cxnLst/>
              <a:rect l="l" t="t" r="r" b="b"/>
              <a:pathLst>
                <a:path w="1338" h="1339" extrusionOk="0">
                  <a:moveTo>
                    <a:pt x="669" y="1"/>
                  </a:moveTo>
                  <a:cubicBezTo>
                    <a:pt x="304" y="1"/>
                    <a:pt x="0" y="274"/>
                    <a:pt x="0" y="670"/>
                  </a:cubicBezTo>
                  <a:cubicBezTo>
                    <a:pt x="0" y="1034"/>
                    <a:pt x="304" y="1338"/>
                    <a:pt x="669" y="1338"/>
                  </a:cubicBezTo>
                  <a:cubicBezTo>
                    <a:pt x="1034" y="1338"/>
                    <a:pt x="1338" y="1034"/>
                    <a:pt x="1338" y="670"/>
                  </a:cubicBezTo>
                  <a:cubicBezTo>
                    <a:pt x="1338" y="274"/>
                    <a:pt x="1034" y="1"/>
                    <a:pt x="669" y="1"/>
                  </a:cubicBezTo>
                  <a:close/>
                </a:path>
              </a:pathLst>
            </a:custGeom>
            <a:solidFill>
              <a:srgbClr val="3722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9"/>
            <p:cNvSpPr/>
            <p:nvPr/>
          </p:nvSpPr>
          <p:spPr>
            <a:xfrm>
              <a:off x="2087038" y="3746324"/>
              <a:ext cx="679382" cy="48011"/>
            </a:xfrm>
            <a:custGeom>
              <a:avLst/>
              <a:gdLst/>
              <a:ahLst/>
              <a:cxnLst/>
              <a:rect l="l" t="t" r="r" b="b"/>
              <a:pathLst>
                <a:path w="22372" h="158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lnTo>
                    <a:pt x="0" y="821"/>
                  </a:lnTo>
                  <a:cubicBezTo>
                    <a:pt x="0" y="1216"/>
                    <a:pt x="335" y="1581"/>
                    <a:pt x="760" y="1581"/>
                  </a:cubicBezTo>
                  <a:lnTo>
                    <a:pt x="21612" y="1581"/>
                  </a:lnTo>
                  <a:cubicBezTo>
                    <a:pt x="22037" y="1581"/>
                    <a:pt x="22372" y="1216"/>
                    <a:pt x="22372" y="821"/>
                  </a:cubicBezTo>
                  <a:lnTo>
                    <a:pt x="22372" y="760"/>
                  </a:lnTo>
                  <a:cubicBezTo>
                    <a:pt x="22372" y="335"/>
                    <a:pt x="22037" y="0"/>
                    <a:pt x="216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9"/>
            <p:cNvSpPr/>
            <p:nvPr/>
          </p:nvSpPr>
          <p:spPr>
            <a:xfrm>
              <a:off x="1799032" y="1394422"/>
              <a:ext cx="490192" cy="509536"/>
            </a:xfrm>
            <a:custGeom>
              <a:avLst/>
              <a:gdLst/>
              <a:ahLst/>
              <a:cxnLst/>
              <a:rect l="l" t="t" r="r" b="b"/>
              <a:pathLst>
                <a:path w="16142" h="16779" extrusionOk="0">
                  <a:moveTo>
                    <a:pt x="13588" y="16779"/>
                  </a:moveTo>
                  <a:lnTo>
                    <a:pt x="2585" y="16779"/>
                  </a:lnTo>
                  <a:cubicBezTo>
                    <a:pt x="1156" y="16779"/>
                    <a:pt x="1" y="15624"/>
                    <a:pt x="1" y="14226"/>
                  </a:cubicBezTo>
                  <a:lnTo>
                    <a:pt x="1" y="2584"/>
                  </a:lnTo>
                  <a:cubicBezTo>
                    <a:pt x="1" y="1156"/>
                    <a:pt x="1156" y="0"/>
                    <a:pt x="2585" y="0"/>
                  </a:cubicBezTo>
                  <a:lnTo>
                    <a:pt x="13588" y="0"/>
                  </a:lnTo>
                  <a:cubicBezTo>
                    <a:pt x="14986" y="0"/>
                    <a:pt x="16141" y="1156"/>
                    <a:pt x="16141" y="2584"/>
                  </a:cubicBezTo>
                  <a:lnTo>
                    <a:pt x="16141" y="14226"/>
                  </a:lnTo>
                  <a:cubicBezTo>
                    <a:pt x="16141" y="15624"/>
                    <a:pt x="14986" y="16779"/>
                    <a:pt x="13588" y="167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9"/>
            <p:cNvSpPr/>
            <p:nvPr/>
          </p:nvSpPr>
          <p:spPr>
            <a:xfrm>
              <a:off x="1867359" y="1471951"/>
              <a:ext cx="354480" cy="354480"/>
            </a:xfrm>
            <a:custGeom>
              <a:avLst/>
              <a:gdLst/>
              <a:ahLst/>
              <a:cxnLst/>
              <a:rect l="l" t="t" r="r" b="b"/>
              <a:pathLst>
                <a:path w="11673" h="11673" extrusionOk="0">
                  <a:moveTo>
                    <a:pt x="5836" y="1"/>
                  </a:moveTo>
                  <a:cubicBezTo>
                    <a:pt x="2614" y="1"/>
                    <a:pt x="0" y="2615"/>
                    <a:pt x="0" y="5837"/>
                  </a:cubicBezTo>
                  <a:cubicBezTo>
                    <a:pt x="0" y="9059"/>
                    <a:pt x="2614" y="11673"/>
                    <a:pt x="5836" y="11673"/>
                  </a:cubicBezTo>
                  <a:cubicBezTo>
                    <a:pt x="9058" y="11673"/>
                    <a:pt x="11672" y="9059"/>
                    <a:pt x="11672" y="5837"/>
                  </a:cubicBezTo>
                  <a:cubicBezTo>
                    <a:pt x="11672" y="2615"/>
                    <a:pt x="9058" y="1"/>
                    <a:pt x="58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9"/>
            <p:cNvSpPr/>
            <p:nvPr/>
          </p:nvSpPr>
          <p:spPr>
            <a:xfrm>
              <a:off x="2002130" y="1545804"/>
              <a:ext cx="88612" cy="88643"/>
            </a:xfrm>
            <a:custGeom>
              <a:avLst/>
              <a:gdLst/>
              <a:ahLst/>
              <a:cxnLst/>
              <a:rect l="l" t="t" r="r" b="b"/>
              <a:pathLst>
                <a:path w="2918" h="2919" extrusionOk="0">
                  <a:moveTo>
                    <a:pt x="1459" y="0"/>
                  </a:moveTo>
                  <a:cubicBezTo>
                    <a:pt x="669" y="0"/>
                    <a:pt x="0" y="669"/>
                    <a:pt x="0" y="1459"/>
                  </a:cubicBezTo>
                  <a:cubicBezTo>
                    <a:pt x="0" y="2280"/>
                    <a:pt x="669" y="2918"/>
                    <a:pt x="1459" y="2918"/>
                  </a:cubicBezTo>
                  <a:cubicBezTo>
                    <a:pt x="2280" y="2918"/>
                    <a:pt x="2918" y="2280"/>
                    <a:pt x="2918" y="1459"/>
                  </a:cubicBezTo>
                  <a:cubicBezTo>
                    <a:pt x="2918" y="669"/>
                    <a:pt x="2280" y="0"/>
                    <a:pt x="145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9"/>
            <p:cNvSpPr/>
            <p:nvPr/>
          </p:nvSpPr>
          <p:spPr>
            <a:xfrm>
              <a:off x="1967025" y="1653791"/>
              <a:ext cx="159733" cy="100638"/>
            </a:xfrm>
            <a:custGeom>
              <a:avLst/>
              <a:gdLst/>
              <a:ahLst/>
              <a:cxnLst/>
              <a:rect l="l" t="t" r="r" b="b"/>
              <a:pathLst>
                <a:path w="5260" h="3314" extrusionOk="0">
                  <a:moveTo>
                    <a:pt x="2615" y="1"/>
                  </a:moveTo>
                  <a:cubicBezTo>
                    <a:pt x="1186" y="1"/>
                    <a:pt x="31" y="1125"/>
                    <a:pt x="1" y="2554"/>
                  </a:cubicBezTo>
                  <a:cubicBezTo>
                    <a:pt x="761" y="3040"/>
                    <a:pt x="1642" y="3314"/>
                    <a:pt x="2615" y="3314"/>
                  </a:cubicBezTo>
                  <a:cubicBezTo>
                    <a:pt x="3588" y="3314"/>
                    <a:pt x="4500" y="3040"/>
                    <a:pt x="5259" y="2523"/>
                  </a:cubicBezTo>
                  <a:cubicBezTo>
                    <a:pt x="5199" y="1125"/>
                    <a:pt x="4044" y="1"/>
                    <a:pt x="26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9"/>
            <p:cNvSpPr/>
            <p:nvPr/>
          </p:nvSpPr>
          <p:spPr>
            <a:xfrm>
              <a:off x="2399944" y="1476566"/>
              <a:ext cx="648012" cy="30"/>
            </a:xfrm>
            <a:custGeom>
              <a:avLst/>
              <a:gdLst/>
              <a:ahLst/>
              <a:cxnLst/>
              <a:rect l="l" t="t" r="r" b="b"/>
              <a:pathLst>
                <a:path w="21339" h="1" fill="none" extrusionOk="0">
                  <a:moveTo>
                    <a:pt x="1" y="1"/>
                  </a:moveTo>
                  <a:lnTo>
                    <a:pt x="21338" y="1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9"/>
            <p:cNvSpPr/>
            <p:nvPr/>
          </p:nvSpPr>
          <p:spPr>
            <a:xfrm>
              <a:off x="2399944" y="1570736"/>
              <a:ext cx="648012" cy="30"/>
            </a:xfrm>
            <a:custGeom>
              <a:avLst/>
              <a:gdLst/>
              <a:ahLst/>
              <a:cxnLst/>
              <a:rect l="l" t="t" r="r" b="b"/>
              <a:pathLst>
                <a:path w="21339" h="1" fill="none" extrusionOk="0">
                  <a:moveTo>
                    <a:pt x="1" y="0"/>
                  </a:moveTo>
                  <a:lnTo>
                    <a:pt x="21338" y="0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9"/>
            <p:cNvSpPr/>
            <p:nvPr/>
          </p:nvSpPr>
          <p:spPr>
            <a:xfrm>
              <a:off x="2399944" y="1665786"/>
              <a:ext cx="648012" cy="30"/>
            </a:xfrm>
            <a:custGeom>
              <a:avLst/>
              <a:gdLst/>
              <a:ahLst/>
              <a:cxnLst/>
              <a:rect l="l" t="t" r="r" b="b"/>
              <a:pathLst>
                <a:path w="21339" h="1" fill="none" extrusionOk="0">
                  <a:moveTo>
                    <a:pt x="1" y="1"/>
                  </a:moveTo>
                  <a:lnTo>
                    <a:pt x="21338" y="1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9"/>
            <p:cNvSpPr/>
            <p:nvPr/>
          </p:nvSpPr>
          <p:spPr>
            <a:xfrm>
              <a:off x="2399944" y="1760867"/>
              <a:ext cx="326785" cy="30"/>
            </a:xfrm>
            <a:custGeom>
              <a:avLst/>
              <a:gdLst/>
              <a:ahLst/>
              <a:cxnLst/>
              <a:rect l="l" t="t" r="r" b="b"/>
              <a:pathLst>
                <a:path w="10761" h="1" fill="none" extrusionOk="0">
                  <a:moveTo>
                    <a:pt x="1" y="1"/>
                  </a:moveTo>
                  <a:lnTo>
                    <a:pt x="10761" y="1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9"/>
            <p:cNvSpPr/>
            <p:nvPr/>
          </p:nvSpPr>
          <p:spPr>
            <a:xfrm>
              <a:off x="1799032" y="2005477"/>
              <a:ext cx="1024630" cy="509536"/>
            </a:xfrm>
            <a:custGeom>
              <a:avLst/>
              <a:gdLst/>
              <a:ahLst/>
              <a:cxnLst/>
              <a:rect l="l" t="t" r="r" b="b"/>
              <a:pathLst>
                <a:path w="33741" h="16779" extrusionOk="0">
                  <a:moveTo>
                    <a:pt x="31157" y="16779"/>
                  </a:moveTo>
                  <a:lnTo>
                    <a:pt x="2585" y="16779"/>
                  </a:lnTo>
                  <a:cubicBezTo>
                    <a:pt x="1156" y="16779"/>
                    <a:pt x="1" y="15624"/>
                    <a:pt x="1" y="14225"/>
                  </a:cubicBezTo>
                  <a:lnTo>
                    <a:pt x="1" y="2584"/>
                  </a:lnTo>
                  <a:cubicBezTo>
                    <a:pt x="1" y="1155"/>
                    <a:pt x="1156" y="0"/>
                    <a:pt x="2585" y="0"/>
                  </a:cubicBezTo>
                  <a:lnTo>
                    <a:pt x="31157" y="0"/>
                  </a:lnTo>
                  <a:cubicBezTo>
                    <a:pt x="32585" y="0"/>
                    <a:pt x="33740" y="1155"/>
                    <a:pt x="33740" y="2584"/>
                  </a:cubicBezTo>
                  <a:lnTo>
                    <a:pt x="33740" y="14225"/>
                  </a:lnTo>
                  <a:cubicBezTo>
                    <a:pt x="33740" y="15624"/>
                    <a:pt x="32585" y="16779"/>
                    <a:pt x="31157" y="167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9"/>
            <p:cNvSpPr/>
            <p:nvPr/>
          </p:nvSpPr>
          <p:spPr>
            <a:xfrm>
              <a:off x="1788889" y="3439886"/>
              <a:ext cx="1258126" cy="223383"/>
            </a:xfrm>
            <a:custGeom>
              <a:avLst/>
              <a:gdLst/>
              <a:ahLst/>
              <a:cxnLst/>
              <a:rect l="l" t="t" r="r" b="b"/>
              <a:pathLst>
                <a:path w="41430" h="7356" extrusionOk="0">
                  <a:moveTo>
                    <a:pt x="3557" y="0"/>
                  </a:moveTo>
                  <a:cubicBezTo>
                    <a:pt x="1581" y="0"/>
                    <a:pt x="1" y="1611"/>
                    <a:pt x="1" y="3587"/>
                  </a:cubicBezTo>
                  <a:lnTo>
                    <a:pt x="1" y="3800"/>
                  </a:lnTo>
                  <a:cubicBezTo>
                    <a:pt x="1" y="5745"/>
                    <a:pt x="1581" y="7356"/>
                    <a:pt x="3557" y="7356"/>
                  </a:cubicBezTo>
                  <a:lnTo>
                    <a:pt x="37874" y="7356"/>
                  </a:lnTo>
                  <a:cubicBezTo>
                    <a:pt x="39849" y="7356"/>
                    <a:pt x="41430" y="5745"/>
                    <a:pt x="41430" y="3800"/>
                  </a:cubicBezTo>
                  <a:lnTo>
                    <a:pt x="41430" y="3587"/>
                  </a:lnTo>
                  <a:cubicBezTo>
                    <a:pt x="41430" y="1611"/>
                    <a:pt x="39849" y="0"/>
                    <a:pt x="3787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1860891" y="2334995"/>
              <a:ext cx="129244" cy="129244"/>
            </a:xfrm>
            <a:custGeom>
              <a:avLst/>
              <a:gdLst/>
              <a:ahLst/>
              <a:cxnLst/>
              <a:rect l="l" t="t" r="r" b="b"/>
              <a:pathLst>
                <a:path w="4256" h="4256" extrusionOk="0">
                  <a:moveTo>
                    <a:pt x="2128" y="1"/>
                  </a:moveTo>
                  <a:cubicBezTo>
                    <a:pt x="943" y="1"/>
                    <a:pt x="0" y="943"/>
                    <a:pt x="0" y="2128"/>
                  </a:cubicBezTo>
                  <a:cubicBezTo>
                    <a:pt x="0" y="3314"/>
                    <a:pt x="943" y="4256"/>
                    <a:pt x="2128" y="4256"/>
                  </a:cubicBezTo>
                  <a:cubicBezTo>
                    <a:pt x="3314" y="4256"/>
                    <a:pt x="4256" y="3314"/>
                    <a:pt x="4256" y="2128"/>
                  </a:cubicBezTo>
                  <a:cubicBezTo>
                    <a:pt x="4256" y="943"/>
                    <a:pt x="3314" y="1"/>
                    <a:pt x="212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1904286" y="2370069"/>
              <a:ext cx="43395" cy="61889"/>
            </a:xfrm>
            <a:custGeom>
              <a:avLst/>
              <a:gdLst/>
              <a:ahLst/>
              <a:cxnLst/>
              <a:rect l="l" t="t" r="r" b="b"/>
              <a:pathLst>
                <a:path w="1429" h="2038" extrusionOk="0">
                  <a:moveTo>
                    <a:pt x="1429" y="2037"/>
                  </a:moveTo>
                  <a:lnTo>
                    <a:pt x="0" y="1004"/>
                  </a:lnTo>
                  <a:lnTo>
                    <a:pt x="1429" y="1"/>
                  </a:lnTo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2628855" y="2334995"/>
              <a:ext cx="129274" cy="129244"/>
            </a:xfrm>
            <a:custGeom>
              <a:avLst/>
              <a:gdLst/>
              <a:ahLst/>
              <a:cxnLst/>
              <a:rect l="l" t="t" r="r" b="b"/>
              <a:pathLst>
                <a:path w="4257" h="4256" extrusionOk="0">
                  <a:moveTo>
                    <a:pt x="2128" y="1"/>
                  </a:moveTo>
                  <a:cubicBezTo>
                    <a:pt x="973" y="1"/>
                    <a:pt x="1" y="943"/>
                    <a:pt x="1" y="2128"/>
                  </a:cubicBezTo>
                  <a:cubicBezTo>
                    <a:pt x="1" y="3314"/>
                    <a:pt x="973" y="4256"/>
                    <a:pt x="2128" y="4256"/>
                  </a:cubicBezTo>
                  <a:cubicBezTo>
                    <a:pt x="3314" y="4256"/>
                    <a:pt x="4256" y="3314"/>
                    <a:pt x="4256" y="2128"/>
                  </a:cubicBezTo>
                  <a:cubicBezTo>
                    <a:pt x="4256" y="943"/>
                    <a:pt x="3314" y="1"/>
                    <a:pt x="2128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2672250" y="2370069"/>
              <a:ext cx="42484" cy="61889"/>
            </a:xfrm>
            <a:custGeom>
              <a:avLst/>
              <a:gdLst/>
              <a:ahLst/>
              <a:cxnLst/>
              <a:rect l="l" t="t" r="r" b="b"/>
              <a:pathLst>
                <a:path w="1399" h="2038" extrusionOk="0">
                  <a:moveTo>
                    <a:pt x="0" y="2037"/>
                  </a:moveTo>
                  <a:lnTo>
                    <a:pt x="1399" y="1004"/>
                  </a:lnTo>
                  <a:lnTo>
                    <a:pt x="0" y="1"/>
                  </a:lnTo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1898729" y="2369158"/>
              <a:ext cx="15730" cy="60948"/>
            </a:xfrm>
            <a:custGeom>
              <a:avLst/>
              <a:gdLst/>
              <a:ahLst/>
              <a:cxnLst/>
              <a:rect l="l" t="t" r="r" b="b"/>
              <a:pathLst>
                <a:path w="518" h="2007" extrusionOk="0">
                  <a:moveTo>
                    <a:pt x="1" y="0"/>
                  </a:moveTo>
                  <a:lnTo>
                    <a:pt x="517" y="0"/>
                  </a:lnTo>
                  <a:lnTo>
                    <a:pt x="517" y="2006"/>
                  </a:lnTo>
                  <a:lnTo>
                    <a:pt x="1" y="2006"/>
                  </a:ln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9"/>
            <p:cNvSpPr/>
            <p:nvPr/>
          </p:nvSpPr>
          <p:spPr>
            <a:xfrm>
              <a:off x="2702708" y="2369158"/>
              <a:ext cx="14789" cy="60948"/>
            </a:xfrm>
            <a:custGeom>
              <a:avLst/>
              <a:gdLst/>
              <a:ahLst/>
              <a:cxnLst/>
              <a:rect l="l" t="t" r="r" b="b"/>
              <a:pathLst>
                <a:path w="487" h="2007" extrusionOk="0">
                  <a:moveTo>
                    <a:pt x="0" y="0"/>
                  </a:moveTo>
                  <a:lnTo>
                    <a:pt x="487" y="0"/>
                  </a:lnTo>
                  <a:lnTo>
                    <a:pt x="487" y="2006"/>
                  </a:lnTo>
                  <a:lnTo>
                    <a:pt x="0" y="2006"/>
                  </a:ln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2181177" y="2066394"/>
              <a:ext cx="257577" cy="257547"/>
            </a:xfrm>
            <a:custGeom>
              <a:avLst/>
              <a:gdLst/>
              <a:ahLst/>
              <a:cxnLst/>
              <a:rect l="l" t="t" r="r" b="b"/>
              <a:pathLst>
                <a:path w="8482" h="8481" extrusionOk="0">
                  <a:moveTo>
                    <a:pt x="4226" y="0"/>
                  </a:moveTo>
                  <a:cubicBezTo>
                    <a:pt x="1885" y="0"/>
                    <a:pt x="1" y="1885"/>
                    <a:pt x="1" y="4225"/>
                  </a:cubicBezTo>
                  <a:cubicBezTo>
                    <a:pt x="1" y="6596"/>
                    <a:pt x="1885" y="8481"/>
                    <a:pt x="4226" y="8481"/>
                  </a:cubicBezTo>
                  <a:cubicBezTo>
                    <a:pt x="6597" y="8481"/>
                    <a:pt x="8481" y="6596"/>
                    <a:pt x="8481" y="4225"/>
                  </a:cubicBezTo>
                  <a:cubicBezTo>
                    <a:pt x="8481" y="1885"/>
                    <a:pt x="6597" y="0"/>
                    <a:pt x="422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2282726" y="2124548"/>
              <a:ext cx="94170" cy="135712"/>
            </a:xfrm>
            <a:custGeom>
              <a:avLst/>
              <a:gdLst/>
              <a:ahLst/>
              <a:cxnLst/>
              <a:rect l="l" t="t" r="r" b="b"/>
              <a:pathLst>
                <a:path w="3101" h="4469" extrusionOk="0">
                  <a:moveTo>
                    <a:pt x="0" y="0"/>
                  </a:moveTo>
                  <a:lnTo>
                    <a:pt x="3101" y="2219"/>
                  </a:lnTo>
                  <a:lnTo>
                    <a:pt x="0" y="4469"/>
                  </a:ln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2023357" y="2387622"/>
              <a:ext cx="566779" cy="24021"/>
            </a:xfrm>
            <a:custGeom>
              <a:avLst/>
              <a:gdLst/>
              <a:ahLst/>
              <a:cxnLst/>
              <a:rect l="l" t="t" r="r" b="b"/>
              <a:pathLst>
                <a:path w="18664" h="791" extrusionOk="0">
                  <a:moveTo>
                    <a:pt x="395" y="0"/>
                  </a:moveTo>
                  <a:cubicBezTo>
                    <a:pt x="183" y="0"/>
                    <a:pt x="0" y="183"/>
                    <a:pt x="0" y="395"/>
                  </a:cubicBezTo>
                  <a:cubicBezTo>
                    <a:pt x="0" y="608"/>
                    <a:pt x="183" y="790"/>
                    <a:pt x="395" y="790"/>
                  </a:cubicBezTo>
                  <a:lnTo>
                    <a:pt x="18268" y="790"/>
                  </a:lnTo>
                  <a:cubicBezTo>
                    <a:pt x="18511" y="790"/>
                    <a:pt x="18663" y="608"/>
                    <a:pt x="18663" y="395"/>
                  </a:cubicBezTo>
                  <a:cubicBezTo>
                    <a:pt x="18663" y="183"/>
                    <a:pt x="18511" y="0"/>
                    <a:pt x="182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2098122" y="2349753"/>
              <a:ext cx="103401" cy="103432"/>
            </a:xfrm>
            <a:custGeom>
              <a:avLst/>
              <a:gdLst/>
              <a:ahLst/>
              <a:cxnLst/>
              <a:rect l="l" t="t" r="r" b="b"/>
              <a:pathLst>
                <a:path w="3405" h="3406" extrusionOk="0">
                  <a:moveTo>
                    <a:pt x="1702" y="1"/>
                  </a:moveTo>
                  <a:cubicBezTo>
                    <a:pt x="760" y="1"/>
                    <a:pt x="0" y="761"/>
                    <a:pt x="0" y="1703"/>
                  </a:cubicBezTo>
                  <a:cubicBezTo>
                    <a:pt x="0" y="2645"/>
                    <a:pt x="760" y="3405"/>
                    <a:pt x="1702" y="3405"/>
                  </a:cubicBezTo>
                  <a:cubicBezTo>
                    <a:pt x="2645" y="3405"/>
                    <a:pt x="3404" y="2645"/>
                    <a:pt x="3404" y="1703"/>
                  </a:cubicBezTo>
                  <a:cubicBezTo>
                    <a:pt x="3404" y="761"/>
                    <a:pt x="2645" y="1"/>
                    <a:pt x="17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9"/>
            <p:cNvSpPr/>
            <p:nvPr/>
          </p:nvSpPr>
          <p:spPr>
            <a:xfrm>
              <a:off x="2114733" y="2365453"/>
              <a:ext cx="71090" cy="71121"/>
            </a:xfrm>
            <a:custGeom>
              <a:avLst/>
              <a:gdLst/>
              <a:ahLst/>
              <a:cxnLst/>
              <a:rect l="l" t="t" r="r" b="b"/>
              <a:pathLst>
                <a:path w="2341" h="2342" extrusionOk="0">
                  <a:moveTo>
                    <a:pt x="2341" y="1186"/>
                  </a:moveTo>
                  <a:cubicBezTo>
                    <a:pt x="2341" y="548"/>
                    <a:pt x="1794" y="1"/>
                    <a:pt x="1155" y="1"/>
                  </a:cubicBezTo>
                  <a:cubicBezTo>
                    <a:pt x="517" y="1"/>
                    <a:pt x="0" y="548"/>
                    <a:pt x="0" y="1186"/>
                  </a:cubicBezTo>
                  <a:cubicBezTo>
                    <a:pt x="0" y="1824"/>
                    <a:pt x="517" y="2341"/>
                    <a:pt x="1155" y="2341"/>
                  </a:cubicBezTo>
                  <a:cubicBezTo>
                    <a:pt x="1794" y="2341"/>
                    <a:pt x="2341" y="1824"/>
                    <a:pt x="2341" y="1186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9"/>
            <p:cNvSpPr/>
            <p:nvPr/>
          </p:nvSpPr>
          <p:spPr>
            <a:xfrm>
              <a:off x="1952267" y="2666365"/>
              <a:ext cx="837232" cy="30"/>
            </a:xfrm>
            <a:custGeom>
              <a:avLst/>
              <a:gdLst/>
              <a:ahLst/>
              <a:cxnLst/>
              <a:rect l="l" t="t" r="r" b="b"/>
              <a:pathLst>
                <a:path w="27570" h="1" fill="none" extrusionOk="0">
                  <a:moveTo>
                    <a:pt x="1" y="1"/>
                  </a:moveTo>
                  <a:lnTo>
                    <a:pt x="27570" y="1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1952267" y="2772530"/>
              <a:ext cx="837232" cy="30"/>
            </a:xfrm>
            <a:custGeom>
              <a:avLst/>
              <a:gdLst/>
              <a:ahLst/>
              <a:cxnLst/>
              <a:rect l="l" t="t" r="r" b="b"/>
              <a:pathLst>
                <a:path w="27570" h="1" fill="none" extrusionOk="0">
                  <a:moveTo>
                    <a:pt x="1" y="0"/>
                  </a:moveTo>
                  <a:lnTo>
                    <a:pt x="27570" y="0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1952267" y="2877753"/>
              <a:ext cx="837232" cy="30"/>
            </a:xfrm>
            <a:custGeom>
              <a:avLst/>
              <a:gdLst/>
              <a:ahLst/>
              <a:cxnLst/>
              <a:rect l="l" t="t" r="r" b="b"/>
              <a:pathLst>
                <a:path w="27570" h="1" fill="none" extrusionOk="0">
                  <a:moveTo>
                    <a:pt x="1" y="0"/>
                  </a:moveTo>
                  <a:lnTo>
                    <a:pt x="27570" y="0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1952267" y="2982977"/>
              <a:ext cx="247404" cy="30"/>
            </a:xfrm>
            <a:custGeom>
              <a:avLst/>
              <a:gdLst/>
              <a:ahLst/>
              <a:cxnLst/>
              <a:rect l="l" t="t" r="r" b="b"/>
              <a:pathLst>
                <a:path w="8147" h="1" fill="none" extrusionOk="0">
                  <a:moveTo>
                    <a:pt x="1" y="0"/>
                  </a:moveTo>
                  <a:lnTo>
                    <a:pt x="8147" y="0"/>
                  </a:lnTo>
                </a:path>
              </a:pathLst>
            </a:custGeom>
            <a:noFill/>
            <a:ln w="19000" cap="rnd" cmpd="sng">
              <a:solidFill>
                <a:srgbClr val="FFF1E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1891349" y="3203566"/>
              <a:ext cx="158792" cy="158792"/>
            </a:xfrm>
            <a:custGeom>
              <a:avLst/>
              <a:gdLst/>
              <a:ahLst/>
              <a:cxnLst/>
              <a:rect l="l" t="t" r="r" b="b"/>
              <a:pathLst>
                <a:path w="5229" h="5229" extrusionOk="0">
                  <a:moveTo>
                    <a:pt x="5229" y="2615"/>
                  </a:moveTo>
                  <a:cubicBezTo>
                    <a:pt x="5229" y="1186"/>
                    <a:pt x="4043" y="1"/>
                    <a:pt x="2615" y="1"/>
                  </a:cubicBezTo>
                  <a:cubicBezTo>
                    <a:pt x="1186" y="1"/>
                    <a:pt x="1" y="1186"/>
                    <a:pt x="1" y="2615"/>
                  </a:cubicBezTo>
                  <a:cubicBezTo>
                    <a:pt x="1" y="4043"/>
                    <a:pt x="1186" y="5229"/>
                    <a:pt x="2615" y="5229"/>
                  </a:cubicBezTo>
                  <a:cubicBezTo>
                    <a:pt x="4043" y="5229"/>
                    <a:pt x="5229" y="4043"/>
                    <a:pt x="5229" y="2615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924571" y="3236819"/>
              <a:ext cx="92348" cy="92317"/>
            </a:xfrm>
            <a:custGeom>
              <a:avLst/>
              <a:gdLst/>
              <a:ahLst/>
              <a:cxnLst/>
              <a:rect l="l" t="t" r="r" b="b"/>
              <a:pathLst>
                <a:path w="3041" h="3040" extrusionOk="0">
                  <a:moveTo>
                    <a:pt x="1521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40"/>
                    <a:pt x="1521" y="3040"/>
                  </a:cubicBezTo>
                  <a:cubicBezTo>
                    <a:pt x="2372" y="3040"/>
                    <a:pt x="3040" y="2371"/>
                    <a:pt x="3040" y="1520"/>
                  </a:cubicBezTo>
                  <a:cubicBezTo>
                    <a:pt x="3040" y="699"/>
                    <a:pt x="2372" y="0"/>
                    <a:pt x="1521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2118407" y="3203566"/>
              <a:ext cx="157881" cy="158792"/>
            </a:xfrm>
            <a:custGeom>
              <a:avLst/>
              <a:gdLst/>
              <a:ahLst/>
              <a:cxnLst/>
              <a:rect l="l" t="t" r="r" b="b"/>
              <a:pathLst>
                <a:path w="5199" h="5229" extrusionOk="0">
                  <a:moveTo>
                    <a:pt x="5199" y="2615"/>
                  </a:moveTo>
                  <a:cubicBezTo>
                    <a:pt x="5199" y="1186"/>
                    <a:pt x="4044" y="1"/>
                    <a:pt x="2615" y="1"/>
                  </a:cubicBezTo>
                  <a:cubicBezTo>
                    <a:pt x="1156" y="1"/>
                    <a:pt x="1" y="1186"/>
                    <a:pt x="1" y="2615"/>
                  </a:cubicBezTo>
                  <a:cubicBezTo>
                    <a:pt x="1" y="4043"/>
                    <a:pt x="1156" y="5229"/>
                    <a:pt x="2615" y="5229"/>
                  </a:cubicBezTo>
                  <a:cubicBezTo>
                    <a:pt x="4044" y="5229"/>
                    <a:pt x="5199" y="4043"/>
                    <a:pt x="5199" y="2615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2151660" y="3236819"/>
              <a:ext cx="91406" cy="92317"/>
            </a:xfrm>
            <a:custGeom>
              <a:avLst/>
              <a:gdLst/>
              <a:ahLst/>
              <a:cxnLst/>
              <a:rect l="l" t="t" r="r" b="b"/>
              <a:pathLst>
                <a:path w="3010" h="3040" extrusionOk="0">
                  <a:moveTo>
                    <a:pt x="1520" y="0"/>
                  </a:moveTo>
                  <a:cubicBezTo>
                    <a:pt x="669" y="0"/>
                    <a:pt x="0" y="699"/>
                    <a:pt x="0" y="1520"/>
                  </a:cubicBezTo>
                  <a:cubicBezTo>
                    <a:pt x="0" y="2371"/>
                    <a:pt x="669" y="3040"/>
                    <a:pt x="1520" y="3040"/>
                  </a:cubicBezTo>
                  <a:cubicBezTo>
                    <a:pt x="2341" y="3040"/>
                    <a:pt x="3009" y="2371"/>
                    <a:pt x="3009" y="1520"/>
                  </a:cubicBezTo>
                  <a:cubicBezTo>
                    <a:pt x="3009" y="699"/>
                    <a:pt x="2341" y="0"/>
                    <a:pt x="1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2345495" y="3203566"/>
              <a:ext cx="157850" cy="158792"/>
            </a:xfrm>
            <a:custGeom>
              <a:avLst/>
              <a:gdLst/>
              <a:ahLst/>
              <a:cxnLst/>
              <a:rect l="l" t="t" r="r" b="b"/>
              <a:pathLst>
                <a:path w="5198" h="5229" extrusionOk="0">
                  <a:moveTo>
                    <a:pt x="5198" y="2615"/>
                  </a:moveTo>
                  <a:cubicBezTo>
                    <a:pt x="5198" y="1186"/>
                    <a:pt x="4012" y="1"/>
                    <a:pt x="2584" y="1"/>
                  </a:cubicBezTo>
                  <a:cubicBezTo>
                    <a:pt x="1155" y="1"/>
                    <a:pt x="0" y="1186"/>
                    <a:pt x="0" y="2615"/>
                  </a:cubicBezTo>
                  <a:cubicBezTo>
                    <a:pt x="0" y="4043"/>
                    <a:pt x="1155" y="5229"/>
                    <a:pt x="2584" y="5229"/>
                  </a:cubicBezTo>
                  <a:cubicBezTo>
                    <a:pt x="4012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2377806" y="3236819"/>
              <a:ext cx="92317" cy="92317"/>
            </a:xfrm>
            <a:custGeom>
              <a:avLst/>
              <a:gdLst/>
              <a:ahLst/>
              <a:cxnLst/>
              <a:rect l="l" t="t" r="r" b="b"/>
              <a:pathLst>
                <a:path w="3040" h="3040" extrusionOk="0">
                  <a:moveTo>
                    <a:pt x="1520" y="0"/>
                  </a:moveTo>
                  <a:cubicBezTo>
                    <a:pt x="699" y="0"/>
                    <a:pt x="0" y="699"/>
                    <a:pt x="0" y="1520"/>
                  </a:cubicBezTo>
                  <a:cubicBezTo>
                    <a:pt x="0" y="2371"/>
                    <a:pt x="699" y="3040"/>
                    <a:pt x="1520" y="3040"/>
                  </a:cubicBezTo>
                  <a:cubicBezTo>
                    <a:pt x="2371" y="3040"/>
                    <a:pt x="3040" y="2371"/>
                    <a:pt x="3040" y="1520"/>
                  </a:cubicBezTo>
                  <a:cubicBezTo>
                    <a:pt x="3040" y="699"/>
                    <a:pt x="2371" y="0"/>
                    <a:pt x="1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2528247" y="3161112"/>
              <a:ext cx="244641" cy="244641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55"/>
                    <a:pt x="4043" y="8055"/>
                  </a:cubicBezTo>
                  <a:cubicBezTo>
                    <a:pt x="6262" y="8055"/>
                    <a:pt x="8055" y="6232"/>
                    <a:pt x="8055" y="4013"/>
                  </a:cubicBezTo>
                  <a:cubicBezTo>
                    <a:pt x="8055" y="1794"/>
                    <a:pt x="6262" y="1"/>
                    <a:pt x="40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2571642" y="3203566"/>
              <a:ext cx="157850" cy="158792"/>
            </a:xfrm>
            <a:custGeom>
              <a:avLst/>
              <a:gdLst/>
              <a:ahLst/>
              <a:cxnLst/>
              <a:rect l="l" t="t" r="r" b="b"/>
              <a:pathLst>
                <a:path w="5198" h="5229" extrusionOk="0">
                  <a:moveTo>
                    <a:pt x="5198" y="2615"/>
                  </a:moveTo>
                  <a:cubicBezTo>
                    <a:pt x="5198" y="1186"/>
                    <a:pt x="4043" y="1"/>
                    <a:pt x="2614" y="1"/>
                  </a:cubicBezTo>
                  <a:cubicBezTo>
                    <a:pt x="1186" y="1"/>
                    <a:pt x="0" y="1186"/>
                    <a:pt x="0" y="2615"/>
                  </a:cubicBezTo>
                  <a:cubicBezTo>
                    <a:pt x="0" y="4043"/>
                    <a:pt x="1186" y="5229"/>
                    <a:pt x="2614" y="5229"/>
                  </a:cubicBezTo>
                  <a:cubicBezTo>
                    <a:pt x="4043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2604864" y="3236819"/>
              <a:ext cx="92317" cy="92317"/>
            </a:xfrm>
            <a:custGeom>
              <a:avLst/>
              <a:gdLst/>
              <a:ahLst/>
              <a:cxnLst/>
              <a:rect l="l" t="t" r="r" b="b"/>
              <a:pathLst>
                <a:path w="3040" h="3040" extrusionOk="0">
                  <a:moveTo>
                    <a:pt x="1520" y="0"/>
                  </a:moveTo>
                  <a:cubicBezTo>
                    <a:pt x="669" y="0"/>
                    <a:pt x="0" y="699"/>
                    <a:pt x="0" y="1520"/>
                  </a:cubicBezTo>
                  <a:cubicBezTo>
                    <a:pt x="0" y="2371"/>
                    <a:pt x="669" y="3040"/>
                    <a:pt x="1520" y="3040"/>
                  </a:cubicBezTo>
                  <a:cubicBezTo>
                    <a:pt x="2341" y="3040"/>
                    <a:pt x="3040" y="2371"/>
                    <a:pt x="3040" y="1520"/>
                  </a:cubicBezTo>
                  <a:cubicBezTo>
                    <a:pt x="3040" y="699"/>
                    <a:pt x="2341" y="0"/>
                    <a:pt x="152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9"/>
            <p:cNvSpPr/>
            <p:nvPr/>
          </p:nvSpPr>
          <p:spPr>
            <a:xfrm>
              <a:off x="2798700" y="3203566"/>
              <a:ext cx="157881" cy="158792"/>
            </a:xfrm>
            <a:custGeom>
              <a:avLst/>
              <a:gdLst/>
              <a:ahLst/>
              <a:cxnLst/>
              <a:rect l="l" t="t" r="r" b="b"/>
              <a:pathLst>
                <a:path w="5199" h="5229" extrusionOk="0">
                  <a:moveTo>
                    <a:pt x="5198" y="2615"/>
                  </a:moveTo>
                  <a:cubicBezTo>
                    <a:pt x="5198" y="1186"/>
                    <a:pt x="4043" y="1"/>
                    <a:pt x="2584" y="1"/>
                  </a:cubicBezTo>
                  <a:cubicBezTo>
                    <a:pt x="1156" y="1"/>
                    <a:pt x="1" y="1186"/>
                    <a:pt x="1" y="2615"/>
                  </a:cubicBezTo>
                  <a:cubicBezTo>
                    <a:pt x="1" y="4043"/>
                    <a:pt x="1156" y="5229"/>
                    <a:pt x="2584" y="5229"/>
                  </a:cubicBezTo>
                  <a:cubicBezTo>
                    <a:pt x="4043" y="5229"/>
                    <a:pt x="5198" y="4043"/>
                    <a:pt x="5198" y="2615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9"/>
            <p:cNvSpPr/>
            <p:nvPr/>
          </p:nvSpPr>
          <p:spPr>
            <a:xfrm>
              <a:off x="2831922" y="3236819"/>
              <a:ext cx="91406" cy="92317"/>
            </a:xfrm>
            <a:custGeom>
              <a:avLst/>
              <a:gdLst/>
              <a:ahLst/>
              <a:cxnLst/>
              <a:rect l="l" t="t" r="r" b="b"/>
              <a:pathLst>
                <a:path w="3010" h="3040" extrusionOk="0">
                  <a:moveTo>
                    <a:pt x="1490" y="0"/>
                  </a:moveTo>
                  <a:cubicBezTo>
                    <a:pt x="669" y="0"/>
                    <a:pt x="1" y="699"/>
                    <a:pt x="1" y="1520"/>
                  </a:cubicBezTo>
                  <a:cubicBezTo>
                    <a:pt x="1" y="2371"/>
                    <a:pt x="669" y="3040"/>
                    <a:pt x="1490" y="3040"/>
                  </a:cubicBezTo>
                  <a:cubicBezTo>
                    <a:pt x="2341" y="3040"/>
                    <a:pt x="3010" y="2371"/>
                    <a:pt x="3010" y="1520"/>
                  </a:cubicBezTo>
                  <a:cubicBezTo>
                    <a:pt x="3010" y="699"/>
                    <a:pt x="2341" y="0"/>
                    <a:pt x="149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9"/>
          <p:cNvSpPr txBox="1">
            <a:spLocks noGrp="1"/>
          </p:cNvSpPr>
          <p:nvPr>
            <p:ph type="title"/>
          </p:nvPr>
        </p:nvSpPr>
        <p:spPr>
          <a:xfrm>
            <a:off x="3143437" y="1266125"/>
            <a:ext cx="4960571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?</a:t>
            </a:r>
            <a:endParaRPr dirty="0"/>
          </a:p>
        </p:txBody>
      </p:sp>
      <p:sp>
        <p:nvSpPr>
          <p:cNvPr id="605" name="Google Shape;605;p49"/>
          <p:cNvSpPr txBox="1">
            <a:spLocks noGrp="1"/>
          </p:cNvSpPr>
          <p:nvPr>
            <p:ph type="subTitle" idx="1"/>
          </p:nvPr>
        </p:nvSpPr>
        <p:spPr>
          <a:xfrm>
            <a:off x="3286488" y="3068300"/>
            <a:ext cx="4494600" cy="7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hlinkClick r:id="rId3"/>
              </a:rPr>
              <a:t>Pedro João – EINF6 – M2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hlinkClick r:id="rId3"/>
              </a:rPr>
              <a:t>20220519@isptec.co.ao</a:t>
            </a:r>
            <a:endParaRPr lang="pt-PT" dirty="0"/>
          </a:p>
        </p:txBody>
      </p:sp>
      <p:sp>
        <p:nvSpPr>
          <p:cNvPr id="606" name="Google Shape;606;p49"/>
          <p:cNvSpPr/>
          <p:nvPr/>
        </p:nvSpPr>
        <p:spPr>
          <a:xfrm rot="10800000" flipH="1">
            <a:off x="1596000" y="663420"/>
            <a:ext cx="711670" cy="502077"/>
          </a:xfrm>
          <a:custGeom>
            <a:avLst/>
            <a:gdLst/>
            <a:ahLst/>
            <a:cxnLst/>
            <a:rect l="l" t="t" r="r" b="b"/>
            <a:pathLst>
              <a:path w="15989" h="10518" fill="none" extrusionOk="0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9"/>
          <p:cNvSpPr/>
          <p:nvPr/>
        </p:nvSpPr>
        <p:spPr>
          <a:xfrm>
            <a:off x="1596000" y="3978025"/>
            <a:ext cx="566306" cy="502082"/>
          </a:xfrm>
          <a:custGeom>
            <a:avLst/>
            <a:gdLst/>
            <a:ahLst/>
            <a:cxnLst/>
            <a:rect l="l" t="t" r="r" b="b"/>
            <a:pathLst>
              <a:path w="8360" h="10517" fill="none" extrusionOk="0">
                <a:moveTo>
                  <a:pt x="1" y="0"/>
                </a:moveTo>
                <a:lnTo>
                  <a:pt x="1" y="6717"/>
                </a:lnTo>
                <a:cubicBezTo>
                  <a:pt x="1" y="8815"/>
                  <a:pt x="1703" y="10517"/>
                  <a:pt x="3800" y="10517"/>
                </a:cubicBezTo>
                <a:lnTo>
                  <a:pt x="8359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49"/>
          <p:cNvGrpSpPr/>
          <p:nvPr/>
        </p:nvGrpSpPr>
        <p:grpSpPr>
          <a:xfrm>
            <a:off x="2307686" y="228446"/>
            <a:ext cx="835380" cy="835380"/>
            <a:chOff x="3607811" y="219171"/>
            <a:chExt cx="835380" cy="835380"/>
          </a:xfrm>
        </p:grpSpPr>
        <p:sp>
          <p:nvSpPr>
            <p:cNvPr id="609" name="Google Shape;609;p49"/>
            <p:cNvSpPr/>
            <p:nvPr/>
          </p:nvSpPr>
          <p:spPr>
            <a:xfrm>
              <a:off x="3607811" y="219171"/>
              <a:ext cx="835380" cy="835380"/>
            </a:xfrm>
            <a:custGeom>
              <a:avLst/>
              <a:gdLst/>
              <a:ahLst/>
              <a:cxnLst/>
              <a:rect l="l" t="t" r="r" b="b"/>
              <a:pathLst>
                <a:path w="27509" h="27509" extrusionOk="0">
                  <a:moveTo>
                    <a:pt x="4773" y="0"/>
                  </a:moveTo>
                  <a:cubicBezTo>
                    <a:pt x="2128" y="0"/>
                    <a:pt x="0" y="2158"/>
                    <a:pt x="0" y="4803"/>
                  </a:cubicBezTo>
                  <a:lnTo>
                    <a:pt x="0" y="22706"/>
                  </a:lnTo>
                  <a:cubicBezTo>
                    <a:pt x="0" y="25350"/>
                    <a:pt x="2128" y="27508"/>
                    <a:pt x="4773" y="27508"/>
                  </a:cubicBezTo>
                  <a:lnTo>
                    <a:pt x="22706" y="27508"/>
                  </a:lnTo>
                  <a:cubicBezTo>
                    <a:pt x="25351" y="27508"/>
                    <a:pt x="27509" y="25350"/>
                    <a:pt x="27509" y="22706"/>
                  </a:cubicBezTo>
                  <a:lnTo>
                    <a:pt x="27509" y="4803"/>
                  </a:lnTo>
                  <a:cubicBezTo>
                    <a:pt x="27509" y="2158"/>
                    <a:pt x="25351" y="0"/>
                    <a:pt x="227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9"/>
            <p:cNvSpPr/>
            <p:nvPr/>
          </p:nvSpPr>
          <p:spPr>
            <a:xfrm>
              <a:off x="3662260" y="274561"/>
              <a:ext cx="725540" cy="724599"/>
            </a:xfrm>
            <a:custGeom>
              <a:avLst/>
              <a:gdLst/>
              <a:ahLst/>
              <a:cxnLst/>
              <a:rect l="l" t="t" r="r" b="b"/>
              <a:pathLst>
                <a:path w="23892" h="23861" extrusionOk="0">
                  <a:moveTo>
                    <a:pt x="20032" y="23861"/>
                  </a:moveTo>
                  <a:lnTo>
                    <a:pt x="3891" y="23861"/>
                  </a:lnTo>
                  <a:cubicBezTo>
                    <a:pt x="1764" y="23861"/>
                    <a:pt x="1" y="22128"/>
                    <a:pt x="1" y="20000"/>
                  </a:cubicBezTo>
                  <a:lnTo>
                    <a:pt x="1" y="3860"/>
                  </a:lnTo>
                  <a:cubicBezTo>
                    <a:pt x="1" y="1733"/>
                    <a:pt x="1764" y="0"/>
                    <a:pt x="3891" y="0"/>
                  </a:cubicBezTo>
                  <a:lnTo>
                    <a:pt x="20032" y="0"/>
                  </a:lnTo>
                  <a:cubicBezTo>
                    <a:pt x="22159" y="0"/>
                    <a:pt x="23892" y="1733"/>
                    <a:pt x="23892" y="3860"/>
                  </a:cubicBezTo>
                  <a:lnTo>
                    <a:pt x="23892" y="20000"/>
                  </a:lnTo>
                  <a:cubicBezTo>
                    <a:pt x="23892" y="22128"/>
                    <a:pt x="22159" y="23861"/>
                    <a:pt x="20032" y="2386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9"/>
            <p:cNvSpPr/>
            <p:nvPr/>
          </p:nvSpPr>
          <p:spPr>
            <a:xfrm>
              <a:off x="3784124" y="395454"/>
              <a:ext cx="481841" cy="482783"/>
            </a:xfrm>
            <a:custGeom>
              <a:avLst/>
              <a:gdLst/>
              <a:ahLst/>
              <a:cxnLst/>
              <a:rect l="l" t="t" r="r" b="b"/>
              <a:pathLst>
                <a:path w="15867" h="15898" extrusionOk="0">
                  <a:moveTo>
                    <a:pt x="3891" y="1"/>
                  </a:moveTo>
                  <a:cubicBezTo>
                    <a:pt x="1733" y="1"/>
                    <a:pt x="0" y="1733"/>
                    <a:pt x="0" y="3892"/>
                  </a:cubicBezTo>
                  <a:lnTo>
                    <a:pt x="0" y="12007"/>
                  </a:lnTo>
                  <a:cubicBezTo>
                    <a:pt x="0" y="14165"/>
                    <a:pt x="1733" y="15898"/>
                    <a:pt x="3891" y="15898"/>
                  </a:cubicBezTo>
                  <a:lnTo>
                    <a:pt x="12006" y="15898"/>
                  </a:lnTo>
                  <a:cubicBezTo>
                    <a:pt x="14134" y="15898"/>
                    <a:pt x="15867" y="14165"/>
                    <a:pt x="15867" y="12007"/>
                  </a:cubicBezTo>
                  <a:lnTo>
                    <a:pt x="15867" y="3892"/>
                  </a:lnTo>
                  <a:cubicBezTo>
                    <a:pt x="15867" y="1733"/>
                    <a:pt x="14134" y="1"/>
                    <a:pt x="1200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9"/>
            <p:cNvSpPr/>
            <p:nvPr/>
          </p:nvSpPr>
          <p:spPr>
            <a:xfrm>
              <a:off x="3835810" y="448081"/>
              <a:ext cx="378470" cy="377559"/>
            </a:xfrm>
            <a:custGeom>
              <a:avLst/>
              <a:gdLst/>
              <a:ahLst/>
              <a:cxnLst/>
              <a:rect l="l" t="t" r="r" b="b"/>
              <a:pathLst>
                <a:path w="12463" h="12433" extrusionOk="0">
                  <a:moveTo>
                    <a:pt x="6231" y="12432"/>
                  </a:moveTo>
                  <a:lnTo>
                    <a:pt x="6231" y="12432"/>
                  </a:lnTo>
                  <a:cubicBezTo>
                    <a:pt x="2797" y="12432"/>
                    <a:pt x="0" y="9666"/>
                    <a:pt x="0" y="6232"/>
                  </a:cubicBezTo>
                  <a:lnTo>
                    <a:pt x="0" y="6232"/>
                  </a:lnTo>
                  <a:cubicBezTo>
                    <a:pt x="0" y="2766"/>
                    <a:pt x="2797" y="0"/>
                    <a:pt x="6231" y="0"/>
                  </a:cubicBezTo>
                  <a:lnTo>
                    <a:pt x="6231" y="0"/>
                  </a:lnTo>
                  <a:cubicBezTo>
                    <a:pt x="9666" y="0"/>
                    <a:pt x="12462" y="2766"/>
                    <a:pt x="12462" y="6232"/>
                  </a:cubicBezTo>
                  <a:lnTo>
                    <a:pt x="12462" y="6232"/>
                  </a:lnTo>
                  <a:cubicBezTo>
                    <a:pt x="12462" y="9666"/>
                    <a:pt x="9666" y="12432"/>
                    <a:pt x="6231" y="12432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9"/>
            <p:cNvSpPr/>
            <p:nvPr/>
          </p:nvSpPr>
          <p:spPr>
            <a:xfrm>
              <a:off x="3882880" y="523757"/>
              <a:ext cx="147708" cy="222503"/>
            </a:xfrm>
            <a:custGeom>
              <a:avLst/>
              <a:gdLst/>
              <a:ahLst/>
              <a:cxnLst/>
              <a:rect l="l" t="t" r="r" b="b"/>
              <a:pathLst>
                <a:path w="4864" h="7327" extrusionOk="0">
                  <a:moveTo>
                    <a:pt x="4864" y="1"/>
                  </a:moveTo>
                  <a:lnTo>
                    <a:pt x="2128" y="2311"/>
                  </a:lnTo>
                  <a:lnTo>
                    <a:pt x="1368" y="2311"/>
                  </a:lnTo>
                  <a:cubicBezTo>
                    <a:pt x="608" y="2311"/>
                    <a:pt x="0" y="2919"/>
                    <a:pt x="0" y="3648"/>
                  </a:cubicBezTo>
                  <a:cubicBezTo>
                    <a:pt x="0" y="4408"/>
                    <a:pt x="608" y="5016"/>
                    <a:pt x="1368" y="5016"/>
                  </a:cubicBezTo>
                  <a:lnTo>
                    <a:pt x="2128" y="5016"/>
                  </a:lnTo>
                  <a:lnTo>
                    <a:pt x="4864" y="7326"/>
                  </a:lnTo>
                  <a:lnTo>
                    <a:pt x="4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9"/>
            <p:cNvSpPr/>
            <p:nvPr/>
          </p:nvSpPr>
          <p:spPr>
            <a:xfrm>
              <a:off x="4058252" y="560319"/>
              <a:ext cx="56332" cy="150866"/>
            </a:xfrm>
            <a:custGeom>
              <a:avLst/>
              <a:gdLst/>
              <a:ahLst/>
              <a:cxnLst/>
              <a:rect l="l" t="t" r="r" b="b"/>
              <a:pathLst>
                <a:path w="1855" h="4968" extrusionOk="0">
                  <a:moveTo>
                    <a:pt x="457" y="1"/>
                  </a:moveTo>
                  <a:cubicBezTo>
                    <a:pt x="342" y="1"/>
                    <a:pt x="226" y="55"/>
                    <a:pt x="153" y="165"/>
                  </a:cubicBezTo>
                  <a:cubicBezTo>
                    <a:pt x="1" y="317"/>
                    <a:pt x="31" y="560"/>
                    <a:pt x="213" y="681"/>
                  </a:cubicBezTo>
                  <a:cubicBezTo>
                    <a:pt x="760" y="1107"/>
                    <a:pt x="1095" y="1776"/>
                    <a:pt x="1095" y="2475"/>
                  </a:cubicBezTo>
                  <a:cubicBezTo>
                    <a:pt x="1095" y="3174"/>
                    <a:pt x="760" y="3873"/>
                    <a:pt x="183" y="4299"/>
                  </a:cubicBezTo>
                  <a:cubicBezTo>
                    <a:pt x="31" y="4420"/>
                    <a:pt x="1" y="4663"/>
                    <a:pt x="122" y="4815"/>
                  </a:cubicBezTo>
                  <a:cubicBezTo>
                    <a:pt x="183" y="4906"/>
                    <a:pt x="305" y="4967"/>
                    <a:pt x="426" y="4967"/>
                  </a:cubicBezTo>
                  <a:cubicBezTo>
                    <a:pt x="487" y="4967"/>
                    <a:pt x="578" y="4937"/>
                    <a:pt x="639" y="4906"/>
                  </a:cubicBezTo>
                  <a:cubicBezTo>
                    <a:pt x="1399" y="4329"/>
                    <a:pt x="1855" y="3417"/>
                    <a:pt x="1855" y="2475"/>
                  </a:cubicBezTo>
                  <a:cubicBezTo>
                    <a:pt x="1855" y="1533"/>
                    <a:pt x="1429" y="651"/>
                    <a:pt x="669" y="74"/>
                  </a:cubicBezTo>
                  <a:cubicBezTo>
                    <a:pt x="609" y="25"/>
                    <a:pt x="533" y="1"/>
                    <a:pt x="4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9"/>
            <p:cNvSpPr/>
            <p:nvPr/>
          </p:nvSpPr>
          <p:spPr>
            <a:xfrm>
              <a:off x="4062868" y="510760"/>
              <a:ext cx="94170" cy="250259"/>
            </a:xfrm>
            <a:custGeom>
              <a:avLst/>
              <a:gdLst/>
              <a:ahLst/>
              <a:cxnLst/>
              <a:rect l="l" t="t" r="r" b="b"/>
              <a:pathLst>
                <a:path w="3101" h="8241" extrusionOk="0">
                  <a:moveTo>
                    <a:pt x="491" y="1"/>
                  </a:moveTo>
                  <a:cubicBezTo>
                    <a:pt x="360" y="1"/>
                    <a:pt x="231" y="68"/>
                    <a:pt x="153" y="186"/>
                  </a:cubicBezTo>
                  <a:cubicBezTo>
                    <a:pt x="61" y="368"/>
                    <a:pt x="92" y="611"/>
                    <a:pt x="274" y="702"/>
                  </a:cubicBezTo>
                  <a:cubicBezTo>
                    <a:pt x="1581" y="1523"/>
                    <a:pt x="2341" y="2769"/>
                    <a:pt x="2341" y="4107"/>
                  </a:cubicBezTo>
                  <a:cubicBezTo>
                    <a:pt x="2341" y="5475"/>
                    <a:pt x="1581" y="6721"/>
                    <a:pt x="213" y="7541"/>
                  </a:cubicBezTo>
                  <a:cubicBezTo>
                    <a:pt x="61" y="7633"/>
                    <a:pt x="1" y="7876"/>
                    <a:pt x="92" y="8058"/>
                  </a:cubicBezTo>
                  <a:cubicBezTo>
                    <a:pt x="183" y="8180"/>
                    <a:pt x="305" y="8241"/>
                    <a:pt x="426" y="8241"/>
                  </a:cubicBezTo>
                  <a:cubicBezTo>
                    <a:pt x="487" y="8241"/>
                    <a:pt x="548" y="8210"/>
                    <a:pt x="608" y="8180"/>
                  </a:cubicBezTo>
                  <a:cubicBezTo>
                    <a:pt x="2159" y="7238"/>
                    <a:pt x="3101" y="5718"/>
                    <a:pt x="3101" y="4107"/>
                  </a:cubicBezTo>
                  <a:cubicBezTo>
                    <a:pt x="3101" y="2496"/>
                    <a:pt x="2219" y="1037"/>
                    <a:pt x="700" y="64"/>
                  </a:cubicBezTo>
                  <a:cubicBezTo>
                    <a:pt x="635" y="21"/>
                    <a:pt x="56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49"/>
          <p:cNvGrpSpPr/>
          <p:nvPr/>
        </p:nvGrpSpPr>
        <p:grpSpPr>
          <a:xfrm>
            <a:off x="2162301" y="4118522"/>
            <a:ext cx="1126148" cy="750442"/>
            <a:chOff x="723689" y="2529772"/>
            <a:chExt cx="1126148" cy="750442"/>
          </a:xfrm>
        </p:grpSpPr>
        <p:sp>
          <p:nvSpPr>
            <p:cNvPr id="617" name="Google Shape;617;p49"/>
            <p:cNvSpPr/>
            <p:nvPr/>
          </p:nvSpPr>
          <p:spPr>
            <a:xfrm>
              <a:off x="723689" y="2529772"/>
              <a:ext cx="1126148" cy="750442"/>
            </a:xfrm>
            <a:custGeom>
              <a:avLst/>
              <a:gdLst/>
              <a:ahLst/>
              <a:cxnLst/>
              <a:rect l="l" t="t" r="r" b="b"/>
              <a:pathLst>
                <a:path w="37084" h="24712" extrusionOk="0">
                  <a:moveTo>
                    <a:pt x="3922" y="0"/>
                  </a:moveTo>
                  <a:cubicBezTo>
                    <a:pt x="1764" y="0"/>
                    <a:pt x="1" y="1763"/>
                    <a:pt x="1" y="3921"/>
                  </a:cubicBezTo>
                  <a:lnTo>
                    <a:pt x="1" y="20791"/>
                  </a:lnTo>
                  <a:cubicBezTo>
                    <a:pt x="1" y="22949"/>
                    <a:pt x="1764" y="24712"/>
                    <a:pt x="3922" y="24712"/>
                  </a:cubicBezTo>
                  <a:lnTo>
                    <a:pt x="33163" y="24712"/>
                  </a:lnTo>
                  <a:cubicBezTo>
                    <a:pt x="35321" y="24712"/>
                    <a:pt x="37084" y="22949"/>
                    <a:pt x="37084" y="20791"/>
                  </a:cubicBezTo>
                  <a:lnTo>
                    <a:pt x="37084" y="3921"/>
                  </a:lnTo>
                  <a:cubicBezTo>
                    <a:pt x="37084" y="1763"/>
                    <a:pt x="35321" y="0"/>
                    <a:pt x="3316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786458" y="2581458"/>
              <a:ext cx="999698" cy="647982"/>
            </a:xfrm>
            <a:custGeom>
              <a:avLst/>
              <a:gdLst/>
              <a:ahLst/>
              <a:cxnLst/>
              <a:rect l="l" t="t" r="r" b="b"/>
              <a:pathLst>
                <a:path w="32920" h="21338" extrusionOk="0">
                  <a:moveTo>
                    <a:pt x="30366" y="21338"/>
                  </a:moveTo>
                  <a:lnTo>
                    <a:pt x="2585" y="21338"/>
                  </a:lnTo>
                  <a:cubicBezTo>
                    <a:pt x="1156" y="21338"/>
                    <a:pt x="1" y="20183"/>
                    <a:pt x="1" y="18754"/>
                  </a:cubicBezTo>
                  <a:lnTo>
                    <a:pt x="1" y="2553"/>
                  </a:lnTo>
                  <a:cubicBezTo>
                    <a:pt x="1" y="1125"/>
                    <a:pt x="1156" y="0"/>
                    <a:pt x="2585" y="0"/>
                  </a:cubicBezTo>
                  <a:lnTo>
                    <a:pt x="30366" y="0"/>
                  </a:lnTo>
                  <a:cubicBezTo>
                    <a:pt x="31764" y="0"/>
                    <a:pt x="32919" y="1125"/>
                    <a:pt x="32919" y="2553"/>
                  </a:cubicBezTo>
                  <a:lnTo>
                    <a:pt x="32919" y="18754"/>
                  </a:lnTo>
                  <a:cubicBezTo>
                    <a:pt x="32919" y="20183"/>
                    <a:pt x="31764" y="21338"/>
                    <a:pt x="30366" y="21338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860312" y="2642375"/>
              <a:ext cx="233556" cy="233556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2128" y="0"/>
                  </a:moveTo>
                  <a:cubicBezTo>
                    <a:pt x="973" y="0"/>
                    <a:pt x="1" y="943"/>
                    <a:pt x="1" y="2128"/>
                  </a:cubicBezTo>
                  <a:lnTo>
                    <a:pt x="1" y="5563"/>
                  </a:lnTo>
                  <a:cubicBezTo>
                    <a:pt x="1" y="6718"/>
                    <a:pt x="973" y="7690"/>
                    <a:pt x="2128" y="7690"/>
                  </a:cubicBezTo>
                  <a:lnTo>
                    <a:pt x="5563" y="7690"/>
                  </a:lnTo>
                  <a:cubicBezTo>
                    <a:pt x="6748" y="7690"/>
                    <a:pt x="7691" y="6718"/>
                    <a:pt x="7691" y="5563"/>
                  </a:cubicBezTo>
                  <a:lnTo>
                    <a:pt x="7691" y="2128"/>
                  </a:lnTo>
                  <a:cubicBezTo>
                    <a:pt x="7691" y="943"/>
                    <a:pt x="6748" y="0"/>
                    <a:pt x="5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911087" y="2692208"/>
              <a:ext cx="132949" cy="132949"/>
            </a:xfrm>
            <a:custGeom>
              <a:avLst/>
              <a:gdLst/>
              <a:ahLst/>
              <a:cxnLst/>
              <a:rect l="l" t="t" r="r" b="b"/>
              <a:pathLst>
                <a:path w="4378" h="4378" extrusionOk="0">
                  <a:moveTo>
                    <a:pt x="2250" y="4378"/>
                  </a:moveTo>
                  <a:lnTo>
                    <a:pt x="2128" y="4378"/>
                  </a:lnTo>
                  <a:cubicBezTo>
                    <a:pt x="943" y="4378"/>
                    <a:pt x="0" y="3435"/>
                    <a:pt x="0" y="2250"/>
                  </a:cubicBezTo>
                  <a:lnTo>
                    <a:pt x="0" y="2128"/>
                  </a:lnTo>
                  <a:cubicBezTo>
                    <a:pt x="0" y="973"/>
                    <a:pt x="943" y="1"/>
                    <a:pt x="2128" y="1"/>
                  </a:cubicBezTo>
                  <a:lnTo>
                    <a:pt x="2250" y="1"/>
                  </a:lnTo>
                  <a:cubicBezTo>
                    <a:pt x="3435" y="1"/>
                    <a:pt x="4377" y="973"/>
                    <a:pt x="4377" y="2128"/>
                  </a:cubicBezTo>
                  <a:lnTo>
                    <a:pt x="4377" y="2250"/>
                  </a:lnTo>
                  <a:cubicBezTo>
                    <a:pt x="4377" y="3435"/>
                    <a:pt x="3435" y="4378"/>
                    <a:pt x="2250" y="4378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1170455" y="2644227"/>
              <a:ext cx="537231" cy="514152"/>
            </a:xfrm>
            <a:custGeom>
              <a:avLst/>
              <a:gdLst/>
              <a:ahLst/>
              <a:cxnLst/>
              <a:rect l="l" t="t" r="r" b="b"/>
              <a:pathLst>
                <a:path w="17691" h="16931" extrusionOk="0">
                  <a:moveTo>
                    <a:pt x="1520" y="0"/>
                  </a:moveTo>
                  <a:cubicBezTo>
                    <a:pt x="700" y="0"/>
                    <a:pt x="0" y="669"/>
                    <a:pt x="0" y="1520"/>
                  </a:cubicBezTo>
                  <a:lnTo>
                    <a:pt x="0" y="15380"/>
                  </a:lnTo>
                  <a:cubicBezTo>
                    <a:pt x="0" y="16231"/>
                    <a:pt x="700" y="16930"/>
                    <a:pt x="1520" y="16930"/>
                  </a:cubicBezTo>
                  <a:lnTo>
                    <a:pt x="16141" y="16930"/>
                  </a:lnTo>
                  <a:cubicBezTo>
                    <a:pt x="16992" y="16930"/>
                    <a:pt x="17691" y="16231"/>
                    <a:pt x="17691" y="15380"/>
                  </a:cubicBezTo>
                  <a:lnTo>
                    <a:pt x="17691" y="1520"/>
                  </a:lnTo>
                  <a:cubicBezTo>
                    <a:pt x="17691" y="669"/>
                    <a:pt x="16992" y="0"/>
                    <a:pt x="161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1267388" y="2729135"/>
              <a:ext cx="343396" cy="344337"/>
            </a:xfrm>
            <a:custGeom>
              <a:avLst/>
              <a:gdLst/>
              <a:ahLst/>
              <a:cxnLst/>
              <a:rect l="l" t="t" r="r" b="b"/>
              <a:pathLst>
                <a:path w="11308" h="11339" extrusionOk="0">
                  <a:moveTo>
                    <a:pt x="11307" y="5654"/>
                  </a:moveTo>
                  <a:cubicBezTo>
                    <a:pt x="11307" y="8785"/>
                    <a:pt x="8784" y="11338"/>
                    <a:pt x="5654" y="11338"/>
                  </a:cubicBezTo>
                  <a:cubicBezTo>
                    <a:pt x="2523" y="11338"/>
                    <a:pt x="0" y="8785"/>
                    <a:pt x="0" y="5654"/>
                  </a:cubicBezTo>
                  <a:cubicBezTo>
                    <a:pt x="0" y="2523"/>
                    <a:pt x="2523" y="0"/>
                    <a:pt x="5654" y="0"/>
                  </a:cubicBezTo>
                  <a:cubicBezTo>
                    <a:pt x="8784" y="0"/>
                    <a:pt x="11307" y="2523"/>
                    <a:pt x="11307" y="5654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947072" y="2713435"/>
              <a:ext cx="60948" cy="95111"/>
            </a:xfrm>
            <a:custGeom>
              <a:avLst/>
              <a:gdLst/>
              <a:ahLst/>
              <a:cxnLst/>
              <a:rect l="l" t="t" r="r" b="b"/>
              <a:pathLst>
                <a:path w="2007" h="3132" extrusionOk="0">
                  <a:moveTo>
                    <a:pt x="1004" y="396"/>
                  </a:moveTo>
                  <a:cubicBezTo>
                    <a:pt x="1338" y="396"/>
                    <a:pt x="1581" y="669"/>
                    <a:pt x="1581" y="973"/>
                  </a:cubicBezTo>
                  <a:cubicBezTo>
                    <a:pt x="1581" y="1308"/>
                    <a:pt x="1338" y="1581"/>
                    <a:pt x="1004" y="1581"/>
                  </a:cubicBezTo>
                  <a:cubicBezTo>
                    <a:pt x="669" y="1581"/>
                    <a:pt x="426" y="1308"/>
                    <a:pt x="426" y="973"/>
                  </a:cubicBezTo>
                  <a:cubicBezTo>
                    <a:pt x="426" y="669"/>
                    <a:pt x="669" y="396"/>
                    <a:pt x="1004" y="396"/>
                  </a:cubicBezTo>
                  <a:close/>
                  <a:moveTo>
                    <a:pt x="1004" y="1"/>
                  </a:moveTo>
                  <a:cubicBezTo>
                    <a:pt x="457" y="1"/>
                    <a:pt x="31" y="457"/>
                    <a:pt x="31" y="1004"/>
                  </a:cubicBezTo>
                  <a:cubicBezTo>
                    <a:pt x="1" y="1855"/>
                    <a:pt x="1004" y="3132"/>
                    <a:pt x="1004" y="3132"/>
                  </a:cubicBezTo>
                  <a:cubicBezTo>
                    <a:pt x="1004" y="3132"/>
                    <a:pt x="2007" y="1855"/>
                    <a:pt x="2007" y="1004"/>
                  </a:cubicBezTo>
                  <a:cubicBezTo>
                    <a:pt x="2007" y="457"/>
                    <a:pt x="1551" y="1"/>
                    <a:pt x="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860312" y="2926675"/>
              <a:ext cx="233556" cy="233556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2128" y="0"/>
                  </a:moveTo>
                  <a:cubicBezTo>
                    <a:pt x="973" y="0"/>
                    <a:pt x="1" y="942"/>
                    <a:pt x="1" y="2128"/>
                  </a:cubicBezTo>
                  <a:lnTo>
                    <a:pt x="1" y="5563"/>
                  </a:lnTo>
                  <a:cubicBezTo>
                    <a:pt x="1" y="6718"/>
                    <a:pt x="973" y="7690"/>
                    <a:pt x="2128" y="7690"/>
                  </a:cubicBezTo>
                  <a:lnTo>
                    <a:pt x="5563" y="7690"/>
                  </a:lnTo>
                  <a:cubicBezTo>
                    <a:pt x="6748" y="7690"/>
                    <a:pt x="7691" y="6718"/>
                    <a:pt x="7691" y="5563"/>
                  </a:cubicBezTo>
                  <a:lnTo>
                    <a:pt x="7691" y="2128"/>
                  </a:lnTo>
                  <a:cubicBezTo>
                    <a:pt x="7691" y="942"/>
                    <a:pt x="6748" y="0"/>
                    <a:pt x="556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911087" y="2976508"/>
              <a:ext cx="132949" cy="132949"/>
            </a:xfrm>
            <a:custGeom>
              <a:avLst/>
              <a:gdLst/>
              <a:ahLst/>
              <a:cxnLst/>
              <a:rect l="l" t="t" r="r" b="b"/>
              <a:pathLst>
                <a:path w="4378" h="4378" extrusionOk="0">
                  <a:moveTo>
                    <a:pt x="2250" y="4377"/>
                  </a:moveTo>
                  <a:lnTo>
                    <a:pt x="2128" y="4377"/>
                  </a:lnTo>
                  <a:cubicBezTo>
                    <a:pt x="943" y="4377"/>
                    <a:pt x="0" y="3435"/>
                    <a:pt x="0" y="2250"/>
                  </a:cubicBezTo>
                  <a:lnTo>
                    <a:pt x="0" y="2128"/>
                  </a:lnTo>
                  <a:cubicBezTo>
                    <a:pt x="0" y="973"/>
                    <a:pt x="943" y="1"/>
                    <a:pt x="2128" y="1"/>
                  </a:cubicBezTo>
                  <a:lnTo>
                    <a:pt x="2250" y="1"/>
                  </a:lnTo>
                  <a:cubicBezTo>
                    <a:pt x="3435" y="1"/>
                    <a:pt x="4377" y="973"/>
                    <a:pt x="4377" y="2128"/>
                  </a:cubicBezTo>
                  <a:lnTo>
                    <a:pt x="4377" y="2250"/>
                  </a:lnTo>
                  <a:cubicBezTo>
                    <a:pt x="4377" y="3435"/>
                    <a:pt x="3435" y="4377"/>
                    <a:pt x="2250" y="4377"/>
                  </a:cubicBezTo>
                  <a:close/>
                </a:path>
              </a:pathLst>
            </a:custGeom>
            <a:solidFill>
              <a:srgbClr val="FFF1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1352296" y="2802047"/>
              <a:ext cx="181871" cy="90495"/>
            </a:xfrm>
            <a:custGeom>
              <a:avLst/>
              <a:gdLst/>
              <a:ahLst/>
              <a:cxnLst/>
              <a:rect l="l" t="t" r="r" b="b"/>
              <a:pathLst>
                <a:path w="5989" h="2980" extrusionOk="0">
                  <a:moveTo>
                    <a:pt x="3010" y="1"/>
                  </a:moveTo>
                  <a:lnTo>
                    <a:pt x="0" y="2980"/>
                  </a:lnTo>
                  <a:lnTo>
                    <a:pt x="5988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1381844" y="2880517"/>
              <a:ext cx="120923" cy="91406"/>
            </a:xfrm>
            <a:custGeom>
              <a:avLst/>
              <a:gdLst/>
              <a:ahLst/>
              <a:cxnLst/>
              <a:rect l="l" t="t" r="r" b="b"/>
              <a:pathLst>
                <a:path w="3982" h="3010" extrusionOk="0">
                  <a:moveTo>
                    <a:pt x="0" y="0"/>
                  </a:moveTo>
                  <a:lnTo>
                    <a:pt x="0" y="3010"/>
                  </a:lnTo>
                  <a:lnTo>
                    <a:pt x="3982" y="3010"/>
                  </a:lnTo>
                  <a:lnTo>
                    <a:pt x="3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937840" y="3015288"/>
              <a:ext cx="81263" cy="66474"/>
            </a:xfrm>
            <a:custGeom>
              <a:avLst/>
              <a:gdLst/>
              <a:ahLst/>
              <a:cxnLst/>
              <a:rect l="l" t="t" r="r" b="b"/>
              <a:pathLst>
                <a:path w="2676" h="2189" extrusionOk="0">
                  <a:moveTo>
                    <a:pt x="730" y="0"/>
                  </a:moveTo>
                  <a:cubicBezTo>
                    <a:pt x="335" y="0"/>
                    <a:pt x="1" y="304"/>
                    <a:pt x="1" y="730"/>
                  </a:cubicBezTo>
                  <a:cubicBezTo>
                    <a:pt x="1" y="1429"/>
                    <a:pt x="1338" y="2189"/>
                    <a:pt x="1338" y="2189"/>
                  </a:cubicBezTo>
                  <a:cubicBezTo>
                    <a:pt x="1338" y="2189"/>
                    <a:pt x="2676" y="1459"/>
                    <a:pt x="2676" y="730"/>
                  </a:cubicBezTo>
                  <a:cubicBezTo>
                    <a:pt x="2676" y="304"/>
                    <a:pt x="2341" y="0"/>
                    <a:pt x="1946" y="0"/>
                  </a:cubicBezTo>
                  <a:cubicBezTo>
                    <a:pt x="1703" y="0"/>
                    <a:pt x="1490" y="122"/>
                    <a:pt x="1338" y="304"/>
                  </a:cubicBezTo>
                  <a:cubicBezTo>
                    <a:pt x="1217" y="122"/>
                    <a:pt x="973" y="0"/>
                    <a:pt x="7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"/>
          <p:cNvSpPr/>
          <p:nvPr/>
        </p:nvSpPr>
        <p:spPr>
          <a:xfrm rot="900095">
            <a:off x="131779" y="3540061"/>
            <a:ext cx="7211918" cy="3094921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0"/>
          <p:cNvSpPr/>
          <p:nvPr/>
        </p:nvSpPr>
        <p:spPr>
          <a:xfrm rot="899991" flipH="1">
            <a:off x="-3082039" y="-1412833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0"/>
          <p:cNvSpPr txBox="1">
            <a:spLocks noGrp="1"/>
          </p:cNvSpPr>
          <p:nvPr>
            <p:ph type="title"/>
          </p:nvPr>
        </p:nvSpPr>
        <p:spPr>
          <a:xfrm>
            <a:off x="949012" y="2742750"/>
            <a:ext cx="44916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FIGMA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36" name="Google Shape;636;p50"/>
          <p:cNvSpPr txBox="1">
            <a:spLocks noGrp="1"/>
          </p:cNvSpPr>
          <p:nvPr>
            <p:ph type="title" idx="2"/>
          </p:nvPr>
        </p:nvSpPr>
        <p:spPr>
          <a:xfrm>
            <a:off x="949012" y="1683850"/>
            <a:ext cx="15795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37" name="Google Shape;637;p50"/>
          <p:cNvSpPr txBox="1">
            <a:spLocks noGrp="1"/>
          </p:cNvSpPr>
          <p:nvPr>
            <p:ph type="subTitle" idx="1"/>
          </p:nvPr>
        </p:nvSpPr>
        <p:spPr>
          <a:xfrm>
            <a:off x="949012" y="3784125"/>
            <a:ext cx="4491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Funcionalidades</a:t>
            </a:r>
            <a:endParaRPr dirty="0"/>
          </a:p>
        </p:txBody>
      </p:sp>
      <p:grpSp>
        <p:nvGrpSpPr>
          <p:cNvPr id="638" name="Google Shape;638;p50"/>
          <p:cNvGrpSpPr/>
          <p:nvPr/>
        </p:nvGrpSpPr>
        <p:grpSpPr>
          <a:xfrm>
            <a:off x="4268661" y="969027"/>
            <a:ext cx="4162397" cy="3205439"/>
            <a:chOff x="4268661" y="881302"/>
            <a:chExt cx="4162397" cy="3205439"/>
          </a:xfrm>
        </p:grpSpPr>
        <p:sp>
          <p:nvSpPr>
            <p:cNvPr id="639" name="Google Shape;639;p50"/>
            <p:cNvSpPr/>
            <p:nvPr/>
          </p:nvSpPr>
          <p:spPr>
            <a:xfrm>
              <a:off x="6227840" y="1201352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63" y="0"/>
                  </a:moveTo>
                  <a:cubicBezTo>
                    <a:pt x="790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0" y="11520"/>
                    <a:pt x="1763" y="11520"/>
                  </a:cubicBezTo>
                  <a:cubicBezTo>
                    <a:pt x="2766" y="11520"/>
                    <a:pt x="3556" y="10730"/>
                    <a:pt x="3556" y="9757"/>
                  </a:cubicBezTo>
                  <a:lnTo>
                    <a:pt x="3556" y="1794"/>
                  </a:lnTo>
                  <a:cubicBezTo>
                    <a:pt x="3556" y="790"/>
                    <a:pt x="2766" y="0"/>
                    <a:pt x="176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7958356" y="1201352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94" y="0"/>
                  </a:moveTo>
                  <a:cubicBezTo>
                    <a:pt x="791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1" y="11520"/>
                    <a:pt x="1794" y="11520"/>
                  </a:cubicBezTo>
                  <a:cubicBezTo>
                    <a:pt x="2766" y="11520"/>
                    <a:pt x="3557" y="10730"/>
                    <a:pt x="3557" y="9757"/>
                  </a:cubicBezTo>
                  <a:lnTo>
                    <a:pt x="3557" y="1794"/>
                  </a:lnTo>
                  <a:cubicBezTo>
                    <a:pt x="3557" y="790"/>
                    <a:pt x="2766" y="0"/>
                    <a:pt x="179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227840" y="1521379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lnTo>
                    <a:pt x="0" y="9758"/>
                  </a:lnTo>
                  <a:cubicBezTo>
                    <a:pt x="0" y="10731"/>
                    <a:pt x="790" y="11521"/>
                    <a:pt x="1763" y="11521"/>
                  </a:cubicBezTo>
                  <a:cubicBezTo>
                    <a:pt x="2766" y="11521"/>
                    <a:pt x="3556" y="10731"/>
                    <a:pt x="3556" y="9758"/>
                  </a:cubicBezTo>
                  <a:lnTo>
                    <a:pt x="3556" y="1794"/>
                  </a:ln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268909" y="881302"/>
              <a:ext cx="1730539" cy="3205439"/>
            </a:xfrm>
            <a:custGeom>
              <a:avLst/>
              <a:gdLst/>
              <a:ahLst/>
              <a:cxnLst/>
              <a:rect l="l" t="t" r="r" b="b"/>
              <a:pathLst>
                <a:path w="74288" h="137602" extrusionOk="0">
                  <a:moveTo>
                    <a:pt x="6383" y="0"/>
                  </a:moveTo>
                  <a:cubicBezTo>
                    <a:pt x="2857" y="0"/>
                    <a:pt x="0" y="2858"/>
                    <a:pt x="0" y="6414"/>
                  </a:cubicBezTo>
                  <a:lnTo>
                    <a:pt x="0" y="131218"/>
                  </a:lnTo>
                  <a:cubicBezTo>
                    <a:pt x="0" y="134744"/>
                    <a:pt x="2857" y="137601"/>
                    <a:pt x="6383" y="137601"/>
                  </a:cubicBezTo>
                  <a:lnTo>
                    <a:pt x="67904" y="137601"/>
                  </a:lnTo>
                  <a:cubicBezTo>
                    <a:pt x="71430" y="137601"/>
                    <a:pt x="74287" y="134744"/>
                    <a:pt x="74287" y="131218"/>
                  </a:cubicBezTo>
                  <a:lnTo>
                    <a:pt x="74287" y="6414"/>
                  </a:lnTo>
                  <a:cubicBezTo>
                    <a:pt x="74287" y="2858"/>
                    <a:pt x="71430" y="0"/>
                    <a:pt x="679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373690" y="998127"/>
              <a:ext cx="1520954" cy="2971766"/>
            </a:xfrm>
            <a:custGeom>
              <a:avLst/>
              <a:gdLst/>
              <a:ahLst/>
              <a:cxnLst/>
              <a:rect l="l" t="t" r="r" b="b"/>
              <a:pathLst>
                <a:path w="65291" h="127571" extrusionOk="0">
                  <a:moveTo>
                    <a:pt x="63041" y="127571"/>
                  </a:moveTo>
                  <a:lnTo>
                    <a:pt x="2280" y="127571"/>
                  </a:lnTo>
                  <a:cubicBezTo>
                    <a:pt x="1004" y="127571"/>
                    <a:pt x="1" y="126537"/>
                    <a:pt x="1" y="125291"/>
                  </a:cubicBezTo>
                  <a:lnTo>
                    <a:pt x="1" y="2280"/>
                  </a:lnTo>
                  <a:cubicBezTo>
                    <a:pt x="1" y="1034"/>
                    <a:pt x="1004" y="1"/>
                    <a:pt x="2280" y="1"/>
                  </a:cubicBezTo>
                  <a:lnTo>
                    <a:pt x="63041" y="1"/>
                  </a:lnTo>
                  <a:cubicBezTo>
                    <a:pt x="64288" y="1"/>
                    <a:pt x="65291" y="1034"/>
                    <a:pt x="65291" y="2280"/>
                  </a:cubicBezTo>
                  <a:lnTo>
                    <a:pt x="65291" y="125291"/>
                  </a:lnTo>
                  <a:cubicBezTo>
                    <a:pt x="65291" y="126537"/>
                    <a:pt x="64288" y="127571"/>
                    <a:pt x="63041" y="12757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6848093" y="3850926"/>
              <a:ext cx="572847" cy="59495"/>
            </a:xfrm>
            <a:custGeom>
              <a:avLst/>
              <a:gdLst/>
              <a:ahLst/>
              <a:cxnLst/>
              <a:rect l="l" t="t" r="r" b="b"/>
              <a:pathLst>
                <a:path w="24591" h="2554" extrusionOk="0">
                  <a:moveTo>
                    <a:pt x="1277" y="0"/>
                  </a:moveTo>
                  <a:cubicBezTo>
                    <a:pt x="578" y="0"/>
                    <a:pt x="1" y="548"/>
                    <a:pt x="1" y="1277"/>
                  </a:cubicBezTo>
                  <a:cubicBezTo>
                    <a:pt x="1" y="1976"/>
                    <a:pt x="578" y="2554"/>
                    <a:pt x="1277" y="2554"/>
                  </a:cubicBezTo>
                  <a:lnTo>
                    <a:pt x="23314" y="2554"/>
                  </a:lnTo>
                  <a:cubicBezTo>
                    <a:pt x="24013" y="2554"/>
                    <a:pt x="24591" y="1976"/>
                    <a:pt x="24591" y="1277"/>
                  </a:cubicBezTo>
                  <a:cubicBezTo>
                    <a:pt x="24591" y="548"/>
                    <a:pt x="24013" y="0"/>
                    <a:pt x="23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6654791" y="3009044"/>
              <a:ext cx="959451" cy="151534"/>
            </a:xfrm>
            <a:custGeom>
              <a:avLst/>
              <a:gdLst/>
              <a:ahLst/>
              <a:cxnLst/>
              <a:rect l="l" t="t" r="r" b="b"/>
              <a:pathLst>
                <a:path w="41187" h="6505" extrusionOk="0">
                  <a:moveTo>
                    <a:pt x="37935" y="6505"/>
                  </a:moveTo>
                  <a:lnTo>
                    <a:pt x="3253" y="6505"/>
                  </a:lnTo>
                  <a:cubicBezTo>
                    <a:pt x="1460" y="6505"/>
                    <a:pt x="1" y="5046"/>
                    <a:pt x="1" y="3252"/>
                  </a:cubicBezTo>
                  <a:lnTo>
                    <a:pt x="1" y="3252"/>
                  </a:lnTo>
                  <a:cubicBezTo>
                    <a:pt x="1" y="1459"/>
                    <a:pt x="1460" y="0"/>
                    <a:pt x="3253" y="0"/>
                  </a:cubicBezTo>
                  <a:lnTo>
                    <a:pt x="37935" y="0"/>
                  </a:lnTo>
                  <a:cubicBezTo>
                    <a:pt x="39728" y="0"/>
                    <a:pt x="41187" y="1459"/>
                    <a:pt x="41187" y="3252"/>
                  </a:cubicBezTo>
                  <a:lnTo>
                    <a:pt x="41187" y="3252"/>
                  </a:lnTo>
                  <a:cubicBezTo>
                    <a:pt x="41187" y="5046"/>
                    <a:pt x="39728" y="6505"/>
                    <a:pt x="37935" y="65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6654791" y="3239152"/>
              <a:ext cx="959451" cy="150835"/>
            </a:xfrm>
            <a:custGeom>
              <a:avLst/>
              <a:gdLst/>
              <a:ahLst/>
              <a:cxnLst/>
              <a:rect l="l" t="t" r="r" b="b"/>
              <a:pathLst>
                <a:path w="41187" h="6475" extrusionOk="0">
                  <a:moveTo>
                    <a:pt x="37935" y="6475"/>
                  </a:moveTo>
                  <a:lnTo>
                    <a:pt x="3253" y="6475"/>
                  </a:lnTo>
                  <a:cubicBezTo>
                    <a:pt x="1460" y="6475"/>
                    <a:pt x="1" y="5046"/>
                    <a:pt x="1" y="3253"/>
                  </a:cubicBezTo>
                  <a:lnTo>
                    <a:pt x="1" y="3253"/>
                  </a:lnTo>
                  <a:cubicBezTo>
                    <a:pt x="1" y="1429"/>
                    <a:pt x="1460" y="1"/>
                    <a:pt x="3253" y="1"/>
                  </a:cubicBezTo>
                  <a:lnTo>
                    <a:pt x="37935" y="1"/>
                  </a:lnTo>
                  <a:cubicBezTo>
                    <a:pt x="39728" y="1"/>
                    <a:pt x="41187" y="1429"/>
                    <a:pt x="41187" y="3253"/>
                  </a:cubicBezTo>
                  <a:lnTo>
                    <a:pt x="41187" y="3253"/>
                  </a:lnTo>
                  <a:cubicBezTo>
                    <a:pt x="41187" y="5046"/>
                    <a:pt x="39728" y="6475"/>
                    <a:pt x="37935" y="64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7512256" y="3283063"/>
              <a:ext cx="34733" cy="68697"/>
            </a:xfrm>
            <a:custGeom>
              <a:avLst/>
              <a:gdLst/>
              <a:ahLst/>
              <a:cxnLst/>
              <a:rect l="l" t="t" r="r" b="b"/>
              <a:pathLst>
                <a:path w="1491" h="2949" fill="none" extrusionOk="0">
                  <a:moveTo>
                    <a:pt x="1" y="2949"/>
                  </a:moveTo>
                  <a:lnTo>
                    <a:pt x="1490" y="1490"/>
                  </a:lnTo>
                  <a:lnTo>
                    <a:pt x="1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7045658" y="3305007"/>
              <a:ext cx="31868" cy="39671"/>
            </a:xfrm>
            <a:custGeom>
              <a:avLst/>
              <a:gdLst/>
              <a:ahLst/>
              <a:cxnLst/>
              <a:rect l="l" t="t" r="r" b="b"/>
              <a:pathLst>
                <a:path w="1368" h="1703" extrusionOk="0">
                  <a:moveTo>
                    <a:pt x="790" y="0"/>
                  </a:moveTo>
                  <a:cubicBezTo>
                    <a:pt x="699" y="0"/>
                    <a:pt x="578" y="0"/>
                    <a:pt x="487" y="61"/>
                  </a:cubicBezTo>
                  <a:cubicBezTo>
                    <a:pt x="395" y="122"/>
                    <a:pt x="335" y="183"/>
                    <a:pt x="274" y="274"/>
                  </a:cubicBezTo>
                  <a:lnTo>
                    <a:pt x="274" y="31"/>
                  </a:lnTo>
                  <a:lnTo>
                    <a:pt x="0" y="31"/>
                  </a:lnTo>
                  <a:lnTo>
                    <a:pt x="0" y="1703"/>
                  </a:lnTo>
                  <a:lnTo>
                    <a:pt x="274" y="1703"/>
                  </a:lnTo>
                  <a:lnTo>
                    <a:pt x="274" y="760"/>
                  </a:lnTo>
                  <a:cubicBezTo>
                    <a:pt x="274" y="578"/>
                    <a:pt x="304" y="456"/>
                    <a:pt x="395" y="365"/>
                  </a:cubicBezTo>
                  <a:cubicBezTo>
                    <a:pt x="487" y="274"/>
                    <a:pt x="608" y="213"/>
                    <a:pt x="730" y="213"/>
                  </a:cubicBezTo>
                  <a:cubicBezTo>
                    <a:pt x="851" y="213"/>
                    <a:pt x="942" y="274"/>
                    <a:pt x="1003" y="335"/>
                  </a:cubicBezTo>
                  <a:cubicBezTo>
                    <a:pt x="1064" y="426"/>
                    <a:pt x="1094" y="548"/>
                    <a:pt x="1094" y="700"/>
                  </a:cubicBezTo>
                  <a:lnTo>
                    <a:pt x="1094" y="1703"/>
                  </a:lnTo>
                  <a:lnTo>
                    <a:pt x="1368" y="1703"/>
                  </a:lnTo>
                  <a:lnTo>
                    <a:pt x="1368" y="700"/>
                  </a:lnTo>
                  <a:cubicBezTo>
                    <a:pt x="1368" y="456"/>
                    <a:pt x="1338" y="274"/>
                    <a:pt x="1246" y="183"/>
                  </a:cubicBezTo>
                  <a:cubicBezTo>
                    <a:pt x="1125" y="61"/>
                    <a:pt x="1003" y="0"/>
                    <a:pt x="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7096627" y="3305007"/>
              <a:ext cx="36131" cy="40370"/>
            </a:xfrm>
            <a:custGeom>
              <a:avLst/>
              <a:gdLst/>
              <a:ahLst/>
              <a:cxnLst/>
              <a:rect l="l" t="t" r="r" b="b"/>
              <a:pathLst>
                <a:path w="1551" h="1733" extrusionOk="0">
                  <a:moveTo>
                    <a:pt x="821" y="213"/>
                  </a:moveTo>
                  <a:cubicBezTo>
                    <a:pt x="943" y="213"/>
                    <a:pt x="1065" y="274"/>
                    <a:pt x="1156" y="365"/>
                  </a:cubicBezTo>
                  <a:cubicBezTo>
                    <a:pt x="1217" y="456"/>
                    <a:pt x="1277" y="578"/>
                    <a:pt x="1277" y="700"/>
                  </a:cubicBezTo>
                  <a:lnTo>
                    <a:pt x="305" y="700"/>
                  </a:lnTo>
                  <a:cubicBezTo>
                    <a:pt x="305" y="548"/>
                    <a:pt x="365" y="426"/>
                    <a:pt x="457" y="365"/>
                  </a:cubicBezTo>
                  <a:cubicBezTo>
                    <a:pt x="548" y="274"/>
                    <a:pt x="669" y="213"/>
                    <a:pt x="821" y="213"/>
                  </a:cubicBezTo>
                  <a:close/>
                  <a:moveTo>
                    <a:pt x="821" y="0"/>
                  </a:moveTo>
                  <a:cubicBezTo>
                    <a:pt x="578" y="0"/>
                    <a:pt x="365" y="61"/>
                    <a:pt x="213" y="244"/>
                  </a:cubicBezTo>
                  <a:cubicBezTo>
                    <a:pt x="61" y="396"/>
                    <a:pt x="1" y="608"/>
                    <a:pt x="1" y="882"/>
                  </a:cubicBezTo>
                  <a:cubicBezTo>
                    <a:pt x="1" y="1155"/>
                    <a:pt x="92" y="1338"/>
                    <a:pt x="244" y="1490"/>
                  </a:cubicBezTo>
                  <a:cubicBezTo>
                    <a:pt x="396" y="1672"/>
                    <a:pt x="609" y="1733"/>
                    <a:pt x="852" y="1733"/>
                  </a:cubicBezTo>
                  <a:cubicBezTo>
                    <a:pt x="973" y="1733"/>
                    <a:pt x="1065" y="1733"/>
                    <a:pt x="1186" y="1703"/>
                  </a:cubicBezTo>
                  <a:cubicBezTo>
                    <a:pt x="1277" y="1672"/>
                    <a:pt x="1369" y="1642"/>
                    <a:pt x="1490" y="1611"/>
                  </a:cubicBezTo>
                  <a:lnTo>
                    <a:pt x="1490" y="1338"/>
                  </a:lnTo>
                  <a:cubicBezTo>
                    <a:pt x="1369" y="1399"/>
                    <a:pt x="1277" y="1429"/>
                    <a:pt x="1186" y="1459"/>
                  </a:cubicBezTo>
                  <a:cubicBezTo>
                    <a:pt x="1095" y="1490"/>
                    <a:pt x="973" y="1490"/>
                    <a:pt x="882" y="1490"/>
                  </a:cubicBezTo>
                  <a:cubicBezTo>
                    <a:pt x="700" y="1490"/>
                    <a:pt x="548" y="1459"/>
                    <a:pt x="457" y="1368"/>
                  </a:cubicBezTo>
                  <a:cubicBezTo>
                    <a:pt x="365" y="1247"/>
                    <a:pt x="305" y="1125"/>
                    <a:pt x="274" y="912"/>
                  </a:cubicBezTo>
                  <a:lnTo>
                    <a:pt x="1551" y="912"/>
                  </a:lnTo>
                  <a:lnTo>
                    <a:pt x="1551" y="791"/>
                  </a:lnTo>
                  <a:cubicBezTo>
                    <a:pt x="1551" y="548"/>
                    <a:pt x="1490" y="365"/>
                    <a:pt x="1338" y="213"/>
                  </a:cubicBezTo>
                  <a:cubicBezTo>
                    <a:pt x="1217" y="61"/>
                    <a:pt x="1034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7146199" y="3305706"/>
              <a:ext cx="37552" cy="38973"/>
            </a:xfrm>
            <a:custGeom>
              <a:avLst/>
              <a:gdLst/>
              <a:ahLst/>
              <a:cxnLst/>
              <a:rect l="l" t="t" r="r" b="b"/>
              <a:pathLst>
                <a:path w="1612" h="1673" extrusionOk="0">
                  <a:moveTo>
                    <a:pt x="31" y="1"/>
                  </a:moveTo>
                  <a:lnTo>
                    <a:pt x="639" y="791"/>
                  </a:lnTo>
                  <a:lnTo>
                    <a:pt x="0" y="1673"/>
                  </a:lnTo>
                  <a:lnTo>
                    <a:pt x="304" y="1673"/>
                  </a:lnTo>
                  <a:lnTo>
                    <a:pt x="791" y="1004"/>
                  </a:lnTo>
                  <a:lnTo>
                    <a:pt x="1277" y="1673"/>
                  </a:lnTo>
                  <a:lnTo>
                    <a:pt x="1611" y="1673"/>
                  </a:lnTo>
                  <a:lnTo>
                    <a:pt x="973" y="822"/>
                  </a:lnTo>
                  <a:lnTo>
                    <a:pt x="1581" y="1"/>
                  </a:lnTo>
                  <a:lnTo>
                    <a:pt x="1247" y="1"/>
                  </a:lnTo>
                  <a:lnTo>
                    <a:pt x="821" y="578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7196469" y="3294385"/>
              <a:ext cx="24087" cy="50294"/>
            </a:xfrm>
            <a:custGeom>
              <a:avLst/>
              <a:gdLst/>
              <a:ahLst/>
              <a:cxnLst/>
              <a:rect l="l" t="t" r="r" b="b"/>
              <a:pathLst>
                <a:path w="1034" h="2159" extrusionOk="0">
                  <a:moveTo>
                    <a:pt x="213" y="1"/>
                  </a:moveTo>
                  <a:lnTo>
                    <a:pt x="213" y="487"/>
                  </a:lnTo>
                  <a:lnTo>
                    <a:pt x="0" y="487"/>
                  </a:lnTo>
                  <a:lnTo>
                    <a:pt x="0" y="700"/>
                  </a:lnTo>
                  <a:lnTo>
                    <a:pt x="213" y="700"/>
                  </a:lnTo>
                  <a:lnTo>
                    <a:pt x="213" y="1611"/>
                  </a:lnTo>
                  <a:cubicBezTo>
                    <a:pt x="213" y="1794"/>
                    <a:pt x="244" y="1946"/>
                    <a:pt x="335" y="2037"/>
                  </a:cubicBezTo>
                  <a:cubicBezTo>
                    <a:pt x="396" y="2098"/>
                    <a:pt x="548" y="2159"/>
                    <a:pt x="760" y="2159"/>
                  </a:cubicBezTo>
                  <a:lnTo>
                    <a:pt x="1034" y="2159"/>
                  </a:lnTo>
                  <a:lnTo>
                    <a:pt x="1034" y="1915"/>
                  </a:lnTo>
                  <a:lnTo>
                    <a:pt x="760" y="1915"/>
                  </a:lnTo>
                  <a:cubicBezTo>
                    <a:pt x="639" y="1915"/>
                    <a:pt x="578" y="1915"/>
                    <a:pt x="548" y="1855"/>
                  </a:cubicBezTo>
                  <a:cubicBezTo>
                    <a:pt x="487" y="1824"/>
                    <a:pt x="487" y="1733"/>
                    <a:pt x="487" y="1611"/>
                  </a:cubicBezTo>
                  <a:lnTo>
                    <a:pt x="487" y="700"/>
                  </a:lnTo>
                  <a:lnTo>
                    <a:pt x="1034" y="700"/>
                  </a:lnTo>
                  <a:lnTo>
                    <a:pt x="1034" y="487"/>
                  </a:lnTo>
                  <a:lnTo>
                    <a:pt x="487" y="48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6714264" y="2223094"/>
              <a:ext cx="345558" cy="460961"/>
            </a:xfrm>
            <a:custGeom>
              <a:avLst/>
              <a:gdLst/>
              <a:ahLst/>
              <a:cxnLst/>
              <a:rect l="l" t="t" r="r" b="b"/>
              <a:pathLst>
                <a:path w="14834" h="19788" extrusionOk="0">
                  <a:moveTo>
                    <a:pt x="0" y="0"/>
                  </a:moveTo>
                  <a:lnTo>
                    <a:pt x="0" y="12128"/>
                  </a:lnTo>
                  <a:cubicBezTo>
                    <a:pt x="0" y="14651"/>
                    <a:pt x="608" y="16566"/>
                    <a:pt x="1855" y="17842"/>
                  </a:cubicBezTo>
                  <a:cubicBezTo>
                    <a:pt x="3101" y="19119"/>
                    <a:pt x="4955" y="19788"/>
                    <a:pt x="7417" y="19788"/>
                  </a:cubicBezTo>
                  <a:cubicBezTo>
                    <a:pt x="9849" y="19788"/>
                    <a:pt x="11703" y="19119"/>
                    <a:pt x="12949" y="17842"/>
                  </a:cubicBezTo>
                  <a:cubicBezTo>
                    <a:pt x="14195" y="16566"/>
                    <a:pt x="14834" y="14651"/>
                    <a:pt x="14834" y="12128"/>
                  </a:cubicBezTo>
                  <a:lnTo>
                    <a:pt x="14834" y="0"/>
                  </a:lnTo>
                  <a:lnTo>
                    <a:pt x="12189" y="0"/>
                  </a:lnTo>
                  <a:lnTo>
                    <a:pt x="12189" y="11793"/>
                  </a:lnTo>
                  <a:cubicBezTo>
                    <a:pt x="12189" y="13860"/>
                    <a:pt x="11824" y="15380"/>
                    <a:pt x="11064" y="16292"/>
                  </a:cubicBezTo>
                  <a:cubicBezTo>
                    <a:pt x="10305" y="17204"/>
                    <a:pt x="9089" y="17660"/>
                    <a:pt x="7417" y="17660"/>
                  </a:cubicBezTo>
                  <a:cubicBezTo>
                    <a:pt x="5715" y="17660"/>
                    <a:pt x="4499" y="17204"/>
                    <a:pt x="3769" y="16292"/>
                  </a:cubicBezTo>
                  <a:cubicBezTo>
                    <a:pt x="3010" y="15380"/>
                    <a:pt x="2614" y="13860"/>
                    <a:pt x="2614" y="11793"/>
                  </a:cubicBez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7167422" y="2223094"/>
              <a:ext cx="386627" cy="451760"/>
            </a:xfrm>
            <a:custGeom>
              <a:avLst/>
              <a:gdLst/>
              <a:ahLst/>
              <a:cxnLst/>
              <a:rect l="l" t="t" r="r" b="b"/>
              <a:pathLst>
                <a:path w="16597" h="19393" extrusionOk="0">
                  <a:moveTo>
                    <a:pt x="882" y="0"/>
                  </a:moveTo>
                  <a:lnTo>
                    <a:pt x="6931" y="9058"/>
                  </a:lnTo>
                  <a:lnTo>
                    <a:pt x="1" y="19392"/>
                  </a:lnTo>
                  <a:lnTo>
                    <a:pt x="2827" y="19392"/>
                  </a:lnTo>
                  <a:lnTo>
                    <a:pt x="8329" y="11155"/>
                  </a:lnTo>
                  <a:lnTo>
                    <a:pt x="13770" y="19392"/>
                  </a:lnTo>
                  <a:lnTo>
                    <a:pt x="16597" y="19392"/>
                  </a:lnTo>
                  <a:lnTo>
                    <a:pt x="9940" y="9331"/>
                  </a:lnTo>
                  <a:lnTo>
                    <a:pt x="16171" y="0"/>
                  </a:lnTo>
                  <a:lnTo>
                    <a:pt x="13375" y="0"/>
                  </a:lnTo>
                  <a:lnTo>
                    <a:pt x="8511" y="7234"/>
                  </a:lnTo>
                  <a:lnTo>
                    <a:pt x="37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6979104" y="923070"/>
              <a:ext cx="377402" cy="41092"/>
            </a:xfrm>
            <a:custGeom>
              <a:avLst/>
              <a:gdLst/>
              <a:ahLst/>
              <a:cxnLst/>
              <a:rect l="l" t="t" r="r" b="b"/>
              <a:pathLst>
                <a:path w="16201" h="1764" extrusionOk="0">
                  <a:moveTo>
                    <a:pt x="881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1" y="1764"/>
                  </a:cubicBezTo>
                  <a:lnTo>
                    <a:pt x="15319" y="1764"/>
                  </a:lnTo>
                  <a:cubicBezTo>
                    <a:pt x="15806" y="1764"/>
                    <a:pt x="16201" y="1369"/>
                    <a:pt x="16201" y="882"/>
                  </a:cubicBezTo>
                  <a:cubicBezTo>
                    <a:pt x="16201" y="396"/>
                    <a:pt x="15806" y="1"/>
                    <a:pt x="15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6912527" y="920251"/>
              <a:ext cx="40394" cy="40370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50"/>
            <p:cNvGrpSpPr/>
            <p:nvPr/>
          </p:nvGrpSpPr>
          <p:grpSpPr>
            <a:xfrm>
              <a:off x="4268661" y="890379"/>
              <a:ext cx="1778690" cy="951671"/>
              <a:chOff x="4116125" y="744453"/>
              <a:chExt cx="1908875" cy="1021325"/>
            </a:xfrm>
          </p:grpSpPr>
          <p:sp>
            <p:nvSpPr>
              <p:cNvPr id="657" name="Google Shape;657;p50"/>
              <p:cNvSpPr/>
              <p:nvPr/>
            </p:nvSpPr>
            <p:spPr>
              <a:xfrm>
                <a:off x="4116125" y="744453"/>
                <a:ext cx="1908875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76355" h="40853" extrusionOk="0">
                    <a:moveTo>
                      <a:pt x="72524" y="40853"/>
                    </a:moveTo>
                    <a:lnTo>
                      <a:pt x="3830" y="40853"/>
                    </a:lnTo>
                    <a:cubicBezTo>
                      <a:pt x="1702" y="40853"/>
                      <a:pt x="0" y="39150"/>
                      <a:pt x="0" y="37053"/>
                    </a:cubicBezTo>
                    <a:lnTo>
                      <a:pt x="0" y="3800"/>
                    </a:lnTo>
                    <a:cubicBezTo>
                      <a:pt x="0" y="1703"/>
                      <a:pt x="1733" y="1"/>
                      <a:pt x="3830" y="1"/>
                    </a:cubicBezTo>
                    <a:lnTo>
                      <a:pt x="72524" y="1"/>
                    </a:lnTo>
                    <a:cubicBezTo>
                      <a:pt x="74652" y="1"/>
                      <a:pt x="76354" y="1703"/>
                      <a:pt x="76354" y="3800"/>
                    </a:cubicBezTo>
                    <a:lnTo>
                      <a:pt x="76354" y="37053"/>
                    </a:lnTo>
                    <a:cubicBezTo>
                      <a:pt x="76354" y="39150"/>
                      <a:pt x="74652" y="40853"/>
                      <a:pt x="72524" y="408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50"/>
              <p:cNvSpPr/>
              <p:nvPr/>
            </p:nvSpPr>
            <p:spPr>
              <a:xfrm>
                <a:off x="4385125" y="1005103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noFill/>
              <a:ln w="28875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50"/>
              <p:cNvSpPr/>
              <p:nvPr/>
            </p:nvSpPr>
            <p:spPr>
              <a:xfrm>
                <a:off x="4385125" y="1249778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noFill/>
              <a:ln w="28875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50"/>
              <p:cNvSpPr/>
              <p:nvPr/>
            </p:nvSpPr>
            <p:spPr>
              <a:xfrm>
                <a:off x="4470975" y="1161328"/>
                <a:ext cx="212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46" extrusionOk="0">
                    <a:moveTo>
                      <a:pt x="4261" y="1"/>
                    </a:moveTo>
                    <a:cubicBezTo>
                      <a:pt x="3968" y="1"/>
                      <a:pt x="3671" y="34"/>
                      <a:pt x="3375" y="104"/>
                    </a:cubicBezTo>
                    <a:cubicBezTo>
                      <a:pt x="1277" y="591"/>
                      <a:pt x="1" y="2688"/>
                      <a:pt x="487" y="4755"/>
                    </a:cubicBezTo>
                    <a:cubicBezTo>
                      <a:pt x="904" y="6551"/>
                      <a:pt x="2502" y="7746"/>
                      <a:pt x="4251" y="7746"/>
                    </a:cubicBezTo>
                    <a:cubicBezTo>
                      <a:pt x="4544" y="7746"/>
                      <a:pt x="4841" y="7712"/>
                      <a:pt x="5138" y="7642"/>
                    </a:cubicBezTo>
                    <a:cubicBezTo>
                      <a:pt x="7235" y="7156"/>
                      <a:pt x="8512" y="5059"/>
                      <a:pt x="8025" y="2992"/>
                    </a:cubicBezTo>
                    <a:cubicBezTo>
                      <a:pt x="7609" y="1195"/>
                      <a:pt x="6010" y="1"/>
                      <a:pt x="42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0"/>
              <p:cNvSpPr/>
              <p:nvPr/>
            </p:nvSpPr>
            <p:spPr>
              <a:xfrm>
                <a:off x="4508225" y="1189003"/>
                <a:ext cx="138325" cy="13907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63" extrusionOk="0">
                    <a:moveTo>
                      <a:pt x="5532" y="2766"/>
                    </a:moveTo>
                    <a:cubicBezTo>
                      <a:pt x="5532" y="4316"/>
                      <a:pt x="4286" y="5563"/>
                      <a:pt x="2766" y="5563"/>
                    </a:cubicBezTo>
                    <a:cubicBezTo>
                      <a:pt x="1246" y="5563"/>
                      <a:pt x="0" y="4316"/>
                      <a:pt x="0" y="2766"/>
                    </a:cubicBezTo>
                    <a:cubicBezTo>
                      <a:pt x="0" y="1246"/>
                      <a:pt x="124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0"/>
              <p:cNvSpPr/>
              <p:nvPr/>
            </p:nvSpPr>
            <p:spPr>
              <a:xfrm>
                <a:off x="4385125" y="1509678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0"/>
                    </a:moveTo>
                    <a:lnTo>
                      <a:pt x="55563" y="0"/>
                    </a:lnTo>
                  </a:path>
                </a:pathLst>
              </a:custGeom>
              <a:noFill/>
              <a:ln w="28875" cap="rnd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0"/>
              <p:cNvSpPr/>
              <p:nvPr/>
            </p:nvSpPr>
            <p:spPr>
              <a:xfrm>
                <a:off x="5439850" y="1421528"/>
                <a:ext cx="1938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7752" extrusionOk="0">
                    <a:moveTo>
                      <a:pt x="3861" y="0"/>
                    </a:moveTo>
                    <a:cubicBezTo>
                      <a:pt x="1733" y="0"/>
                      <a:pt x="0" y="1733"/>
                      <a:pt x="0" y="3891"/>
                    </a:cubicBezTo>
                    <a:cubicBezTo>
                      <a:pt x="0" y="6019"/>
                      <a:pt x="1733" y="7751"/>
                      <a:pt x="3861" y="7751"/>
                    </a:cubicBezTo>
                    <a:cubicBezTo>
                      <a:pt x="6019" y="7751"/>
                      <a:pt x="7751" y="6019"/>
                      <a:pt x="7751" y="3891"/>
                    </a:cubicBezTo>
                    <a:cubicBezTo>
                      <a:pt x="7751" y="1733"/>
                      <a:pt x="6019" y="0"/>
                      <a:pt x="3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0"/>
              <p:cNvSpPr/>
              <p:nvPr/>
            </p:nvSpPr>
            <p:spPr>
              <a:xfrm>
                <a:off x="5467200" y="1449628"/>
                <a:ext cx="13910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533" extrusionOk="0">
                    <a:moveTo>
                      <a:pt x="5563" y="2767"/>
                    </a:moveTo>
                    <a:cubicBezTo>
                      <a:pt x="5563" y="4287"/>
                      <a:pt x="4317" y="5533"/>
                      <a:pt x="2767" y="5533"/>
                    </a:cubicBezTo>
                    <a:cubicBezTo>
                      <a:pt x="1247" y="5533"/>
                      <a:pt x="1" y="4287"/>
                      <a:pt x="1" y="2767"/>
                    </a:cubicBezTo>
                    <a:cubicBezTo>
                      <a:pt x="1" y="1217"/>
                      <a:pt x="1247" y="1"/>
                      <a:pt x="2767" y="1"/>
                    </a:cubicBezTo>
                    <a:cubicBezTo>
                      <a:pt x="4317" y="1"/>
                      <a:pt x="5563" y="1217"/>
                      <a:pt x="5563" y="27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0"/>
              <p:cNvSpPr/>
              <p:nvPr/>
            </p:nvSpPr>
            <p:spPr>
              <a:xfrm>
                <a:off x="4991500" y="896053"/>
                <a:ext cx="2128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52" extrusionOk="0">
                    <a:moveTo>
                      <a:pt x="4245" y="1"/>
                    </a:moveTo>
                    <a:cubicBezTo>
                      <a:pt x="3253" y="1"/>
                      <a:pt x="2265" y="381"/>
                      <a:pt x="1521" y="1141"/>
                    </a:cubicBezTo>
                    <a:cubicBezTo>
                      <a:pt x="1" y="2660"/>
                      <a:pt x="1" y="5122"/>
                      <a:pt x="1521" y="6612"/>
                    </a:cubicBezTo>
                    <a:cubicBezTo>
                      <a:pt x="2265" y="7372"/>
                      <a:pt x="3253" y="7752"/>
                      <a:pt x="4245" y="7752"/>
                    </a:cubicBezTo>
                    <a:cubicBezTo>
                      <a:pt x="5237" y="7752"/>
                      <a:pt x="6232" y="7372"/>
                      <a:pt x="6992" y="6612"/>
                    </a:cubicBezTo>
                    <a:cubicBezTo>
                      <a:pt x="8512" y="5122"/>
                      <a:pt x="8512" y="2660"/>
                      <a:pt x="6992" y="1141"/>
                    </a:cubicBezTo>
                    <a:cubicBezTo>
                      <a:pt x="6232" y="381"/>
                      <a:pt x="5237" y="1"/>
                      <a:pt x="42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0"/>
              <p:cNvSpPr/>
              <p:nvPr/>
            </p:nvSpPr>
            <p:spPr>
              <a:xfrm>
                <a:off x="5028750" y="923803"/>
                <a:ext cx="1383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33" extrusionOk="0">
                    <a:moveTo>
                      <a:pt x="5532" y="2766"/>
                    </a:moveTo>
                    <a:cubicBezTo>
                      <a:pt x="5532" y="4316"/>
                      <a:pt x="4286" y="5532"/>
                      <a:pt x="2766" y="5532"/>
                    </a:cubicBezTo>
                    <a:cubicBezTo>
                      <a:pt x="1216" y="5532"/>
                      <a:pt x="0" y="4316"/>
                      <a:pt x="0" y="2766"/>
                    </a:cubicBezTo>
                    <a:cubicBezTo>
                      <a:pt x="0" y="1246"/>
                      <a:pt x="121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0"/>
              <p:cNvSpPr/>
              <p:nvPr/>
            </p:nvSpPr>
            <p:spPr>
              <a:xfrm>
                <a:off x="5821300" y="784453"/>
                <a:ext cx="1573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5829" extrusionOk="0">
                    <a:moveTo>
                      <a:pt x="3171" y="0"/>
                    </a:moveTo>
                    <a:cubicBezTo>
                      <a:pt x="3008" y="0"/>
                      <a:pt x="2842" y="14"/>
                      <a:pt x="2676" y="42"/>
                    </a:cubicBezTo>
                    <a:cubicBezTo>
                      <a:pt x="1095" y="285"/>
                      <a:pt x="1" y="1775"/>
                      <a:pt x="275" y="3386"/>
                    </a:cubicBezTo>
                    <a:cubicBezTo>
                      <a:pt x="493" y="4803"/>
                      <a:pt x="1737" y="5829"/>
                      <a:pt x="3131" y="5829"/>
                    </a:cubicBezTo>
                    <a:cubicBezTo>
                      <a:pt x="3292" y="5829"/>
                      <a:pt x="3455" y="5815"/>
                      <a:pt x="3618" y="5787"/>
                    </a:cubicBezTo>
                    <a:cubicBezTo>
                      <a:pt x="5199" y="5544"/>
                      <a:pt x="6293" y="4024"/>
                      <a:pt x="6019" y="2443"/>
                    </a:cubicBezTo>
                    <a:cubicBezTo>
                      <a:pt x="5801" y="1026"/>
                      <a:pt x="4582" y="0"/>
                      <a:pt x="31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0"/>
              <p:cNvSpPr/>
              <p:nvPr/>
            </p:nvSpPr>
            <p:spPr>
              <a:xfrm>
                <a:off x="5874500" y="831078"/>
                <a:ext cx="5095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 extrusionOk="0">
                    <a:moveTo>
                      <a:pt x="1" y="1"/>
                    </a:moveTo>
                    <a:lnTo>
                      <a:pt x="2037" y="2007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50"/>
              <p:cNvSpPr/>
              <p:nvPr/>
            </p:nvSpPr>
            <p:spPr>
              <a:xfrm>
                <a:off x="5874500" y="831078"/>
                <a:ext cx="5095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 extrusionOk="0">
                    <a:moveTo>
                      <a:pt x="2037" y="1"/>
                    </a:moveTo>
                    <a:lnTo>
                      <a:pt x="1" y="2007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50"/>
            <p:cNvSpPr/>
            <p:nvPr/>
          </p:nvSpPr>
          <p:spPr>
            <a:xfrm>
              <a:off x="6487696" y="1093007"/>
              <a:ext cx="667029" cy="667029"/>
            </a:xfrm>
            <a:custGeom>
              <a:avLst/>
              <a:gdLst/>
              <a:ahLst/>
              <a:cxnLst/>
              <a:rect l="l" t="t" r="r" b="b"/>
              <a:pathLst>
                <a:path w="28634" h="28634" extrusionOk="0">
                  <a:moveTo>
                    <a:pt x="4469" y="1"/>
                  </a:moveTo>
                  <a:cubicBezTo>
                    <a:pt x="2007" y="1"/>
                    <a:pt x="0" y="2007"/>
                    <a:pt x="0" y="4499"/>
                  </a:cubicBezTo>
                  <a:lnTo>
                    <a:pt x="0" y="24165"/>
                  </a:lnTo>
                  <a:cubicBezTo>
                    <a:pt x="0" y="26627"/>
                    <a:pt x="2007" y="28633"/>
                    <a:pt x="4469" y="28633"/>
                  </a:cubicBezTo>
                  <a:lnTo>
                    <a:pt x="24135" y="28633"/>
                  </a:lnTo>
                  <a:cubicBezTo>
                    <a:pt x="26627" y="28633"/>
                    <a:pt x="28633" y="26627"/>
                    <a:pt x="28633" y="24165"/>
                  </a:cubicBezTo>
                  <a:lnTo>
                    <a:pt x="28633" y="4499"/>
                  </a:lnTo>
                  <a:cubicBezTo>
                    <a:pt x="28633" y="2007"/>
                    <a:pt x="26627" y="1"/>
                    <a:pt x="24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6519563" y="1125574"/>
              <a:ext cx="602572" cy="602595"/>
            </a:xfrm>
            <a:custGeom>
              <a:avLst/>
              <a:gdLst/>
              <a:ahLst/>
              <a:cxnLst/>
              <a:rect l="l" t="t" r="r" b="b"/>
              <a:pathLst>
                <a:path w="25867" h="25868" extrusionOk="0">
                  <a:moveTo>
                    <a:pt x="3101" y="1"/>
                  </a:moveTo>
                  <a:cubicBezTo>
                    <a:pt x="1398" y="1"/>
                    <a:pt x="0" y="1399"/>
                    <a:pt x="0" y="3101"/>
                  </a:cubicBezTo>
                  <a:lnTo>
                    <a:pt x="0" y="22767"/>
                  </a:lnTo>
                  <a:cubicBezTo>
                    <a:pt x="0" y="24469"/>
                    <a:pt x="1398" y="25868"/>
                    <a:pt x="3101" y="25868"/>
                  </a:cubicBezTo>
                  <a:lnTo>
                    <a:pt x="22767" y="25868"/>
                  </a:lnTo>
                  <a:cubicBezTo>
                    <a:pt x="24499" y="25868"/>
                    <a:pt x="25867" y="24469"/>
                    <a:pt x="25867" y="22767"/>
                  </a:cubicBezTo>
                  <a:lnTo>
                    <a:pt x="25867" y="3101"/>
                  </a:lnTo>
                  <a:cubicBezTo>
                    <a:pt x="25867" y="1399"/>
                    <a:pt x="24499" y="1"/>
                    <a:pt x="2276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6752513" y="1228957"/>
              <a:ext cx="138093" cy="137394"/>
            </a:xfrm>
            <a:custGeom>
              <a:avLst/>
              <a:gdLst/>
              <a:ahLst/>
              <a:cxnLst/>
              <a:rect l="l" t="t" r="r" b="b"/>
              <a:pathLst>
                <a:path w="5928" h="5898" extrusionOk="0">
                  <a:moveTo>
                    <a:pt x="5928" y="2949"/>
                  </a:moveTo>
                  <a:cubicBezTo>
                    <a:pt x="5928" y="4590"/>
                    <a:pt x="4590" y="5897"/>
                    <a:pt x="2979" y="5897"/>
                  </a:cubicBezTo>
                  <a:cubicBezTo>
                    <a:pt x="1338" y="5897"/>
                    <a:pt x="0" y="4590"/>
                    <a:pt x="0" y="2949"/>
                  </a:cubicBezTo>
                  <a:cubicBezTo>
                    <a:pt x="0" y="1308"/>
                    <a:pt x="1338" y="1"/>
                    <a:pt x="2979" y="1"/>
                  </a:cubicBezTo>
                  <a:cubicBezTo>
                    <a:pt x="4590" y="1"/>
                    <a:pt x="5928" y="1308"/>
                    <a:pt x="5928" y="29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6719225" y="1342963"/>
              <a:ext cx="204670" cy="145174"/>
            </a:xfrm>
            <a:custGeom>
              <a:avLst/>
              <a:gdLst/>
              <a:ahLst/>
              <a:cxnLst/>
              <a:rect l="l" t="t" r="r" b="b"/>
              <a:pathLst>
                <a:path w="8786" h="6232" extrusionOk="0">
                  <a:moveTo>
                    <a:pt x="8785" y="4408"/>
                  </a:moveTo>
                  <a:cubicBezTo>
                    <a:pt x="8785" y="4590"/>
                    <a:pt x="8785" y="4772"/>
                    <a:pt x="8755" y="4955"/>
                  </a:cubicBezTo>
                  <a:cubicBezTo>
                    <a:pt x="7509" y="5775"/>
                    <a:pt x="5989" y="6231"/>
                    <a:pt x="4408" y="6231"/>
                  </a:cubicBezTo>
                  <a:cubicBezTo>
                    <a:pt x="2797" y="6231"/>
                    <a:pt x="1308" y="5775"/>
                    <a:pt x="31" y="4955"/>
                  </a:cubicBezTo>
                  <a:cubicBezTo>
                    <a:pt x="1" y="4772"/>
                    <a:pt x="1" y="4590"/>
                    <a:pt x="1" y="4408"/>
                  </a:cubicBezTo>
                  <a:cubicBezTo>
                    <a:pt x="1" y="1976"/>
                    <a:pt x="1977" y="0"/>
                    <a:pt x="4408" y="0"/>
                  </a:cubicBezTo>
                  <a:cubicBezTo>
                    <a:pt x="6809" y="0"/>
                    <a:pt x="8785" y="1976"/>
                    <a:pt x="8785" y="44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6644168" y="1576611"/>
              <a:ext cx="352640" cy="23"/>
            </a:xfrm>
            <a:custGeom>
              <a:avLst/>
              <a:gdLst/>
              <a:ahLst/>
              <a:cxnLst/>
              <a:rect l="l" t="t" r="r" b="b"/>
              <a:pathLst>
                <a:path w="15138" h="1" fill="none" extrusionOk="0">
                  <a:moveTo>
                    <a:pt x="1" y="1"/>
                  </a:moveTo>
                  <a:lnTo>
                    <a:pt x="15138" y="1"/>
                  </a:lnTo>
                </a:path>
              </a:pathLst>
            </a:custGeom>
            <a:noFill/>
            <a:ln w="28875" cap="rnd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6652671" y="1639648"/>
              <a:ext cx="255639" cy="23"/>
            </a:xfrm>
            <a:custGeom>
              <a:avLst/>
              <a:gdLst/>
              <a:ahLst/>
              <a:cxnLst/>
              <a:rect l="l" t="t" r="r" b="b"/>
              <a:pathLst>
                <a:path w="10974" h="1" fill="none" extrusionOk="0">
                  <a:moveTo>
                    <a:pt x="1" y="0"/>
                  </a:moveTo>
                  <a:lnTo>
                    <a:pt x="10973" y="0"/>
                  </a:lnTo>
                </a:path>
              </a:pathLst>
            </a:custGeom>
            <a:noFill/>
            <a:ln w="28875" cap="rnd" cmpd="sng">
              <a:solidFill>
                <a:schemeClr val="accent6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7757972" y="1082385"/>
              <a:ext cx="55955" cy="23"/>
            </a:xfrm>
            <a:custGeom>
              <a:avLst/>
              <a:gdLst/>
              <a:ahLst/>
              <a:cxnLst/>
              <a:rect l="l" t="t" r="r" b="b"/>
              <a:pathLst>
                <a:path w="2402" h="1" fill="none" extrusionOk="0">
                  <a:moveTo>
                    <a:pt x="0" y="1"/>
                  </a:moveTo>
                  <a:lnTo>
                    <a:pt x="2402" y="1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7757972" y="1106472"/>
              <a:ext cx="55955" cy="23"/>
            </a:xfrm>
            <a:custGeom>
              <a:avLst/>
              <a:gdLst/>
              <a:ahLst/>
              <a:cxnLst/>
              <a:rect l="l" t="t" r="r" b="b"/>
              <a:pathLst>
                <a:path w="2402" h="1" fill="none" extrusionOk="0">
                  <a:moveTo>
                    <a:pt x="0" y="0"/>
                  </a:moveTo>
                  <a:lnTo>
                    <a:pt x="2402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7757972" y="1129837"/>
              <a:ext cx="55955" cy="23"/>
            </a:xfrm>
            <a:custGeom>
              <a:avLst/>
              <a:gdLst/>
              <a:ahLst/>
              <a:cxnLst/>
              <a:rect l="l" t="t" r="r" b="b"/>
              <a:pathLst>
                <a:path w="2402" h="1" fill="none" extrusionOk="0">
                  <a:moveTo>
                    <a:pt x="0" y="0"/>
                  </a:moveTo>
                  <a:lnTo>
                    <a:pt x="2402" y="0"/>
                  </a:lnTo>
                </a:path>
              </a:pathLst>
            </a:custGeom>
            <a:noFill/>
            <a:ln w="9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7777470" y="1358547"/>
              <a:ext cx="653588" cy="653565"/>
            </a:xfrm>
            <a:custGeom>
              <a:avLst/>
              <a:gdLst/>
              <a:ahLst/>
              <a:cxnLst/>
              <a:rect l="l" t="t" r="r" b="b"/>
              <a:pathLst>
                <a:path w="28057" h="28056" extrusionOk="0">
                  <a:moveTo>
                    <a:pt x="23983" y="28055"/>
                  </a:moveTo>
                  <a:lnTo>
                    <a:pt x="4074" y="28055"/>
                  </a:lnTo>
                  <a:cubicBezTo>
                    <a:pt x="1825" y="28055"/>
                    <a:pt x="1" y="26231"/>
                    <a:pt x="1" y="23982"/>
                  </a:cubicBezTo>
                  <a:lnTo>
                    <a:pt x="1" y="4043"/>
                  </a:lnTo>
                  <a:cubicBezTo>
                    <a:pt x="1" y="1824"/>
                    <a:pt x="1825" y="0"/>
                    <a:pt x="4074" y="0"/>
                  </a:cubicBezTo>
                  <a:lnTo>
                    <a:pt x="23983" y="0"/>
                  </a:lnTo>
                  <a:cubicBezTo>
                    <a:pt x="26232" y="0"/>
                    <a:pt x="28056" y="1824"/>
                    <a:pt x="28056" y="4043"/>
                  </a:cubicBezTo>
                  <a:lnTo>
                    <a:pt x="28056" y="23982"/>
                  </a:lnTo>
                  <a:cubicBezTo>
                    <a:pt x="28056" y="26231"/>
                    <a:pt x="26232" y="28055"/>
                    <a:pt x="23983" y="2805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7942468" y="1523522"/>
              <a:ext cx="323591" cy="323591"/>
            </a:xfrm>
            <a:custGeom>
              <a:avLst/>
              <a:gdLst/>
              <a:ahLst/>
              <a:cxnLst/>
              <a:rect l="l" t="t" r="r" b="b"/>
              <a:pathLst>
                <a:path w="13891" h="13891" extrusionOk="0">
                  <a:moveTo>
                    <a:pt x="2644" y="0"/>
                  </a:moveTo>
                  <a:cubicBezTo>
                    <a:pt x="1185" y="0"/>
                    <a:pt x="0" y="1186"/>
                    <a:pt x="0" y="2645"/>
                  </a:cubicBezTo>
                  <a:lnTo>
                    <a:pt x="0" y="11216"/>
                  </a:lnTo>
                  <a:cubicBezTo>
                    <a:pt x="0" y="12706"/>
                    <a:pt x="1185" y="13891"/>
                    <a:pt x="2644" y="13891"/>
                  </a:cubicBezTo>
                  <a:lnTo>
                    <a:pt x="11246" y="13891"/>
                  </a:lnTo>
                  <a:cubicBezTo>
                    <a:pt x="12705" y="13891"/>
                    <a:pt x="13891" y="12706"/>
                    <a:pt x="13891" y="11216"/>
                  </a:cubicBezTo>
                  <a:lnTo>
                    <a:pt x="13891" y="2645"/>
                  </a:lnTo>
                  <a:cubicBezTo>
                    <a:pt x="13891" y="1186"/>
                    <a:pt x="12705" y="0"/>
                    <a:pt x="1124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7997678" y="1578032"/>
              <a:ext cx="213149" cy="213871"/>
            </a:xfrm>
            <a:custGeom>
              <a:avLst/>
              <a:gdLst/>
              <a:ahLst/>
              <a:cxnLst/>
              <a:rect l="l" t="t" r="r" b="b"/>
              <a:pathLst>
                <a:path w="9150" h="9181" fill="none" extrusionOk="0">
                  <a:moveTo>
                    <a:pt x="9150" y="4499"/>
                  </a:moveTo>
                  <a:lnTo>
                    <a:pt x="9150" y="6809"/>
                  </a:lnTo>
                  <a:cubicBezTo>
                    <a:pt x="9150" y="8116"/>
                    <a:pt x="8086" y="9180"/>
                    <a:pt x="6779" y="9180"/>
                  </a:cubicBezTo>
                  <a:lnTo>
                    <a:pt x="2372" y="9180"/>
                  </a:lnTo>
                  <a:cubicBezTo>
                    <a:pt x="1065" y="9180"/>
                    <a:pt x="1" y="8116"/>
                    <a:pt x="1" y="6809"/>
                  </a:cubicBezTo>
                  <a:lnTo>
                    <a:pt x="1" y="2402"/>
                  </a:lnTo>
                  <a:cubicBezTo>
                    <a:pt x="1" y="1064"/>
                    <a:pt x="1065" y="1"/>
                    <a:pt x="2372" y="1"/>
                  </a:cubicBezTo>
                  <a:lnTo>
                    <a:pt x="6779" y="1"/>
                  </a:lnTo>
                </a:path>
              </a:pathLst>
            </a:custGeom>
            <a:noFill/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8047948" y="1600698"/>
              <a:ext cx="174223" cy="124628"/>
            </a:xfrm>
            <a:custGeom>
              <a:avLst/>
              <a:gdLst/>
              <a:ahLst/>
              <a:cxnLst/>
              <a:rect l="l" t="t" r="r" b="b"/>
              <a:pathLst>
                <a:path w="7479" h="5350" fill="none" extrusionOk="0">
                  <a:moveTo>
                    <a:pt x="1" y="2554"/>
                  </a:moveTo>
                  <a:lnTo>
                    <a:pt x="2767" y="5350"/>
                  </a:lnTo>
                  <a:lnTo>
                    <a:pt x="7478" y="0"/>
                  </a:lnTo>
                </a:path>
              </a:pathLst>
            </a:custGeom>
            <a:noFill/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5180217" y="1871146"/>
              <a:ext cx="1088691" cy="297633"/>
            </a:xfrm>
            <a:custGeom>
              <a:avLst/>
              <a:gdLst/>
              <a:ahLst/>
              <a:cxnLst/>
              <a:rect l="l" t="t" r="r" b="b"/>
              <a:pathLst>
                <a:path w="15989" h="10518" fill="none" extrusionOk="0">
                  <a:moveTo>
                    <a:pt x="0" y="0"/>
                  </a:moveTo>
                  <a:lnTo>
                    <a:pt x="0" y="6718"/>
                  </a:lnTo>
                  <a:cubicBezTo>
                    <a:pt x="0" y="8815"/>
                    <a:pt x="1702" y="10517"/>
                    <a:pt x="3830" y="10517"/>
                  </a:cubicBezTo>
                  <a:lnTo>
                    <a:pt x="15988" y="10517"/>
                  </a:lnTo>
                </a:path>
              </a:pathLst>
            </a:custGeom>
            <a:noFill/>
            <a:ln w="28575" cap="rnd" cmpd="sng">
              <a:solidFill>
                <a:srgbClr val="FFF1EF"/>
              </a:solidFill>
              <a:prstDash val="dot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 rot="-5400000">
              <a:off x="7313996" y="2686271"/>
              <a:ext cx="1594303" cy="149461"/>
            </a:xfrm>
            <a:custGeom>
              <a:avLst/>
              <a:gdLst/>
              <a:ahLst/>
              <a:cxnLst/>
              <a:rect l="l" t="t" r="r" b="b"/>
              <a:pathLst>
                <a:path w="15989" h="10518" fill="none" extrusionOk="0">
                  <a:moveTo>
                    <a:pt x="0" y="0"/>
                  </a:moveTo>
                  <a:lnTo>
                    <a:pt x="0" y="6718"/>
                  </a:lnTo>
                  <a:cubicBezTo>
                    <a:pt x="0" y="8815"/>
                    <a:pt x="1702" y="10517"/>
                    <a:pt x="3830" y="10517"/>
                  </a:cubicBezTo>
                  <a:lnTo>
                    <a:pt x="15988" y="10517"/>
                  </a:lnTo>
                </a:path>
              </a:pathLst>
            </a:custGeom>
            <a:noFill/>
            <a:ln w="28575" cap="rnd" cmpd="sng">
              <a:solidFill>
                <a:srgbClr val="FFF1EF"/>
              </a:solidFill>
              <a:prstDash val="dot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/>
          <p:nvPr/>
        </p:nvSpPr>
        <p:spPr>
          <a:xfrm rot="-9899656" flipH="1">
            <a:off x="4554391" y="473868"/>
            <a:ext cx="6596155" cy="1793914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1"/>
          <p:cNvSpPr txBox="1">
            <a:spLocks noGrp="1"/>
          </p:cNvSpPr>
          <p:nvPr>
            <p:ph type="title"/>
          </p:nvPr>
        </p:nvSpPr>
        <p:spPr>
          <a:xfrm>
            <a:off x="952400" y="539500"/>
            <a:ext cx="49521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funcionalidades</a:t>
            </a:r>
            <a:endParaRPr dirty="0"/>
          </a:p>
        </p:txBody>
      </p:sp>
      <p:sp>
        <p:nvSpPr>
          <p:cNvPr id="692" name="Google Shape;692;p51"/>
          <p:cNvSpPr txBox="1">
            <a:spLocks noGrp="1"/>
          </p:cNvSpPr>
          <p:nvPr>
            <p:ph type="subTitle" idx="2"/>
          </p:nvPr>
        </p:nvSpPr>
        <p:spPr>
          <a:xfrm>
            <a:off x="952400" y="1169257"/>
            <a:ext cx="4952100" cy="3736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É uma ferramenta de design de interfaces e prototipagem </a:t>
            </a:r>
            <a:r>
              <a:rPr lang="pt-BR" sz="1200" b="1" dirty="0"/>
              <a:t>baseada na nuvem</a:t>
            </a:r>
            <a:r>
              <a:rPr lang="pt-BR" sz="1200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Funciona diretamente no navegador ou por aplicativo.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Permite edição colaborativa em tempo real, como o Google Docs.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Suporta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Criação de layouts, componentes e estilos.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Prototipagem interativa (links entre telas).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Comentários dentro do arquivo.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Versionamento automático.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Processo de prototipagem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Design de wireframes e interfaces.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Conexão de telas com interações.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Testes e feedbacks.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Exportação para desenvolvedores com specs prontos.</a:t>
            </a:r>
            <a:endParaRPr lang="pt-PT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693" name="Google Shape;693;p51"/>
          <p:cNvGrpSpPr/>
          <p:nvPr/>
        </p:nvGrpSpPr>
        <p:grpSpPr>
          <a:xfrm>
            <a:off x="6548128" y="849870"/>
            <a:ext cx="1635958" cy="3443817"/>
            <a:chOff x="6794808" y="849870"/>
            <a:chExt cx="1635958" cy="3443817"/>
          </a:xfrm>
        </p:grpSpPr>
        <p:sp>
          <p:nvSpPr>
            <p:cNvPr id="694" name="Google Shape;694;p51"/>
            <p:cNvSpPr/>
            <p:nvPr/>
          </p:nvSpPr>
          <p:spPr>
            <a:xfrm>
              <a:off x="6794808" y="849870"/>
              <a:ext cx="1635958" cy="3443817"/>
            </a:xfrm>
            <a:custGeom>
              <a:avLst/>
              <a:gdLst/>
              <a:ahLst/>
              <a:cxnLst/>
              <a:rect l="l" t="t" r="r" b="b"/>
              <a:pathLst>
                <a:path w="39333" h="82799" extrusionOk="0">
                  <a:moveTo>
                    <a:pt x="35442" y="82798"/>
                  </a:moveTo>
                  <a:lnTo>
                    <a:pt x="3891" y="82798"/>
                  </a:lnTo>
                  <a:cubicBezTo>
                    <a:pt x="1733" y="82798"/>
                    <a:pt x="1" y="81066"/>
                    <a:pt x="1" y="78908"/>
                  </a:cubicBezTo>
                  <a:lnTo>
                    <a:pt x="1" y="4043"/>
                  </a:lnTo>
                  <a:cubicBezTo>
                    <a:pt x="1" y="1824"/>
                    <a:pt x="1794" y="1"/>
                    <a:pt x="4043" y="1"/>
                  </a:cubicBezTo>
                  <a:lnTo>
                    <a:pt x="35290" y="1"/>
                  </a:lnTo>
                  <a:cubicBezTo>
                    <a:pt x="37509" y="1"/>
                    <a:pt x="39333" y="1824"/>
                    <a:pt x="39333" y="4043"/>
                  </a:cubicBezTo>
                  <a:lnTo>
                    <a:pt x="39333" y="78908"/>
                  </a:lnTo>
                  <a:cubicBezTo>
                    <a:pt x="39333" y="81066"/>
                    <a:pt x="37600" y="82798"/>
                    <a:pt x="35442" y="8279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851706" y="899199"/>
              <a:ext cx="1522161" cy="3328731"/>
            </a:xfrm>
            <a:custGeom>
              <a:avLst/>
              <a:gdLst/>
              <a:ahLst/>
              <a:cxnLst/>
              <a:rect l="l" t="t" r="r" b="b"/>
              <a:pathLst>
                <a:path w="36597" h="80032" extrusionOk="0">
                  <a:moveTo>
                    <a:pt x="3678" y="80032"/>
                  </a:moveTo>
                  <a:cubicBezTo>
                    <a:pt x="1642" y="80032"/>
                    <a:pt x="0" y="78390"/>
                    <a:pt x="0" y="76354"/>
                  </a:cubicBezTo>
                  <a:lnTo>
                    <a:pt x="0" y="3678"/>
                  </a:lnTo>
                  <a:cubicBezTo>
                    <a:pt x="0" y="1641"/>
                    <a:pt x="1642" y="0"/>
                    <a:pt x="3678" y="0"/>
                  </a:cubicBezTo>
                  <a:lnTo>
                    <a:pt x="9119" y="0"/>
                  </a:lnTo>
                  <a:lnTo>
                    <a:pt x="9119" y="1581"/>
                  </a:lnTo>
                  <a:cubicBezTo>
                    <a:pt x="9119" y="2310"/>
                    <a:pt x="9697" y="2888"/>
                    <a:pt x="10396" y="2888"/>
                  </a:cubicBezTo>
                  <a:lnTo>
                    <a:pt x="26171" y="2888"/>
                  </a:lnTo>
                  <a:cubicBezTo>
                    <a:pt x="26901" y="2888"/>
                    <a:pt x="27478" y="2310"/>
                    <a:pt x="27478" y="1581"/>
                  </a:cubicBezTo>
                  <a:lnTo>
                    <a:pt x="27478" y="0"/>
                  </a:lnTo>
                  <a:lnTo>
                    <a:pt x="32919" y="0"/>
                  </a:lnTo>
                  <a:cubicBezTo>
                    <a:pt x="34925" y="0"/>
                    <a:pt x="36597" y="1641"/>
                    <a:pt x="36597" y="3678"/>
                  </a:cubicBezTo>
                  <a:lnTo>
                    <a:pt x="36597" y="76354"/>
                  </a:lnTo>
                  <a:cubicBezTo>
                    <a:pt x="36597" y="78390"/>
                    <a:pt x="34925" y="80032"/>
                    <a:pt x="32919" y="80032"/>
                  </a:cubicBezTo>
                  <a:lnTo>
                    <a:pt x="3678" y="8003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851706" y="899199"/>
              <a:ext cx="1522161" cy="979795"/>
            </a:xfrm>
            <a:custGeom>
              <a:avLst/>
              <a:gdLst/>
              <a:ahLst/>
              <a:cxnLst/>
              <a:rect l="l" t="t" r="r" b="b"/>
              <a:pathLst>
                <a:path w="36597" h="23557" extrusionOk="0">
                  <a:moveTo>
                    <a:pt x="36597" y="23557"/>
                  </a:moveTo>
                  <a:lnTo>
                    <a:pt x="36597" y="3678"/>
                  </a:lnTo>
                  <a:cubicBezTo>
                    <a:pt x="36597" y="1641"/>
                    <a:pt x="34925" y="0"/>
                    <a:pt x="32919" y="0"/>
                  </a:cubicBezTo>
                  <a:lnTo>
                    <a:pt x="27478" y="0"/>
                  </a:lnTo>
                  <a:lnTo>
                    <a:pt x="27478" y="1581"/>
                  </a:lnTo>
                  <a:cubicBezTo>
                    <a:pt x="27478" y="2310"/>
                    <a:pt x="26901" y="2888"/>
                    <a:pt x="26171" y="2888"/>
                  </a:cubicBezTo>
                  <a:lnTo>
                    <a:pt x="10396" y="2888"/>
                  </a:lnTo>
                  <a:cubicBezTo>
                    <a:pt x="9697" y="2888"/>
                    <a:pt x="9119" y="2310"/>
                    <a:pt x="9119" y="1581"/>
                  </a:cubicBezTo>
                  <a:lnTo>
                    <a:pt x="9119" y="0"/>
                  </a:lnTo>
                  <a:lnTo>
                    <a:pt x="3678" y="0"/>
                  </a:lnTo>
                  <a:cubicBezTo>
                    <a:pt x="1642" y="0"/>
                    <a:pt x="0" y="1641"/>
                    <a:pt x="0" y="3678"/>
                  </a:cubicBezTo>
                  <a:lnTo>
                    <a:pt x="0" y="2355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8090664" y="1105248"/>
              <a:ext cx="136548" cy="136590"/>
            </a:xfrm>
            <a:custGeom>
              <a:avLst/>
              <a:gdLst/>
              <a:ahLst/>
              <a:cxnLst/>
              <a:rect l="l" t="t" r="r" b="b"/>
              <a:pathLst>
                <a:path w="3283" h="3284" extrusionOk="0">
                  <a:moveTo>
                    <a:pt x="1642" y="1064"/>
                  </a:moveTo>
                  <a:cubicBezTo>
                    <a:pt x="1976" y="1064"/>
                    <a:pt x="2250" y="1308"/>
                    <a:pt x="2250" y="1642"/>
                  </a:cubicBezTo>
                  <a:cubicBezTo>
                    <a:pt x="2250" y="1976"/>
                    <a:pt x="1976" y="2219"/>
                    <a:pt x="1642" y="2219"/>
                  </a:cubicBezTo>
                  <a:cubicBezTo>
                    <a:pt x="1338" y="2219"/>
                    <a:pt x="1064" y="1976"/>
                    <a:pt x="1064" y="1642"/>
                  </a:cubicBezTo>
                  <a:cubicBezTo>
                    <a:pt x="1064" y="1308"/>
                    <a:pt x="1338" y="1064"/>
                    <a:pt x="1642" y="1064"/>
                  </a:cubicBezTo>
                  <a:close/>
                  <a:moveTo>
                    <a:pt x="1520" y="1"/>
                  </a:moveTo>
                  <a:cubicBezTo>
                    <a:pt x="1398" y="1"/>
                    <a:pt x="1307" y="92"/>
                    <a:pt x="1307" y="213"/>
                  </a:cubicBezTo>
                  <a:lnTo>
                    <a:pt x="1307" y="305"/>
                  </a:lnTo>
                  <a:cubicBezTo>
                    <a:pt x="1307" y="430"/>
                    <a:pt x="1193" y="512"/>
                    <a:pt x="1082" y="512"/>
                  </a:cubicBezTo>
                  <a:cubicBezTo>
                    <a:pt x="1031" y="512"/>
                    <a:pt x="981" y="495"/>
                    <a:pt x="943" y="457"/>
                  </a:cubicBezTo>
                  <a:lnTo>
                    <a:pt x="882" y="396"/>
                  </a:lnTo>
                  <a:cubicBezTo>
                    <a:pt x="836" y="350"/>
                    <a:pt x="783" y="327"/>
                    <a:pt x="730" y="327"/>
                  </a:cubicBezTo>
                  <a:cubicBezTo>
                    <a:pt x="677" y="327"/>
                    <a:pt x="623" y="350"/>
                    <a:pt x="578" y="396"/>
                  </a:cubicBezTo>
                  <a:lnTo>
                    <a:pt x="395" y="578"/>
                  </a:lnTo>
                  <a:cubicBezTo>
                    <a:pt x="335" y="669"/>
                    <a:pt x="335" y="791"/>
                    <a:pt x="395" y="882"/>
                  </a:cubicBezTo>
                  <a:lnTo>
                    <a:pt x="456" y="943"/>
                  </a:lnTo>
                  <a:cubicBezTo>
                    <a:pt x="578" y="1064"/>
                    <a:pt x="487" y="1308"/>
                    <a:pt x="304" y="1308"/>
                  </a:cubicBezTo>
                  <a:lnTo>
                    <a:pt x="243" y="1308"/>
                  </a:lnTo>
                  <a:cubicBezTo>
                    <a:pt x="122" y="1308"/>
                    <a:pt x="0" y="1399"/>
                    <a:pt x="0" y="1520"/>
                  </a:cubicBezTo>
                  <a:lnTo>
                    <a:pt x="0" y="1764"/>
                  </a:lnTo>
                  <a:cubicBezTo>
                    <a:pt x="0" y="1885"/>
                    <a:pt x="122" y="1976"/>
                    <a:pt x="243" y="1976"/>
                  </a:cubicBezTo>
                  <a:lnTo>
                    <a:pt x="304" y="1976"/>
                  </a:lnTo>
                  <a:cubicBezTo>
                    <a:pt x="487" y="1976"/>
                    <a:pt x="578" y="2219"/>
                    <a:pt x="456" y="2371"/>
                  </a:cubicBezTo>
                  <a:lnTo>
                    <a:pt x="395" y="2402"/>
                  </a:lnTo>
                  <a:cubicBezTo>
                    <a:pt x="335" y="2493"/>
                    <a:pt x="335" y="2645"/>
                    <a:pt x="395" y="2706"/>
                  </a:cubicBezTo>
                  <a:lnTo>
                    <a:pt x="578" y="2888"/>
                  </a:lnTo>
                  <a:cubicBezTo>
                    <a:pt x="623" y="2934"/>
                    <a:pt x="677" y="2957"/>
                    <a:pt x="730" y="2957"/>
                  </a:cubicBezTo>
                  <a:cubicBezTo>
                    <a:pt x="783" y="2957"/>
                    <a:pt x="836" y="2934"/>
                    <a:pt x="882" y="2888"/>
                  </a:cubicBezTo>
                  <a:lnTo>
                    <a:pt x="943" y="2858"/>
                  </a:lnTo>
                  <a:cubicBezTo>
                    <a:pt x="984" y="2806"/>
                    <a:pt x="1040" y="2782"/>
                    <a:pt x="1095" y="2782"/>
                  </a:cubicBezTo>
                  <a:cubicBezTo>
                    <a:pt x="1202" y="2782"/>
                    <a:pt x="1307" y="2870"/>
                    <a:pt x="1307" y="3010"/>
                  </a:cubicBezTo>
                  <a:lnTo>
                    <a:pt x="1307" y="3071"/>
                  </a:lnTo>
                  <a:cubicBezTo>
                    <a:pt x="1307" y="3192"/>
                    <a:pt x="1398" y="3283"/>
                    <a:pt x="1520" y="3283"/>
                  </a:cubicBezTo>
                  <a:lnTo>
                    <a:pt x="1763" y="3283"/>
                  </a:lnTo>
                  <a:cubicBezTo>
                    <a:pt x="1885" y="3283"/>
                    <a:pt x="2006" y="3192"/>
                    <a:pt x="2006" y="3071"/>
                  </a:cubicBezTo>
                  <a:lnTo>
                    <a:pt x="2006" y="3010"/>
                  </a:lnTo>
                  <a:cubicBezTo>
                    <a:pt x="2006" y="2870"/>
                    <a:pt x="2099" y="2782"/>
                    <a:pt x="2205" y="2782"/>
                  </a:cubicBezTo>
                  <a:cubicBezTo>
                    <a:pt x="2260" y="2782"/>
                    <a:pt x="2319" y="2806"/>
                    <a:pt x="2371" y="2858"/>
                  </a:cubicBezTo>
                  <a:lnTo>
                    <a:pt x="2402" y="2888"/>
                  </a:lnTo>
                  <a:cubicBezTo>
                    <a:pt x="2447" y="2934"/>
                    <a:pt x="2508" y="2957"/>
                    <a:pt x="2569" y="2957"/>
                  </a:cubicBezTo>
                  <a:cubicBezTo>
                    <a:pt x="2629" y="2957"/>
                    <a:pt x="2690" y="2934"/>
                    <a:pt x="2736" y="2888"/>
                  </a:cubicBezTo>
                  <a:lnTo>
                    <a:pt x="2888" y="2706"/>
                  </a:lnTo>
                  <a:cubicBezTo>
                    <a:pt x="2979" y="2645"/>
                    <a:pt x="2979" y="2493"/>
                    <a:pt x="2888" y="2402"/>
                  </a:cubicBezTo>
                  <a:lnTo>
                    <a:pt x="2857" y="2371"/>
                  </a:lnTo>
                  <a:cubicBezTo>
                    <a:pt x="2705" y="2219"/>
                    <a:pt x="2827" y="1976"/>
                    <a:pt x="3009" y="1976"/>
                  </a:cubicBezTo>
                  <a:lnTo>
                    <a:pt x="3070" y="1976"/>
                  </a:lnTo>
                  <a:cubicBezTo>
                    <a:pt x="3192" y="1976"/>
                    <a:pt x="3283" y="1885"/>
                    <a:pt x="3283" y="1764"/>
                  </a:cubicBezTo>
                  <a:lnTo>
                    <a:pt x="3283" y="1520"/>
                  </a:lnTo>
                  <a:cubicBezTo>
                    <a:pt x="3283" y="1399"/>
                    <a:pt x="3192" y="1308"/>
                    <a:pt x="3070" y="1308"/>
                  </a:cubicBezTo>
                  <a:lnTo>
                    <a:pt x="3009" y="1308"/>
                  </a:lnTo>
                  <a:cubicBezTo>
                    <a:pt x="2827" y="1308"/>
                    <a:pt x="2705" y="1064"/>
                    <a:pt x="2857" y="943"/>
                  </a:cubicBezTo>
                  <a:lnTo>
                    <a:pt x="2888" y="882"/>
                  </a:lnTo>
                  <a:cubicBezTo>
                    <a:pt x="2979" y="791"/>
                    <a:pt x="2979" y="669"/>
                    <a:pt x="2888" y="578"/>
                  </a:cubicBezTo>
                  <a:lnTo>
                    <a:pt x="2736" y="396"/>
                  </a:lnTo>
                  <a:cubicBezTo>
                    <a:pt x="2690" y="350"/>
                    <a:pt x="2629" y="327"/>
                    <a:pt x="2569" y="327"/>
                  </a:cubicBezTo>
                  <a:cubicBezTo>
                    <a:pt x="2508" y="327"/>
                    <a:pt x="2447" y="350"/>
                    <a:pt x="2402" y="396"/>
                  </a:cubicBezTo>
                  <a:lnTo>
                    <a:pt x="2371" y="457"/>
                  </a:lnTo>
                  <a:cubicBezTo>
                    <a:pt x="2323" y="495"/>
                    <a:pt x="2270" y="512"/>
                    <a:pt x="2219" y="512"/>
                  </a:cubicBezTo>
                  <a:cubicBezTo>
                    <a:pt x="2107" y="512"/>
                    <a:pt x="2006" y="430"/>
                    <a:pt x="2006" y="305"/>
                  </a:cubicBezTo>
                  <a:lnTo>
                    <a:pt x="2006" y="213"/>
                  </a:lnTo>
                  <a:cubicBezTo>
                    <a:pt x="2006" y="92"/>
                    <a:pt x="1885" y="1"/>
                    <a:pt x="1763" y="1"/>
                  </a:cubicBez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960429" y="1098926"/>
              <a:ext cx="161878" cy="24082"/>
            </a:xfrm>
            <a:custGeom>
              <a:avLst/>
              <a:gdLst/>
              <a:ahLst/>
              <a:cxnLst/>
              <a:rect l="l" t="t" r="r" b="b"/>
              <a:pathLst>
                <a:path w="3892" h="579" extrusionOk="0">
                  <a:moveTo>
                    <a:pt x="1" y="1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960429" y="1149503"/>
              <a:ext cx="161878" cy="24040"/>
            </a:xfrm>
            <a:custGeom>
              <a:avLst/>
              <a:gdLst/>
              <a:ahLst/>
              <a:cxnLst/>
              <a:rect l="l" t="t" r="r" b="b"/>
              <a:pathLst>
                <a:path w="3892" h="578" extrusionOk="0">
                  <a:moveTo>
                    <a:pt x="1" y="0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960429" y="1200079"/>
              <a:ext cx="161878" cy="24040"/>
            </a:xfrm>
            <a:custGeom>
              <a:avLst/>
              <a:gdLst/>
              <a:ahLst/>
              <a:cxnLst/>
              <a:rect l="l" t="t" r="r" b="b"/>
              <a:pathLst>
                <a:path w="3892" h="578" extrusionOk="0">
                  <a:moveTo>
                    <a:pt x="1" y="0"/>
                  </a:moveTo>
                  <a:lnTo>
                    <a:pt x="1" y="578"/>
                  </a:lnTo>
                  <a:lnTo>
                    <a:pt x="3891" y="578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7361173" y="1308137"/>
              <a:ext cx="499443" cy="470120"/>
            </a:xfrm>
            <a:custGeom>
              <a:avLst/>
              <a:gdLst/>
              <a:ahLst/>
              <a:cxnLst/>
              <a:rect l="l" t="t" r="r" b="b"/>
              <a:pathLst>
                <a:path w="12008" h="11303" extrusionOk="0">
                  <a:moveTo>
                    <a:pt x="6044" y="1"/>
                  </a:moveTo>
                  <a:cubicBezTo>
                    <a:pt x="5805" y="1"/>
                    <a:pt x="5563" y="16"/>
                    <a:pt x="5320" y="47"/>
                  </a:cubicBezTo>
                  <a:cubicBezTo>
                    <a:pt x="2220" y="411"/>
                    <a:pt x="1" y="3238"/>
                    <a:pt x="396" y="6339"/>
                  </a:cubicBezTo>
                  <a:cubicBezTo>
                    <a:pt x="762" y="9212"/>
                    <a:pt x="3191" y="11302"/>
                    <a:pt x="6013" y="11302"/>
                  </a:cubicBezTo>
                  <a:cubicBezTo>
                    <a:pt x="6236" y="11302"/>
                    <a:pt x="6461" y="11289"/>
                    <a:pt x="6688" y="11263"/>
                  </a:cubicBezTo>
                  <a:cubicBezTo>
                    <a:pt x="9788" y="10868"/>
                    <a:pt x="12007" y="8041"/>
                    <a:pt x="11612" y="4940"/>
                  </a:cubicBezTo>
                  <a:cubicBezTo>
                    <a:pt x="11276" y="2083"/>
                    <a:pt x="8849" y="1"/>
                    <a:pt x="6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7566016" y="1426384"/>
              <a:ext cx="94831" cy="94831"/>
            </a:xfrm>
            <a:custGeom>
              <a:avLst/>
              <a:gdLst/>
              <a:ahLst/>
              <a:cxnLst/>
              <a:rect l="l" t="t" r="r" b="b"/>
              <a:pathLst>
                <a:path w="2280" h="2280" extrusionOk="0">
                  <a:moveTo>
                    <a:pt x="1155" y="2280"/>
                  </a:moveTo>
                  <a:cubicBezTo>
                    <a:pt x="1793" y="2280"/>
                    <a:pt x="2280" y="1763"/>
                    <a:pt x="2280" y="1155"/>
                  </a:cubicBezTo>
                  <a:cubicBezTo>
                    <a:pt x="2280" y="517"/>
                    <a:pt x="1793" y="0"/>
                    <a:pt x="1155" y="0"/>
                  </a:cubicBezTo>
                  <a:cubicBezTo>
                    <a:pt x="517" y="0"/>
                    <a:pt x="0" y="517"/>
                    <a:pt x="0" y="1155"/>
                  </a:cubicBezTo>
                  <a:cubicBezTo>
                    <a:pt x="0" y="1763"/>
                    <a:pt x="517" y="2280"/>
                    <a:pt x="1155" y="2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7512902" y="1541429"/>
              <a:ext cx="202306" cy="147945"/>
            </a:xfrm>
            <a:custGeom>
              <a:avLst/>
              <a:gdLst/>
              <a:ahLst/>
              <a:cxnLst/>
              <a:rect l="l" t="t" r="r" b="b"/>
              <a:pathLst>
                <a:path w="4864" h="3557" extrusionOk="0">
                  <a:moveTo>
                    <a:pt x="4803" y="1550"/>
                  </a:moveTo>
                  <a:cubicBezTo>
                    <a:pt x="4377" y="638"/>
                    <a:pt x="3466" y="0"/>
                    <a:pt x="2432" y="0"/>
                  </a:cubicBezTo>
                  <a:cubicBezTo>
                    <a:pt x="1368" y="0"/>
                    <a:pt x="456" y="638"/>
                    <a:pt x="61" y="1550"/>
                  </a:cubicBezTo>
                  <a:cubicBezTo>
                    <a:pt x="0" y="1702"/>
                    <a:pt x="0" y="1885"/>
                    <a:pt x="61" y="2037"/>
                  </a:cubicBezTo>
                  <a:cubicBezTo>
                    <a:pt x="456" y="2918"/>
                    <a:pt x="1368" y="3556"/>
                    <a:pt x="2432" y="3556"/>
                  </a:cubicBezTo>
                  <a:cubicBezTo>
                    <a:pt x="3466" y="3556"/>
                    <a:pt x="4377" y="2918"/>
                    <a:pt x="4803" y="2037"/>
                  </a:cubicBezTo>
                  <a:cubicBezTo>
                    <a:pt x="4864" y="1885"/>
                    <a:pt x="4864" y="1702"/>
                    <a:pt x="4803" y="15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7267631" y="3523727"/>
              <a:ext cx="705492" cy="180803"/>
            </a:xfrm>
            <a:custGeom>
              <a:avLst/>
              <a:gdLst/>
              <a:ahLst/>
              <a:cxnLst/>
              <a:rect l="l" t="t" r="r" b="b"/>
              <a:pathLst>
                <a:path w="16962" h="4347" extrusionOk="0">
                  <a:moveTo>
                    <a:pt x="14773" y="4347"/>
                  </a:moveTo>
                  <a:lnTo>
                    <a:pt x="2189" y="4347"/>
                  </a:lnTo>
                  <a:cubicBezTo>
                    <a:pt x="973" y="4347"/>
                    <a:pt x="1" y="3374"/>
                    <a:pt x="1" y="2189"/>
                  </a:cubicBezTo>
                  <a:lnTo>
                    <a:pt x="1" y="2189"/>
                  </a:lnTo>
                  <a:cubicBezTo>
                    <a:pt x="1" y="973"/>
                    <a:pt x="973" y="0"/>
                    <a:pt x="2189" y="0"/>
                  </a:cubicBezTo>
                  <a:lnTo>
                    <a:pt x="14773" y="0"/>
                  </a:lnTo>
                  <a:cubicBezTo>
                    <a:pt x="15989" y="0"/>
                    <a:pt x="16961" y="973"/>
                    <a:pt x="16961" y="2189"/>
                  </a:cubicBezTo>
                  <a:lnTo>
                    <a:pt x="16961" y="2189"/>
                  </a:lnTo>
                  <a:cubicBezTo>
                    <a:pt x="16961" y="3374"/>
                    <a:pt x="15989" y="4347"/>
                    <a:pt x="14773" y="434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7267631" y="3768998"/>
              <a:ext cx="705492" cy="180803"/>
            </a:xfrm>
            <a:custGeom>
              <a:avLst/>
              <a:gdLst/>
              <a:ahLst/>
              <a:cxnLst/>
              <a:rect l="l" t="t" r="r" b="b"/>
              <a:pathLst>
                <a:path w="16962" h="4347" extrusionOk="0">
                  <a:moveTo>
                    <a:pt x="2189" y="0"/>
                  </a:moveTo>
                  <a:cubicBezTo>
                    <a:pt x="973" y="0"/>
                    <a:pt x="1" y="973"/>
                    <a:pt x="1" y="2158"/>
                  </a:cubicBezTo>
                  <a:cubicBezTo>
                    <a:pt x="1" y="3374"/>
                    <a:pt x="973" y="4347"/>
                    <a:pt x="2189" y="4347"/>
                  </a:cubicBezTo>
                  <a:lnTo>
                    <a:pt x="14773" y="4347"/>
                  </a:lnTo>
                  <a:cubicBezTo>
                    <a:pt x="15989" y="4347"/>
                    <a:pt x="16961" y="3374"/>
                    <a:pt x="16961" y="2158"/>
                  </a:cubicBezTo>
                  <a:cubicBezTo>
                    <a:pt x="16961" y="973"/>
                    <a:pt x="15989" y="0"/>
                    <a:pt x="1477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7032509" y="2114116"/>
              <a:ext cx="1163134" cy="298385"/>
            </a:xfrm>
            <a:custGeom>
              <a:avLst/>
              <a:gdLst/>
              <a:ahLst/>
              <a:cxnLst/>
              <a:rect l="l" t="t" r="r" b="b"/>
              <a:pathLst>
                <a:path w="27965" h="7174" extrusionOk="0">
                  <a:moveTo>
                    <a:pt x="3587" y="0"/>
                  </a:moveTo>
                  <a:cubicBezTo>
                    <a:pt x="1611" y="0"/>
                    <a:pt x="0" y="1611"/>
                    <a:pt x="0" y="3587"/>
                  </a:cubicBezTo>
                  <a:cubicBezTo>
                    <a:pt x="0" y="5593"/>
                    <a:pt x="1611" y="7174"/>
                    <a:pt x="3587" y="7174"/>
                  </a:cubicBezTo>
                  <a:lnTo>
                    <a:pt x="24377" y="7174"/>
                  </a:lnTo>
                  <a:cubicBezTo>
                    <a:pt x="26353" y="7174"/>
                    <a:pt x="27964" y="5593"/>
                    <a:pt x="27964" y="3587"/>
                  </a:cubicBezTo>
                  <a:cubicBezTo>
                    <a:pt x="27964" y="1611"/>
                    <a:pt x="26353" y="0"/>
                    <a:pt x="24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7079259" y="2158370"/>
              <a:ext cx="199810" cy="199769"/>
            </a:xfrm>
            <a:custGeom>
              <a:avLst/>
              <a:gdLst/>
              <a:ahLst/>
              <a:cxnLst/>
              <a:rect l="l" t="t" r="r" b="b"/>
              <a:pathLst>
                <a:path w="4804" h="4803" extrusionOk="0">
                  <a:moveTo>
                    <a:pt x="4803" y="2401"/>
                  </a:moveTo>
                  <a:cubicBezTo>
                    <a:pt x="4803" y="3739"/>
                    <a:pt x="3739" y="4803"/>
                    <a:pt x="2402" y="4803"/>
                  </a:cubicBezTo>
                  <a:cubicBezTo>
                    <a:pt x="1065" y="4803"/>
                    <a:pt x="1" y="3739"/>
                    <a:pt x="1" y="2401"/>
                  </a:cubicBezTo>
                  <a:cubicBezTo>
                    <a:pt x="1" y="1064"/>
                    <a:pt x="1065" y="0"/>
                    <a:pt x="2402" y="0"/>
                  </a:cubicBezTo>
                  <a:cubicBezTo>
                    <a:pt x="3739" y="0"/>
                    <a:pt x="4803" y="1064"/>
                    <a:pt x="4803" y="240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7153876" y="2182369"/>
              <a:ext cx="49329" cy="49370"/>
            </a:xfrm>
            <a:custGeom>
              <a:avLst/>
              <a:gdLst/>
              <a:ahLst/>
              <a:cxnLst/>
              <a:rect l="l" t="t" r="r" b="b"/>
              <a:pathLst>
                <a:path w="1186" h="1187" extrusionOk="0">
                  <a:moveTo>
                    <a:pt x="578" y="1"/>
                  </a:moveTo>
                  <a:cubicBezTo>
                    <a:pt x="243" y="1"/>
                    <a:pt x="0" y="244"/>
                    <a:pt x="0" y="578"/>
                  </a:cubicBezTo>
                  <a:cubicBezTo>
                    <a:pt x="0" y="912"/>
                    <a:pt x="243" y="1186"/>
                    <a:pt x="578" y="1186"/>
                  </a:cubicBezTo>
                  <a:cubicBezTo>
                    <a:pt x="912" y="1186"/>
                    <a:pt x="1185" y="912"/>
                    <a:pt x="1185" y="578"/>
                  </a:cubicBezTo>
                  <a:cubicBezTo>
                    <a:pt x="1185" y="244"/>
                    <a:pt x="912" y="1"/>
                    <a:pt x="578" y="1"/>
                  </a:cubicBez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7124761" y="2241805"/>
              <a:ext cx="106269" cy="77154"/>
            </a:xfrm>
            <a:custGeom>
              <a:avLst/>
              <a:gdLst/>
              <a:ahLst/>
              <a:cxnLst/>
              <a:rect l="l" t="t" r="r" b="b"/>
              <a:pathLst>
                <a:path w="2555" h="1855" extrusionOk="0">
                  <a:moveTo>
                    <a:pt x="1278" y="0"/>
                  </a:moveTo>
                  <a:cubicBezTo>
                    <a:pt x="730" y="0"/>
                    <a:pt x="275" y="335"/>
                    <a:pt x="62" y="821"/>
                  </a:cubicBezTo>
                  <a:cubicBezTo>
                    <a:pt x="1" y="882"/>
                    <a:pt x="1" y="973"/>
                    <a:pt x="62" y="1064"/>
                  </a:cubicBezTo>
                  <a:cubicBezTo>
                    <a:pt x="275" y="1520"/>
                    <a:pt x="730" y="1854"/>
                    <a:pt x="1278" y="1854"/>
                  </a:cubicBezTo>
                  <a:cubicBezTo>
                    <a:pt x="1825" y="1854"/>
                    <a:pt x="2311" y="1520"/>
                    <a:pt x="2524" y="1064"/>
                  </a:cubicBezTo>
                  <a:cubicBezTo>
                    <a:pt x="2554" y="973"/>
                    <a:pt x="2554" y="882"/>
                    <a:pt x="2524" y="821"/>
                  </a:cubicBezTo>
                  <a:cubicBezTo>
                    <a:pt x="2311" y="335"/>
                    <a:pt x="1825" y="0"/>
                    <a:pt x="1278" y="0"/>
                  </a:cubicBezTo>
                  <a:close/>
                </a:path>
              </a:pathLst>
            </a:custGeom>
            <a:solidFill>
              <a:srgbClr val="F2F4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7032509" y="2507290"/>
              <a:ext cx="1163134" cy="299674"/>
            </a:xfrm>
            <a:custGeom>
              <a:avLst/>
              <a:gdLst/>
              <a:ahLst/>
              <a:cxnLst/>
              <a:rect l="l" t="t" r="r" b="b"/>
              <a:pathLst>
                <a:path w="27965" h="7205" extrusionOk="0">
                  <a:moveTo>
                    <a:pt x="3587" y="0"/>
                  </a:moveTo>
                  <a:cubicBezTo>
                    <a:pt x="1611" y="0"/>
                    <a:pt x="0" y="1611"/>
                    <a:pt x="0" y="3617"/>
                  </a:cubicBezTo>
                  <a:cubicBezTo>
                    <a:pt x="0" y="5593"/>
                    <a:pt x="1611" y="7204"/>
                    <a:pt x="3587" y="7204"/>
                  </a:cubicBezTo>
                  <a:lnTo>
                    <a:pt x="24377" y="7204"/>
                  </a:lnTo>
                  <a:cubicBezTo>
                    <a:pt x="26353" y="7204"/>
                    <a:pt x="27964" y="5593"/>
                    <a:pt x="27964" y="3617"/>
                  </a:cubicBezTo>
                  <a:cubicBezTo>
                    <a:pt x="27964" y="1611"/>
                    <a:pt x="26353" y="0"/>
                    <a:pt x="24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7079259" y="2550255"/>
              <a:ext cx="199810" cy="199810"/>
            </a:xfrm>
            <a:custGeom>
              <a:avLst/>
              <a:gdLst/>
              <a:ahLst/>
              <a:cxnLst/>
              <a:rect l="l" t="t" r="r" b="b"/>
              <a:pathLst>
                <a:path w="4804" h="4804" extrusionOk="0">
                  <a:moveTo>
                    <a:pt x="1" y="2402"/>
                  </a:moveTo>
                  <a:cubicBezTo>
                    <a:pt x="1" y="1065"/>
                    <a:pt x="1065" y="1"/>
                    <a:pt x="2402" y="1"/>
                  </a:cubicBezTo>
                  <a:cubicBezTo>
                    <a:pt x="3739" y="1"/>
                    <a:pt x="4803" y="1065"/>
                    <a:pt x="4803" y="2402"/>
                  </a:cubicBezTo>
                  <a:cubicBezTo>
                    <a:pt x="4803" y="3739"/>
                    <a:pt x="3739" y="4803"/>
                    <a:pt x="2402" y="4803"/>
                  </a:cubicBezTo>
                  <a:cubicBezTo>
                    <a:pt x="1065" y="4803"/>
                    <a:pt x="1" y="3739"/>
                    <a:pt x="1" y="2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7153876" y="2586940"/>
              <a:ext cx="54403" cy="29115"/>
            </a:xfrm>
            <a:custGeom>
              <a:avLst/>
              <a:gdLst/>
              <a:ahLst/>
              <a:cxnLst/>
              <a:rect l="l" t="t" r="r" b="b"/>
              <a:pathLst>
                <a:path w="1308" h="700" extrusionOk="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lnTo>
                    <a:pt x="0" y="699"/>
                  </a:lnTo>
                  <a:lnTo>
                    <a:pt x="334" y="699"/>
                  </a:lnTo>
                  <a:lnTo>
                    <a:pt x="334" y="669"/>
                  </a:lnTo>
                  <a:cubicBezTo>
                    <a:pt x="334" y="487"/>
                    <a:pt x="486" y="335"/>
                    <a:pt x="669" y="335"/>
                  </a:cubicBezTo>
                  <a:cubicBezTo>
                    <a:pt x="821" y="335"/>
                    <a:pt x="973" y="487"/>
                    <a:pt x="973" y="669"/>
                  </a:cubicBezTo>
                  <a:lnTo>
                    <a:pt x="973" y="699"/>
                  </a:lnTo>
                  <a:lnTo>
                    <a:pt x="1307" y="699"/>
                  </a:lnTo>
                  <a:lnTo>
                    <a:pt x="1307" y="669"/>
                  </a:lnTo>
                  <a:cubicBezTo>
                    <a:pt x="130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7136158" y="2623583"/>
              <a:ext cx="88550" cy="70832"/>
            </a:xfrm>
            <a:custGeom>
              <a:avLst/>
              <a:gdLst/>
              <a:ahLst/>
              <a:cxnLst/>
              <a:rect l="l" t="t" r="r" b="b"/>
              <a:pathLst>
                <a:path w="2129" h="1703" extrusionOk="0">
                  <a:moveTo>
                    <a:pt x="1095" y="457"/>
                  </a:moveTo>
                  <a:cubicBezTo>
                    <a:pt x="1247" y="457"/>
                    <a:pt x="1338" y="578"/>
                    <a:pt x="1338" y="700"/>
                  </a:cubicBezTo>
                  <a:cubicBezTo>
                    <a:pt x="1338" y="791"/>
                    <a:pt x="1308" y="882"/>
                    <a:pt x="1216" y="913"/>
                  </a:cubicBezTo>
                  <a:lnTo>
                    <a:pt x="1216" y="1277"/>
                  </a:lnTo>
                  <a:lnTo>
                    <a:pt x="943" y="1277"/>
                  </a:lnTo>
                  <a:lnTo>
                    <a:pt x="943" y="913"/>
                  </a:lnTo>
                  <a:cubicBezTo>
                    <a:pt x="882" y="852"/>
                    <a:pt x="852" y="791"/>
                    <a:pt x="852" y="700"/>
                  </a:cubicBezTo>
                  <a:cubicBezTo>
                    <a:pt x="852" y="578"/>
                    <a:pt x="973" y="457"/>
                    <a:pt x="1095" y="457"/>
                  </a:cubicBezTo>
                  <a:close/>
                  <a:moveTo>
                    <a:pt x="335" y="1"/>
                  </a:moveTo>
                  <a:cubicBezTo>
                    <a:pt x="152" y="1"/>
                    <a:pt x="1" y="153"/>
                    <a:pt x="1" y="305"/>
                  </a:cubicBezTo>
                  <a:lnTo>
                    <a:pt x="1" y="1399"/>
                  </a:lnTo>
                  <a:cubicBezTo>
                    <a:pt x="1" y="1551"/>
                    <a:pt x="152" y="1703"/>
                    <a:pt x="335" y="1703"/>
                  </a:cubicBezTo>
                  <a:lnTo>
                    <a:pt x="1824" y="1703"/>
                  </a:lnTo>
                  <a:cubicBezTo>
                    <a:pt x="2007" y="1703"/>
                    <a:pt x="2128" y="1551"/>
                    <a:pt x="2128" y="1399"/>
                  </a:cubicBezTo>
                  <a:lnTo>
                    <a:pt x="2128" y="305"/>
                  </a:lnTo>
                  <a:cubicBezTo>
                    <a:pt x="2128" y="153"/>
                    <a:pt x="2007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7032509" y="2901712"/>
              <a:ext cx="1163134" cy="298426"/>
            </a:xfrm>
            <a:custGeom>
              <a:avLst/>
              <a:gdLst/>
              <a:ahLst/>
              <a:cxnLst/>
              <a:rect l="l" t="t" r="r" b="b"/>
              <a:pathLst>
                <a:path w="27965" h="7175" extrusionOk="0">
                  <a:moveTo>
                    <a:pt x="3587" y="1"/>
                  </a:moveTo>
                  <a:cubicBezTo>
                    <a:pt x="1611" y="1"/>
                    <a:pt x="0" y="1612"/>
                    <a:pt x="0" y="3587"/>
                  </a:cubicBezTo>
                  <a:cubicBezTo>
                    <a:pt x="0" y="5563"/>
                    <a:pt x="1611" y="7174"/>
                    <a:pt x="3587" y="7174"/>
                  </a:cubicBezTo>
                  <a:lnTo>
                    <a:pt x="24377" y="7174"/>
                  </a:lnTo>
                  <a:cubicBezTo>
                    <a:pt x="26353" y="7174"/>
                    <a:pt x="27964" y="5563"/>
                    <a:pt x="27964" y="3587"/>
                  </a:cubicBezTo>
                  <a:cubicBezTo>
                    <a:pt x="27964" y="1612"/>
                    <a:pt x="26353" y="1"/>
                    <a:pt x="2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7079259" y="2943429"/>
              <a:ext cx="199810" cy="201058"/>
            </a:xfrm>
            <a:custGeom>
              <a:avLst/>
              <a:gdLst/>
              <a:ahLst/>
              <a:cxnLst/>
              <a:rect l="l" t="t" r="r" b="b"/>
              <a:pathLst>
                <a:path w="4804" h="4834" extrusionOk="0">
                  <a:moveTo>
                    <a:pt x="4803" y="2402"/>
                  </a:moveTo>
                  <a:cubicBezTo>
                    <a:pt x="4803" y="3739"/>
                    <a:pt x="3739" y="4834"/>
                    <a:pt x="2402" y="4834"/>
                  </a:cubicBezTo>
                  <a:cubicBezTo>
                    <a:pt x="1065" y="4834"/>
                    <a:pt x="1" y="3739"/>
                    <a:pt x="1" y="2402"/>
                  </a:cubicBezTo>
                  <a:cubicBezTo>
                    <a:pt x="1" y="1095"/>
                    <a:pt x="1065" y="1"/>
                    <a:pt x="2402" y="1"/>
                  </a:cubicBezTo>
                  <a:cubicBezTo>
                    <a:pt x="3739" y="1"/>
                    <a:pt x="4803" y="1095"/>
                    <a:pt x="4803" y="240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7153876" y="2980113"/>
              <a:ext cx="54403" cy="29115"/>
            </a:xfrm>
            <a:custGeom>
              <a:avLst/>
              <a:gdLst/>
              <a:ahLst/>
              <a:cxnLst/>
              <a:rect l="l" t="t" r="r" b="b"/>
              <a:pathLst>
                <a:path w="1308" h="700" extrusionOk="0">
                  <a:moveTo>
                    <a:pt x="669" y="0"/>
                  </a:moveTo>
                  <a:cubicBezTo>
                    <a:pt x="274" y="0"/>
                    <a:pt x="0" y="304"/>
                    <a:pt x="0" y="669"/>
                  </a:cubicBezTo>
                  <a:lnTo>
                    <a:pt x="0" y="699"/>
                  </a:lnTo>
                  <a:lnTo>
                    <a:pt x="334" y="699"/>
                  </a:lnTo>
                  <a:lnTo>
                    <a:pt x="334" y="669"/>
                  </a:lnTo>
                  <a:cubicBezTo>
                    <a:pt x="334" y="487"/>
                    <a:pt x="486" y="335"/>
                    <a:pt x="669" y="335"/>
                  </a:cubicBezTo>
                  <a:cubicBezTo>
                    <a:pt x="821" y="335"/>
                    <a:pt x="973" y="487"/>
                    <a:pt x="973" y="669"/>
                  </a:cubicBezTo>
                  <a:lnTo>
                    <a:pt x="973" y="699"/>
                  </a:lnTo>
                  <a:lnTo>
                    <a:pt x="1307" y="699"/>
                  </a:lnTo>
                  <a:lnTo>
                    <a:pt x="1307" y="669"/>
                  </a:lnTo>
                  <a:cubicBezTo>
                    <a:pt x="1307" y="304"/>
                    <a:pt x="103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7136158" y="3018046"/>
              <a:ext cx="88550" cy="69543"/>
            </a:xfrm>
            <a:custGeom>
              <a:avLst/>
              <a:gdLst/>
              <a:ahLst/>
              <a:cxnLst/>
              <a:rect l="l" t="t" r="r" b="b"/>
              <a:pathLst>
                <a:path w="2129" h="1672" extrusionOk="0">
                  <a:moveTo>
                    <a:pt x="1095" y="426"/>
                  </a:moveTo>
                  <a:cubicBezTo>
                    <a:pt x="1247" y="426"/>
                    <a:pt x="1338" y="547"/>
                    <a:pt x="1338" y="699"/>
                  </a:cubicBezTo>
                  <a:cubicBezTo>
                    <a:pt x="1338" y="790"/>
                    <a:pt x="1308" y="851"/>
                    <a:pt x="1216" y="912"/>
                  </a:cubicBezTo>
                  <a:lnTo>
                    <a:pt x="1216" y="1246"/>
                  </a:lnTo>
                  <a:lnTo>
                    <a:pt x="943" y="1246"/>
                  </a:lnTo>
                  <a:lnTo>
                    <a:pt x="943" y="882"/>
                  </a:lnTo>
                  <a:cubicBezTo>
                    <a:pt x="882" y="851"/>
                    <a:pt x="852" y="760"/>
                    <a:pt x="852" y="699"/>
                  </a:cubicBezTo>
                  <a:cubicBezTo>
                    <a:pt x="852" y="547"/>
                    <a:pt x="973" y="426"/>
                    <a:pt x="1095" y="426"/>
                  </a:cubicBezTo>
                  <a:close/>
                  <a:moveTo>
                    <a:pt x="335" y="0"/>
                  </a:moveTo>
                  <a:cubicBezTo>
                    <a:pt x="152" y="0"/>
                    <a:pt x="1" y="122"/>
                    <a:pt x="1" y="304"/>
                  </a:cubicBezTo>
                  <a:lnTo>
                    <a:pt x="1" y="1368"/>
                  </a:lnTo>
                  <a:cubicBezTo>
                    <a:pt x="1" y="1550"/>
                    <a:pt x="152" y="1672"/>
                    <a:pt x="335" y="1672"/>
                  </a:cubicBezTo>
                  <a:lnTo>
                    <a:pt x="1824" y="1672"/>
                  </a:lnTo>
                  <a:cubicBezTo>
                    <a:pt x="2007" y="1672"/>
                    <a:pt x="2128" y="1550"/>
                    <a:pt x="2128" y="1368"/>
                  </a:cubicBezTo>
                  <a:lnTo>
                    <a:pt x="2128" y="304"/>
                  </a:lnTo>
                  <a:cubicBezTo>
                    <a:pt x="2128" y="122"/>
                    <a:pt x="2007" y="0"/>
                    <a:pt x="1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7357388" y="3325248"/>
              <a:ext cx="802860" cy="59436"/>
            </a:xfrm>
            <a:custGeom>
              <a:avLst/>
              <a:gdLst/>
              <a:ahLst/>
              <a:cxnLst/>
              <a:rect l="l" t="t" r="r" b="b"/>
              <a:pathLst>
                <a:path w="19303" h="1429" extrusionOk="0">
                  <a:moveTo>
                    <a:pt x="1" y="0"/>
                  </a:moveTo>
                  <a:lnTo>
                    <a:pt x="1" y="1429"/>
                  </a:lnTo>
                  <a:lnTo>
                    <a:pt x="19302" y="1429"/>
                  </a:lnTo>
                  <a:lnTo>
                    <a:pt x="193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7090655" y="3316389"/>
              <a:ext cx="170696" cy="80939"/>
            </a:xfrm>
            <a:custGeom>
              <a:avLst/>
              <a:gdLst/>
              <a:ahLst/>
              <a:cxnLst/>
              <a:rect l="l" t="t" r="r" b="b"/>
              <a:pathLst>
                <a:path w="4104" h="1946" extrusionOk="0">
                  <a:moveTo>
                    <a:pt x="3131" y="1946"/>
                  </a:moveTo>
                  <a:lnTo>
                    <a:pt x="973" y="1946"/>
                  </a:lnTo>
                  <a:cubicBezTo>
                    <a:pt x="456" y="1946"/>
                    <a:pt x="0" y="1520"/>
                    <a:pt x="0" y="973"/>
                  </a:cubicBezTo>
                  <a:lnTo>
                    <a:pt x="0" y="973"/>
                  </a:lnTo>
                  <a:cubicBezTo>
                    <a:pt x="0" y="456"/>
                    <a:pt x="456" y="0"/>
                    <a:pt x="973" y="0"/>
                  </a:cubicBezTo>
                  <a:lnTo>
                    <a:pt x="3131" y="0"/>
                  </a:lnTo>
                  <a:cubicBezTo>
                    <a:pt x="3678" y="0"/>
                    <a:pt x="4104" y="456"/>
                    <a:pt x="4104" y="973"/>
                  </a:cubicBezTo>
                  <a:lnTo>
                    <a:pt x="4104" y="973"/>
                  </a:lnTo>
                  <a:cubicBezTo>
                    <a:pt x="4104" y="1520"/>
                    <a:pt x="3678" y="1946"/>
                    <a:pt x="3131" y="1946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7194304" y="3332818"/>
              <a:ext cx="46833" cy="46833"/>
            </a:xfrm>
            <a:custGeom>
              <a:avLst/>
              <a:gdLst/>
              <a:ahLst/>
              <a:cxnLst/>
              <a:rect l="l" t="t" r="r" b="b"/>
              <a:pathLst>
                <a:path w="1126" h="1126" extrusionOk="0">
                  <a:moveTo>
                    <a:pt x="548" y="1"/>
                  </a:moveTo>
                  <a:cubicBezTo>
                    <a:pt x="244" y="1"/>
                    <a:pt x="1" y="244"/>
                    <a:pt x="1" y="548"/>
                  </a:cubicBezTo>
                  <a:cubicBezTo>
                    <a:pt x="1" y="852"/>
                    <a:pt x="244" y="1125"/>
                    <a:pt x="548" y="1125"/>
                  </a:cubicBezTo>
                  <a:cubicBezTo>
                    <a:pt x="852" y="1125"/>
                    <a:pt x="1125" y="852"/>
                    <a:pt x="1125" y="548"/>
                  </a:cubicBezTo>
                  <a:cubicBezTo>
                    <a:pt x="1125" y="244"/>
                    <a:pt x="852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4"/>
          <p:cNvSpPr/>
          <p:nvPr/>
        </p:nvSpPr>
        <p:spPr>
          <a:xfrm flipH="1">
            <a:off x="2694902" y="-277905"/>
            <a:ext cx="2578703" cy="1222776"/>
          </a:xfrm>
          <a:custGeom>
            <a:avLst/>
            <a:gdLst/>
            <a:ahLst/>
            <a:cxnLst/>
            <a:rect l="l" t="t" r="r" b="b"/>
            <a:pathLst>
              <a:path w="65595" h="31104" extrusionOk="0">
                <a:moveTo>
                  <a:pt x="64744" y="0"/>
                </a:moveTo>
                <a:lnTo>
                  <a:pt x="64713" y="31"/>
                </a:lnTo>
                <a:cubicBezTo>
                  <a:pt x="65291" y="2219"/>
                  <a:pt x="65443" y="4529"/>
                  <a:pt x="65108" y="6778"/>
                </a:cubicBezTo>
                <a:cubicBezTo>
                  <a:pt x="64774" y="8997"/>
                  <a:pt x="63984" y="11155"/>
                  <a:pt x="62768" y="13070"/>
                </a:cubicBezTo>
                <a:cubicBezTo>
                  <a:pt x="60367" y="16900"/>
                  <a:pt x="56415" y="19697"/>
                  <a:pt x="52008" y="20608"/>
                </a:cubicBezTo>
                <a:cubicBezTo>
                  <a:pt x="50931" y="20848"/>
                  <a:pt x="49825" y="20962"/>
                  <a:pt x="48719" y="20962"/>
                </a:cubicBezTo>
                <a:cubicBezTo>
                  <a:pt x="47576" y="20962"/>
                  <a:pt x="46433" y="20840"/>
                  <a:pt x="45321" y="20608"/>
                </a:cubicBezTo>
                <a:cubicBezTo>
                  <a:pt x="44227" y="20396"/>
                  <a:pt x="43132" y="20031"/>
                  <a:pt x="42099" y="19605"/>
                </a:cubicBezTo>
                <a:cubicBezTo>
                  <a:pt x="41065" y="19149"/>
                  <a:pt x="40093" y="18602"/>
                  <a:pt x="39059" y="18086"/>
                </a:cubicBezTo>
                <a:cubicBezTo>
                  <a:pt x="38026" y="17599"/>
                  <a:pt x="36962" y="17113"/>
                  <a:pt x="35837" y="16870"/>
                </a:cubicBezTo>
                <a:cubicBezTo>
                  <a:pt x="35359" y="16769"/>
                  <a:pt x="34880" y="16710"/>
                  <a:pt x="34402" y="16710"/>
                </a:cubicBezTo>
                <a:cubicBezTo>
                  <a:pt x="34303" y="16710"/>
                  <a:pt x="34204" y="16713"/>
                  <a:pt x="34105" y="16718"/>
                </a:cubicBezTo>
                <a:cubicBezTo>
                  <a:pt x="33527" y="16748"/>
                  <a:pt x="32950" y="16870"/>
                  <a:pt x="32403" y="17052"/>
                </a:cubicBezTo>
                <a:cubicBezTo>
                  <a:pt x="31278" y="17417"/>
                  <a:pt x="30305" y="18055"/>
                  <a:pt x="29424" y="18754"/>
                </a:cubicBezTo>
                <a:cubicBezTo>
                  <a:pt x="28512" y="19484"/>
                  <a:pt x="27722" y="20304"/>
                  <a:pt x="26962" y="21156"/>
                </a:cubicBezTo>
                <a:cubicBezTo>
                  <a:pt x="26202" y="22007"/>
                  <a:pt x="25533" y="22918"/>
                  <a:pt x="24773" y="23770"/>
                </a:cubicBezTo>
                <a:cubicBezTo>
                  <a:pt x="24044" y="24621"/>
                  <a:pt x="23254" y="25441"/>
                  <a:pt x="22402" y="26201"/>
                </a:cubicBezTo>
                <a:cubicBezTo>
                  <a:pt x="20731" y="27751"/>
                  <a:pt x="18846" y="29058"/>
                  <a:pt x="16749" y="29909"/>
                </a:cubicBezTo>
                <a:cubicBezTo>
                  <a:pt x="15240" y="30544"/>
                  <a:pt x="13621" y="30894"/>
                  <a:pt x="12006" y="30894"/>
                </a:cubicBezTo>
                <a:cubicBezTo>
                  <a:pt x="11375" y="30894"/>
                  <a:pt x="10745" y="30841"/>
                  <a:pt x="10123" y="30730"/>
                </a:cubicBezTo>
                <a:cubicBezTo>
                  <a:pt x="7904" y="30365"/>
                  <a:pt x="5837" y="29241"/>
                  <a:pt x="4287" y="27630"/>
                </a:cubicBezTo>
                <a:cubicBezTo>
                  <a:pt x="2706" y="25988"/>
                  <a:pt x="1703" y="23922"/>
                  <a:pt x="1095" y="21763"/>
                </a:cubicBezTo>
                <a:cubicBezTo>
                  <a:pt x="487" y="19575"/>
                  <a:pt x="305" y="17295"/>
                  <a:pt x="426" y="15046"/>
                </a:cubicBezTo>
                <a:cubicBezTo>
                  <a:pt x="578" y="12797"/>
                  <a:pt x="1034" y="10547"/>
                  <a:pt x="1855" y="8450"/>
                </a:cubicBezTo>
                <a:cubicBezTo>
                  <a:pt x="2676" y="6353"/>
                  <a:pt x="3831" y="4347"/>
                  <a:pt x="5472" y="2736"/>
                </a:cubicBezTo>
                <a:lnTo>
                  <a:pt x="5442" y="2705"/>
                </a:lnTo>
                <a:cubicBezTo>
                  <a:pt x="3770" y="4286"/>
                  <a:pt x="2524" y="6262"/>
                  <a:pt x="1673" y="8359"/>
                </a:cubicBezTo>
                <a:cubicBezTo>
                  <a:pt x="821" y="10487"/>
                  <a:pt x="305" y="12736"/>
                  <a:pt x="153" y="15016"/>
                </a:cubicBezTo>
                <a:cubicBezTo>
                  <a:pt x="1" y="17326"/>
                  <a:pt x="183" y="19636"/>
                  <a:pt x="791" y="21855"/>
                </a:cubicBezTo>
                <a:cubicBezTo>
                  <a:pt x="1369" y="24043"/>
                  <a:pt x="2432" y="26171"/>
                  <a:pt x="4043" y="27843"/>
                </a:cubicBezTo>
                <a:cubicBezTo>
                  <a:pt x="5654" y="29514"/>
                  <a:pt x="7812" y="30609"/>
                  <a:pt x="10062" y="30973"/>
                </a:cubicBezTo>
                <a:cubicBezTo>
                  <a:pt x="10616" y="31062"/>
                  <a:pt x="11175" y="31104"/>
                  <a:pt x="11732" y="31104"/>
                </a:cubicBezTo>
                <a:cubicBezTo>
                  <a:pt x="13468" y="31104"/>
                  <a:pt x="15200" y="30698"/>
                  <a:pt x="16810" y="30031"/>
                </a:cubicBezTo>
                <a:cubicBezTo>
                  <a:pt x="18907" y="29150"/>
                  <a:pt x="20791" y="27812"/>
                  <a:pt x="22494" y="26323"/>
                </a:cubicBezTo>
                <a:cubicBezTo>
                  <a:pt x="23345" y="25563"/>
                  <a:pt x="24135" y="24742"/>
                  <a:pt x="24895" y="23891"/>
                </a:cubicBezTo>
                <a:cubicBezTo>
                  <a:pt x="25685" y="23040"/>
                  <a:pt x="26354" y="22128"/>
                  <a:pt x="27114" y="21277"/>
                </a:cubicBezTo>
                <a:cubicBezTo>
                  <a:pt x="27874" y="20456"/>
                  <a:pt x="28664" y="19636"/>
                  <a:pt x="29545" y="18937"/>
                </a:cubicBezTo>
                <a:cubicBezTo>
                  <a:pt x="30427" y="18238"/>
                  <a:pt x="31400" y="17660"/>
                  <a:pt x="32494" y="17326"/>
                </a:cubicBezTo>
                <a:cubicBezTo>
                  <a:pt x="33011" y="17143"/>
                  <a:pt x="33558" y="17052"/>
                  <a:pt x="34105" y="17022"/>
                </a:cubicBezTo>
                <a:cubicBezTo>
                  <a:pt x="34182" y="17018"/>
                  <a:pt x="34259" y="17016"/>
                  <a:pt x="34335" y="17016"/>
                </a:cubicBezTo>
                <a:cubicBezTo>
                  <a:pt x="34829" y="17016"/>
                  <a:pt x="35303" y="17095"/>
                  <a:pt x="35777" y="17174"/>
                </a:cubicBezTo>
                <a:cubicBezTo>
                  <a:pt x="36871" y="17417"/>
                  <a:pt x="37904" y="17903"/>
                  <a:pt x="38907" y="18420"/>
                </a:cubicBezTo>
                <a:cubicBezTo>
                  <a:pt x="39910" y="18906"/>
                  <a:pt x="40913" y="19484"/>
                  <a:pt x="41947" y="19940"/>
                </a:cubicBezTo>
                <a:cubicBezTo>
                  <a:pt x="43011" y="20396"/>
                  <a:pt x="44105" y="20760"/>
                  <a:pt x="45230" y="21004"/>
                </a:cubicBezTo>
                <a:cubicBezTo>
                  <a:pt x="46354" y="21247"/>
                  <a:pt x="47509" y="21368"/>
                  <a:pt x="48664" y="21368"/>
                </a:cubicBezTo>
                <a:cubicBezTo>
                  <a:pt x="49819" y="21368"/>
                  <a:pt x="50974" y="21247"/>
                  <a:pt x="52099" y="21004"/>
                </a:cubicBezTo>
                <a:cubicBezTo>
                  <a:pt x="54348" y="20517"/>
                  <a:pt x="56476" y="19575"/>
                  <a:pt x="58361" y="18238"/>
                </a:cubicBezTo>
                <a:cubicBezTo>
                  <a:pt x="60215" y="16870"/>
                  <a:pt x="61826" y="15168"/>
                  <a:pt x="63011" y="13222"/>
                </a:cubicBezTo>
                <a:cubicBezTo>
                  <a:pt x="64197" y="11247"/>
                  <a:pt x="64987" y="9058"/>
                  <a:pt x="65291" y="6778"/>
                </a:cubicBezTo>
                <a:cubicBezTo>
                  <a:pt x="65595" y="4529"/>
                  <a:pt x="65382" y="2189"/>
                  <a:pt x="647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4"/>
          <p:cNvSpPr/>
          <p:nvPr/>
        </p:nvSpPr>
        <p:spPr>
          <a:xfrm rot="-5400000">
            <a:off x="4428307" y="-1631377"/>
            <a:ext cx="287275" cy="4689979"/>
          </a:xfrm>
          <a:custGeom>
            <a:avLst/>
            <a:gdLst/>
            <a:ahLst/>
            <a:cxnLst/>
            <a:rect l="l" t="t" r="r" b="b"/>
            <a:pathLst>
              <a:path w="11491" h="42981" fill="none" extrusionOk="0">
                <a:moveTo>
                  <a:pt x="1" y="1"/>
                </a:moveTo>
                <a:lnTo>
                  <a:pt x="8664" y="1"/>
                </a:lnTo>
                <a:cubicBezTo>
                  <a:pt x="10244" y="1"/>
                  <a:pt x="11490" y="1277"/>
                  <a:pt x="11490" y="2858"/>
                </a:cubicBezTo>
                <a:lnTo>
                  <a:pt x="11490" y="40153"/>
                </a:lnTo>
                <a:cubicBezTo>
                  <a:pt x="11490" y="41734"/>
                  <a:pt x="10244" y="42980"/>
                  <a:pt x="8664" y="42980"/>
                </a:cubicBezTo>
                <a:lnTo>
                  <a:pt x="92" y="42980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54"/>
          <p:cNvSpPr/>
          <p:nvPr/>
        </p:nvSpPr>
        <p:spPr>
          <a:xfrm rot="4500105" flipH="1">
            <a:off x="-2257257" y="2041567"/>
            <a:ext cx="5633302" cy="1531776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4"/>
          <p:cNvSpPr/>
          <p:nvPr/>
        </p:nvSpPr>
        <p:spPr>
          <a:xfrm rot="5400000" flipH="1">
            <a:off x="5290387" y="1858804"/>
            <a:ext cx="6891070" cy="2389983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4"/>
          <p:cNvSpPr txBox="1">
            <a:spLocks noGrp="1"/>
          </p:cNvSpPr>
          <p:nvPr>
            <p:ph type="title"/>
          </p:nvPr>
        </p:nvSpPr>
        <p:spPr>
          <a:xfrm>
            <a:off x="1823500" y="2631763"/>
            <a:ext cx="5496900" cy="8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Finalidade</a:t>
            </a:r>
            <a:endParaRPr dirty="0"/>
          </a:p>
        </p:txBody>
      </p:sp>
      <p:sp>
        <p:nvSpPr>
          <p:cNvPr id="826" name="Google Shape;826;p54"/>
          <p:cNvSpPr txBox="1">
            <a:spLocks noGrp="1"/>
          </p:cNvSpPr>
          <p:nvPr>
            <p:ph type="title" idx="2"/>
          </p:nvPr>
        </p:nvSpPr>
        <p:spPr>
          <a:xfrm>
            <a:off x="3782250" y="1572863"/>
            <a:ext cx="15795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7" name="Google Shape;827;p54"/>
          <p:cNvSpPr txBox="1">
            <a:spLocks noGrp="1"/>
          </p:cNvSpPr>
          <p:nvPr>
            <p:ph type="subTitle" idx="1"/>
          </p:nvPr>
        </p:nvSpPr>
        <p:spPr>
          <a:xfrm>
            <a:off x="2326200" y="3673138"/>
            <a:ext cx="4491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Aplicações práticas</a:t>
            </a:r>
            <a:endParaRPr dirty="0"/>
          </a:p>
        </p:txBody>
      </p:sp>
      <p:grpSp>
        <p:nvGrpSpPr>
          <p:cNvPr id="828" name="Google Shape;828;p54"/>
          <p:cNvGrpSpPr/>
          <p:nvPr/>
        </p:nvGrpSpPr>
        <p:grpSpPr>
          <a:xfrm>
            <a:off x="8430675" y="628650"/>
            <a:ext cx="125" cy="3759600"/>
            <a:chOff x="713100" y="628650"/>
            <a:chExt cx="125" cy="3759600"/>
          </a:xfrm>
        </p:grpSpPr>
        <p:cxnSp>
          <p:nvCxnSpPr>
            <p:cNvPr id="829" name="Google Shape;829;p54"/>
            <p:cNvCxnSpPr/>
            <p:nvPr/>
          </p:nvCxnSpPr>
          <p:spPr>
            <a:xfrm>
              <a:off x="713100" y="628650"/>
              <a:ext cx="0" cy="37596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54"/>
            <p:cNvCxnSpPr/>
            <p:nvPr/>
          </p:nvCxnSpPr>
          <p:spPr>
            <a:xfrm>
              <a:off x="713225" y="2399130"/>
              <a:ext cx="0" cy="12897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54"/>
            <p:cNvCxnSpPr/>
            <p:nvPr/>
          </p:nvCxnSpPr>
          <p:spPr>
            <a:xfrm>
              <a:off x="713225" y="1344157"/>
              <a:ext cx="0" cy="627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32" name="Google Shape;832;p54"/>
          <p:cNvGrpSpPr/>
          <p:nvPr/>
        </p:nvGrpSpPr>
        <p:grpSpPr>
          <a:xfrm>
            <a:off x="5911315" y="828334"/>
            <a:ext cx="1970119" cy="625692"/>
            <a:chOff x="7331375" y="2583150"/>
            <a:chExt cx="835150" cy="265225"/>
          </a:xfrm>
        </p:grpSpPr>
        <p:sp>
          <p:nvSpPr>
            <p:cNvPr id="833" name="Google Shape;833;p54"/>
            <p:cNvSpPr/>
            <p:nvPr/>
          </p:nvSpPr>
          <p:spPr>
            <a:xfrm>
              <a:off x="7331375" y="2583150"/>
              <a:ext cx="835150" cy="265225"/>
            </a:xfrm>
            <a:custGeom>
              <a:avLst/>
              <a:gdLst/>
              <a:ahLst/>
              <a:cxnLst/>
              <a:rect l="l" t="t" r="r" b="b"/>
              <a:pathLst>
                <a:path w="33406" h="10609" extrusionOk="0">
                  <a:moveTo>
                    <a:pt x="31369" y="10609"/>
                  </a:moveTo>
                  <a:lnTo>
                    <a:pt x="2006" y="10609"/>
                  </a:lnTo>
                  <a:cubicBezTo>
                    <a:pt x="882" y="10609"/>
                    <a:pt x="0" y="9727"/>
                    <a:pt x="0" y="8603"/>
                  </a:cubicBezTo>
                  <a:lnTo>
                    <a:pt x="0" y="2007"/>
                  </a:lnTo>
                  <a:cubicBezTo>
                    <a:pt x="0" y="88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882"/>
                    <a:pt x="33405" y="2007"/>
                  </a:cubicBezTo>
                  <a:lnTo>
                    <a:pt x="33405" y="8603"/>
                  </a:lnTo>
                  <a:cubicBezTo>
                    <a:pt x="33405" y="9727"/>
                    <a:pt x="32493" y="10609"/>
                    <a:pt x="31369" y="106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4"/>
            <p:cNvSpPr/>
            <p:nvPr/>
          </p:nvSpPr>
          <p:spPr>
            <a:xfrm>
              <a:off x="8042625" y="2621150"/>
              <a:ext cx="80575" cy="79825"/>
            </a:xfrm>
            <a:custGeom>
              <a:avLst/>
              <a:gdLst/>
              <a:ahLst/>
              <a:cxnLst/>
              <a:rect l="l" t="t" r="r" b="b"/>
              <a:pathLst>
                <a:path w="3223" h="3193" extrusionOk="0">
                  <a:moveTo>
                    <a:pt x="3223" y="1581"/>
                  </a:moveTo>
                  <a:cubicBezTo>
                    <a:pt x="3223" y="2493"/>
                    <a:pt x="2493" y="3192"/>
                    <a:pt x="1612" y="3192"/>
                  </a:cubicBezTo>
                  <a:cubicBezTo>
                    <a:pt x="730" y="3192"/>
                    <a:pt x="1" y="2493"/>
                    <a:pt x="1" y="1581"/>
                  </a:cubicBezTo>
                  <a:cubicBezTo>
                    <a:pt x="1" y="700"/>
                    <a:pt x="730" y="0"/>
                    <a:pt x="1612" y="0"/>
                  </a:cubicBezTo>
                  <a:cubicBezTo>
                    <a:pt x="2493" y="0"/>
                    <a:pt x="3223" y="700"/>
                    <a:pt x="3223" y="1581"/>
                  </a:cubicBezTo>
                  <a:close/>
                </a:path>
              </a:pathLst>
            </a:custGeom>
            <a:solidFill>
              <a:srgbClr val="864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4"/>
            <p:cNvSpPr/>
            <p:nvPr/>
          </p:nvSpPr>
          <p:spPr>
            <a:xfrm>
              <a:off x="8042625" y="2736650"/>
              <a:ext cx="80575" cy="80575"/>
            </a:xfrm>
            <a:custGeom>
              <a:avLst/>
              <a:gdLst/>
              <a:ahLst/>
              <a:cxnLst/>
              <a:rect l="l" t="t" r="r" b="b"/>
              <a:pathLst>
                <a:path w="3223" h="3223" extrusionOk="0">
                  <a:moveTo>
                    <a:pt x="3223" y="1612"/>
                  </a:moveTo>
                  <a:cubicBezTo>
                    <a:pt x="3223" y="2493"/>
                    <a:pt x="2493" y="3223"/>
                    <a:pt x="1612" y="3223"/>
                  </a:cubicBezTo>
                  <a:cubicBezTo>
                    <a:pt x="730" y="3223"/>
                    <a:pt x="1" y="2493"/>
                    <a:pt x="1" y="1612"/>
                  </a:cubicBezTo>
                  <a:cubicBezTo>
                    <a:pt x="1" y="730"/>
                    <a:pt x="730" y="1"/>
                    <a:pt x="1612" y="1"/>
                  </a:cubicBezTo>
                  <a:cubicBezTo>
                    <a:pt x="2493" y="1"/>
                    <a:pt x="3223" y="730"/>
                    <a:pt x="3223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4"/>
            <p:cNvSpPr/>
            <p:nvPr/>
          </p:nvSpPr>
          <p:spPr>
            <a:xfrm>
              <a:off x="8064675" y="2643950"/>
              <a:ext cx="34975" cy="34225"/>
            </a:xfrm>
            <a:custGeom>
              <a:avLst/>
              <a:gdLst/>
              <a:ahLst/>
              <a:cxnLst/>
              <a:rect l="l" t="t" r="r" b="b"/>
              <a:pathLst>
                <a:path w="1399" h="1369" extrusionOk="0">
                  <a:moveTo>
                    <a:pt x="517" y="0"/>
                  </a:moveTo>
                  <a:lnTo>
                    <a:pt x="517" y="487"/>
                  </a:lnTo>
                  <a:lnTo>
                    <a:pt x="0" y="487"/>
                  </a:lnTo>
                  <a:lnTo>
                    <a:pt x="0" y="851"/>
                  </a:lnTo>
                  <a:lnTo>
                    <a:pt x="517" y="851"/>
                  </a:lnTo>
                  <a:lnTo>
                    <a:pt x="517" y="1368"/>
                  </a:lnTo>
                  <a:lnTo>
                    <a:pt x="912" y="1368"/>
                  </a:lnTo>
                  <a:lnTo>
                    <a:pt x="912" y="851"/>
                  </a:lnTo>
                  <a:lnTo>
                    <a:pt x="1398" y="851"/>
                  </a:lnTo>
                  <a:lnTo>
                    <a:pt x="1398" y="487"/>
                  </a:lnTo>
                  <a:lnTo>
                    <a:pt x="912" y="487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8067700" y="2770100"/>
              <a:ext cx="30425" cy="13700"/>
            </a:xfrm>
            <a:custGeom>
              <a:avLst/>
              <a:gdLst/>
              <a:ahLst/>
              <a:cxnLst/>
              <a:rect l="l" t="t" r="r" b="b"/>
              <a:pathLst>
                <a:path w="1217" h="548" extrusionOk="0">
                  <a:moveTo>
                    <a:pt x="1" y="0"/>
                  </a:moveTo>
                  <a:lnTo>
                    <a:pt x="1" y="547"/>
                  </a:lnTo>
                  <a:lnTo>
                    <a:pt x="1217" y="547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7364050" y="2612800"/>
              <a:ext cx="189225" cy="202900"/>
            </a:xfrm>
            <a:custGeom>
              <a:avLst/>
              <a:gdLst/>
              <a:ahLst/>
              <a:cxnLst/>
              <a:rect l="l" t="t" r="r" b="b"/>
              <a:pathLst>
                <a:path w="7569" h="8116" extrusionOk="0">
                  <a:moveTo>
                    <a:pt x="1611" y="0"/>
                  </a:moveTo>
                  <a:cubicBezTo>
                    <a:pt x="730" y="0"/>
                    <a:pt x="0" y="730"/>
                    <a:pt x="0" y="1611"/>
                  </a:cubicBezTo>
                  <a:lnTo>
                    <a:pt x="0" y="6505"/>
                  </a:lnTo>
                  <a:cubicBezTo>
                    <a:pt x="0" y="741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417"/>
                    <a:pt x="7539" y="6505"/>
                  </a:cubicBezTo>
                  <a:lnTo>
                    <a:pt x="7539" y="1611"/>
                  </a:lnTo>
                  <a:cubicBezTo>
                    <a:pt x="7569" y="730"/>
                    <a:pt x="6839" y="0"/>
                    <a:pt x="5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7331375" y="2698650"/>
              <a:ext cx="281950" cy="120850"/>
            </a:xfrm>
            <a:custGeom>
              <a:avLst/>
              <a:gdLst/>
              <a:ahLst/>
              <a:cxnLst/>
              <a:rect l="l" t="t" r="r" b="b"/>
              <a:pathLst>
                <a:path w="11278" h="4834" extrusionOk="0">
                  <a:moveTo>
                    <a:pt x="122" y="4013"/>
                  </a:moveTo>
                  <a:lnTo>
                    <a:pt x="2371" y="1764"/>
                  </a:lnTo>
                  <a:cubicBezTo>
                    <a:pt x="2584" y="1551"/>
                    <a:pt x="2949" y="1581"/>
                    <a:pt x="3131" y="1794"/>
                  </a:cubicBezTo>
                  <a:lnTo>
                    <a:pt x="4256" y="2980"/>
                  </a:lnTo>
                  <a:lnTo>
                    <a:pt x="6262" y="305"/>
                  </a:lnTo>
                  <a:cubicBezTo>
                    <a:pt x="6475" y="31"/>
                    <a:pt x="6900" y="1"/>
                    <a:pt x="7143" y="274"/>
                  </a:cubicBezTo>
                  <a:lnTo>
                    <a:pt x="11277" y="4834"/>
                  </a:lnTo>
                  <a:lnTo>
                    <a:pt x="0" y="48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4"/>
            <p:cNvSpPr/>
            <p:nvPr/>
          </p:nvSpPr>
          <p:spPr>
            <a:xfrm>
              <a:off x="7383050" y="2646225"/>
              <a:ext cx="44100" cy="44100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1763" y="882"/>
                  </a:moveTo>
                  <a:cubicBezTo>
                    <a:pt x="1763" y="1368"/>
                    <a:pt x="1368" y="1763"/>
                    <a:pt x="882" y="1763"/>
                  </a:cubicBezTo>
                  <a:cubicBezTo>
                    <a:pt x="395" y="1763"/>
                    <a:pt x="0" y="1368"/>
                    <a:pt x="0" y="882"/>
                  </a:cubicBezTo>
                  <a:cubicBezTo>
                    <a:pt x="0" y="396"/>
                    <a:pt x="395" y="1"/>
                    <a:pt x="882" y="1"/>
                  </a:cubicBezTo>
                  <a:cubicBezTo>
                    <a:pt x="1368" y="1"/>
                    <a:pt x="1763" y="396"/>
                    <a:pt x="1763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4"/>
            <p:cNvSpPr/>
            <p:nvPr/>
          </p:nvSpPr>
          <p:spPr>
            <a:xfrm>
              <a:off x="7605700" y="2630275"/>
              <a:ext cx="344250" cy="40300"/>
            </a:xfrm>
            <a:custGeom>
              <a:avLst/>
              <a:gdLst/>
              <a:ahLst/>
              <a:cxnLst/>
              <a:rect l="l" t="t" r="r" b="b"/>
              <a:pathLst>
                <a:path w="13770" h="1612" extrusionOk="0">
                  <a:moveTo>
                    <a:pt x="0" y="0"/>
                  </a:moveTo>
                  <a:lnTo>
                    <a:pt x="0" y="1611"/>
                  </a:lnTo>
                  <a:lnTo>
                    <a:pt x="13769" y="1611"/>
                  </a:lnTo>
                  <a:lnTo>
                    <a:pt x="137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4"/>
            <p:cNvSpPr/>
            <p:nvPr/>
          </p:nvSpPr>
          <p:spPr>
            <a:xfrm>
              <a:off x="7605700" y="2696375"/>
              <a:ext cx="180875" cy="18275"/>
            </a:xfrm>
            <a:custGeom>
              <a:avLst/>
              <a:gdLst/>
              <a:ahLst/>
              <a:cxnLst/>
              <a:rect l="l" t="t" r="r" b="b"/>
              <a:pathLst>
                <a:path w="7235" h="731" extrusionOk="0">
                  <a:moveTo>
                    <a:pt x="0" y="1"/>
                  </a:moveTo>
                  <a:lnTo>
                    <a:pt x="0" y="730"/>
                  </a:lnTo>
                  <a:lnTo>
                    <a:pt x="7234" y="73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54"/>
          <p:cNvGrpSpPr/>
          <p:nvPr/>
        </p:nvGrpSpPr>
        <p:grpSpPr>
          <a:xfrm>
            <a:off x="1262392" y="815733"/>
            <a:ext cx="1970119" cy="650844"/>
            <a:chOff x="7331375" y="2940300"/>
            <a:chExt cx="835150" cy="275875"/>
          </a:xfrm>
        </p:grpSpPr>
        <p:sp>
          <p:nvSpPr>
            <p:cNvPr id="844" name="Google Shape;844;p54"/>
            <p:cNvSpPr/>
            <p:nvPr/>
          </p:nvSpPr>
          <p:spPr>
            <a:xfrm>
              <a:off x="7331375" y="2940300"/>
              <a:ext cx="835150" cy="275875"/>
            </a:xfrm>
            <a:custGeom>
              <a:avLst/>
              <a:gdLst/>
              <a:ahLst/>
              <a:cxnLst/>
              <a:rect l="l" t="t" r="r" b="b"/>
              <a:pathLst>
                <a:path w="33406" h="11035" extrusionOk="0">
                  <a:moveTo>
                    <a:pt x="31369" y="11034"/>
                  </a:moveTo>
                  <a:lnTo>
                    <a:pt x="2006" y="11034"/>
                  </a:lnTo>
                  <a:cubicBezTo>
                    <a:pt x="882" y="11034"/>
                    <a:pt x="0" y="10122"/>
                    <a:pt x="0" y="8998"/>
                  </a:cubicBezTo>
                  <a:lnTo>
                    <a:pt x="0" y="2037"/>
                  </a:lnTo>
                  <a:cubicBezTo>
                    <a:pt x="0" y="912"/>
                    <a:pt x="882" y="1"/>
                    <a:pt x="2006" y="1"/>
                  </a:cubicBezTo>
                  <a:lnTo>
                    <a:pt x="31369" y="1"/>
                  </a:lnTo>
                  <a:cubicBezTo>
                    <a:pt x="32493" y="1"/>
                    <a:pt x="33405" y="912"/>
                    <a:pt x="33405" y="2037"/>
                  </a:cubicBezTo>
                  <a:lnTo>
                    <a:pt x="33405" y="8998"/>
                  </a:lnTo>
                  <a:cubicBezTo>
                    <a:pt x="33405" y="10122"/>
                    <a:pt x="32493" y="11034"/>
                    <a:pt x="31369" y="1103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4"/>
            <p:cNvSpPr/>
            <p:nvPr/>
          </p:nvSpPr>
          <p:spPr>
            <a:xfrm>
              <a:off x="7605700" y="2988175"/>
              <a:ext cx="344250" cy="40300"/>
            </a:xfrm>
            <a:custGeom>
              <a:avLst/>
              <a:gdLst/>
              <a:ahLst/>
              <a:cxnLst/>
              <a:rect l="l" t="t" r="r" b="b"/>
              <a:pathLst>
                <a:path w="13770" h="1612" extrusionOk="0">
                  <a:moveTo>
                    <a:pt x="0" y="1"/>
                  </a:moveTo>
                  <a:lnTo>
                    <a:pt x="0" y="1612"/>
                  </a:lnTo>
                  <a:lnTo>
                    <a:pt x="13769" y="1612"/>
                  </a:lnTo>
                  <a:lnTo>
                    <a:pt x="137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4"/>
            <p:cNvSpPr/>
            <p:nvPr/>
          </p:nvSpPr>
          <p:spPr>
            <a:xfrm>
              <a:off x="7605700" y="3053525"/>
              <a:ext cx="180875" cy="19025"/>
            </a:xfrm>
            <a:custGeom>
              <a:avLst/>
              <a:gdLst/>
              <a:ahLst/>
              <a:cxnLst/>
              <a:rect l="l" t="t" r="r" b="b"/>
              <a:pathLst>
                <a:path w="7235" h="761" extrusionOk="0">
                  <a:moveTo>
                    <a:pt x="0" y="1"/>
                  </a:moveTo>
                  <a:lnTo>
                    <a:pt x="0" y="760"/>
                  </a:lnTo>
                  <a:lnTo>
                    <a:pt x="7234" y="760"/>
                  </a:lnTo>
                  <a:lnTo>
                    <a:pt x="7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4"/>
            <p:cNvSpPr/>
            <p:nvPr/>
          </p:nvSpPr>
          <p:spPr>
            <a:xfrm>
              <a:off x="7364050" y="2970700"/>
              <a:ext cx="189225" cy="202925"/>
            </a:xfrm>
            <a:custGeom>
              <a:avLst/>
              <a:gdLst/>
              <a:ahLst/>
              <a:cxnLst/>
              <a:rect l="l" t="t" r="r" b="b"/>
              <a:pathLst>
                <a:path w="7569" h="8117" extrusionOk="0">
                  <a:moveTo>
                    <a:pt x="5928" y="0"/>
                  </a:moveTo>
                  <a:lnTo>
                    <a:pt x="1611" y="0"/>
                  </a:lnTo>
                  <a:cubicBezTo>
                    <a:pt x="730" y="0"/>
                    <a:pt x="0" y="700"/>
                    <a:pt x="0" y="1611"/>
                  </a:cubicBezTo>
                  <a:lnTo>
                    <a:pt x="0" y="6505"/>
                  </a:lnTo>
                  <a:cubicBezTo>
                    <a:pt x="0" y="7387"/>
                    <a:pt x="730" y="8116"/>
                    <a:pt x="1611" y="8116"/>
                  </a:cubicBezTo>
                  <a:lnTo>
                    <a:pt x="5928" y="8116"/>
                  </a:lnTo>
                  <a:cubicBezTo>
                    <a:pt x="6839" y="8116"/>
                    <a:pt x="7539" y="7387"/>
                    <a:pt x="7539" y="6505"/>
                  </a:cubicBezTo>
                  <a:lnTo>
                    <a:pt x="7539" y="1611"/>
                  </a:lnTo>
                  <a:cubicBezTo>
                    <a:pt x="7569" y="700"/>
                    <a:pt x="6839" y="0"/>
                    <a:pt x="5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4"/>
            <p:cNvSpPr/>
            <p:nvPr/>
          </p:nvSpPr>
          <p:spPr>
            <a:xfrm>
              <a:off x="7433200" y="3099875"/>
              <a:ext cx="22050" cy="22825"/>
            </a:xfrm>
            <a:custGeom>
              <a:avLst/>
              <a:gdLst/>
              <a:ahLst/>
              <a:cxnLst/>
              <a:rect l="l" t="t" r="r" b="b"/>
              <a:pathLst>
                <a:path w="882" h="913" extrusionOk="0">
                  <a:moveTo>
                    <a:pt x="426" y="1"/>
                  </a:moveTo>
                  <a:cubicBezTo>
                    <a:pt x="183" y="1"/>
                    <a:pt x="0" y="213"/>
                    <a:pt x="0" y="457"/>
                  </a:cubicBezTo>
                  <a:cubicBezTo>
                    <a:pt x="0" y="700"/>
                    <a:pt x="183" y="913"/>
                    <a:pt x="426" y="913"/>
                  </a:cubicBezTo>
                  <a:cubicBezTo>
                    <a:pt x="669" y="913"/>
                    <a:pt x="882" y="700"/>
                    <a:pt x="882" y="457"/>
                  </a:cubicBezTo>
                  <a:cubicBezTo>
                    <a:pt x="882" y="213"/>
                    <a:pt x="669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4"/>
            <p:cNvSpPr/>
            <p:nvPr/>
          </p:nvSpPr>
          <p:spPr>
            <a:xfrm>
              <a:off x="7475750" y="3099875"/>
              <a:ext cx="22825" cy="22825"/>
            </a:xfrm>
            <a:custGeom>
              <a:avLst/>
              <a:gdLst/>
              <a:ahLst/>
              <a:cxnLst/>
              <a:rect l="l" t="t" r="r" b="b"/>
              <a:pathLst>
                <a:path w="913" h="913" extrusionOk="0">
                  <a:moveTo>
                    <a:pt x="456" y="1"/>
                  </a:moveTo>
                  <a:cubicBezTo>
                    <a:pt x="213" y="1"/>
                    <a:pt x="1" y="213"/>
                    <a:pt x="1" y="457"/>
                  </a:cubicBezTo>
                  <a:cubicBezTo>
                    <a:pt x="1" y="700"/>
                    <a:pt x="213" y="913"/>
                    <a:pt x="456" y="913"/>
                  </a:cubicBezTo>
                  <a:cubicBezTo>
                    <a:pt x="700" y="913"/>
                    <a:pt x="912" y="700"/>
                    <a:pt x="912" y="457"/>
                  </a:cubicBezTo>
                  <a:cubicBezTo>
                    <a:pt x="912" y="213"/>
                    <a:pt x="700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4"/>
            <p:cNvSpPr/>
            <p:nvPr/>
          </p:nvSpPr>
          <p:spPr>
            <a:xfrm>
              <a:off x="7397475" y="3021600"/>
              <a:ext cx="117825" cy="69950"/>
            </a:xfrm>
            <a:custGeom>
              <a:avLst/>
              <a:gdLst/>
              <a:ahLst/>
              <a:cxnLst/>
              <a:rect l="l" t="t" r="r" b="b"/>
              <a:pathLst>
                <a:path w="4713" h="2798" extrusionOk="0">
                  <a:moveTo>
                    <a:pt x="244" y="1"/>
                  </a:moveTo>
                  <a:cubicBezTo>
                    <a:pt x="122" y="1"/>
                    <a:pt x="1" y="123"/>
                    <a:pt x="1" y="244"/>
                  </a:cubicBezTo>
                  <a:cubicBezTo>
                    <a:pt x="1" y="396"/>
                    <a:pt x="122" y="518"/>
                    <a:pt x="244" y="518"/>
                  </a:cubicBezTo>
                  <a:lnTo>
                    <a:pt x="518" y="518"/>
                  </a:lnTo>
                  <a:lnTo>
                    <a:pt x="1338" y="2645"/>
                  </a:lnTo>
                  <a:cubicBezTo>
                    <a:pt x="1369" y="2737"/>
                    <a:pt x="1460" y="2797"/>
                    <a:pt x="1581" y="2797"/>
                  </a:cubicBezTo>
                  <a:lnTo>
                    <a:pt x="3831" y="2797"/>
                  </a:lnTo>
                  <a:cubicBezTo>
                    <a:pt x="3952" y="2797"/>
                    <a:pt x="4043" y="2737"/>
                    <a:pt x="4074" y="2645"/>
                  </a:cubicBezTo>
                  <a:lnTo>
                    <a:pt x="4682" y="1065"/>
                  </a:lnTo>
                  <a:cubicBezTo>
                    <a:pt x="4712" y="1004"/>
                    <a:pt x="4712" y="913"/>
                    <a:pt x="4651" y="852"/>
                  </a:cubicBezTo>
                  <a:cubicBezTo>
                    <a:pt x="4621" y="761"/>
                    <a:pt x="4530" y="730"/>
                    <a:pt x="4469" y="730"/>
                  </a:cubicBezTo>
                  <a:lnTo>
                    <a:pt x="1125" y="730"/>
                  </a:lnTo>
                  <a:lnTo>
                    <a:pt x="913" y="153"/>
                  </a:lnTo>
                  <a:cubicBezTo>
                    <a:pt x="882" y="62"/>
                    <a:pt x="791" y="1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4"/>
            <p:cNvSpPr/>
            <p:nvPr/>
          </p:nvSpPr>
          <p:spPr>
            <a:xfrm>
              <a:off x="7860250" y="3084675"/>
              <a:ext cx="262950" cy="79825"/>
            </a:xfrm>
            <a:custGeom>
              <a:avLst/>
              <a:gdLst/>
              <a:ahLst/>
              <a:cxnLst/>
              <a:rect l="l" t="t" r="r" b="b"/>
              <a:pathLst>
                <a:path w="10518" h="3193" extrusionOk="0">
                  <a:moveTo>
                    <a:pt x="8907" y="3192"/>
                  </a:moveTo>
                  <a:lnTo>
                    <a:pt x="1612" y="3192"/>
                  </a:lnTo>
                  <a:cubicBezTo>
                    <a:pt x="730" y="3192"/>
                    <a:pt x="1" y="2493"/>
                    <a:pt x="1" y="1612"/>
                  </a:cubicBezTo>
                  <a:lnTo>
                    <a:pt x="1" y="1612"/>
                  </a:lnTo>
                  <a:cubicBezTo>
                    <a:pt x="1" y="730"/>
                    <a:pt x="730" y="1"/>
                    <a:pt x="1612" y="1"/>
                  </a:cubicBezTo>
                  <a:lnTo>
                    <a:pt x="8907" y="1"/>
                  </a:lnTo>
                  <a:cubicBezTo>
                    <a:pt x="9788" y="1"/>
                    <a:pt x="10518" y="730"/>
                    <a:pt x="10518" y="1612"/>
                  </a:cubicBezTo>
                  <a:lnTo>
                    <a:pt x="10518" y="1612"/>
                  </a:lnTo>
                  <a:cubicBezTo>
                    <a:pt x="10518" y="2493"/>
                    <a:pt x="9788" y="3192"/>
                    <a:pt x="8907" y="3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5"/>
          <p:cNvSpPr txBox="1">
            <a:spLocks noGrp="1"/>
          </p:cNvSpPr>
          <p:nvPr>
            <p:ph type="subTitle" idx="2"/>
          </p:nvPr>
        </p:nvSpPr>
        <p:spPr>
          <a:xfrm>
            <a:off x="1676766" y="1099462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Design UI/UX</a:t>
            </a:r>
            <a:endParaRPr dirty="0"/>
          </a:p>
        </p:txBody>
      </p:sp>
      <p:sp>
        <p:nvSpPr>
          <p:cNvPr id="859" name="Google Shape;859;p55"/>
          <p:cNvSpPr txBox="1">
            <a:spLocks noGrp="1"/>
          </p:cNvSpPr>
          <p:nvPr>
            <p:ph type="subTitle" idx="4"/>
          </p:nvPr>
        </p:nvSpPr>
        <p:spPr>
          <a:xfrm>
            <a:off x="1655250" y="2017384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Testes de usabilidade</a:t>
            </a:r>
            <a:endParaRPr dirty="0"/>
          </a:p>
        </p:txBody>
      </p:sp>
      <p:sp>
        <p:nvSpPr>
          <p:cNvPr id="862" name="Google Shape;862;p55"/>
          <p:cNvSpPr txBox="1">
            <a:spLocks noGrp="1"/>
          </p:cNvSpPr>
          <p:nvPr>
            <p:ph type="subTitle" idx="6"/>
          </p:nvPr>
        </p:nvSpPr>
        <p:spPr>
          <a:xfrm>
            <a:off x="1676766" y="3117347"/>
            <a:ext cx="3677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Uso em </a:t>
            </a:r>
            <a:r>
              <a:rPr lang="pt-PT" b="1" dirty="0"/>
              <a:t>equipes multidisciplinares</a:t>
            </a:r>
            <a:endParaRPr dirty="0"/>
          </a:p>
        </p:txBody>
      </p:sp>
      <p:grpSp>
        <p:nvGrpSpPr>
          <p:cNvPr id="863" name="Google Shape;863;p55"/>
          <p:cNvGrpSpPr/>
          <p:nvPr/>
        </p:nvGrpSpPr>
        <p:grpSpPr>
          <a:xfrm>
            <a:off x="1039983" y="2922084"/>
            <a:ext cx="457211" cy="457211"/>
            <a:chOff x="3609713" y="2245064"/>
            <a:chExt cx="254799" cy="255496"/>
          </a:xfrm>
        </p:grpSpPr>
        <p:sp>
          <p:nvSpPr>
            <p:cNvPr id="864" name="Google Shape;864;p55"/>
            <p:cNvSpPr/>
            <p:nvPr/>
          </p:nvSpPr>
          <p:spPr>
            <a:xfrm>
              <a:off x="3609713" y="2245064"/>
              <a:ext cx="180031" cy="29797"/>
            </a:xfrm>
            <a:custGeom>
              <a:avLst/>
              <a:gdLst/>
              <a:ahLst/>
              <a:cxnLst/>
              <a:rect l="l" t="t" r="r" b="b"/>
              <a:pathLst>
                <a:path w="6193" h="1025" extrusionOk="0">
                  <a:moveTo>
                    <a:pt x="953" y="1"/>
                  </a:moveTo>
                  <a:cubicBezTo>
                    <a:pt x="429" y="1"/>
                    <a:pt x="0" y="429"/>
                    <a:pt x="0" y="953"/>
                  </a:cubicBezTo>
                  <a:lnTo>
                    <a:pt x="0" y="1025"/>
                  </a:lnTo>
                  <a:lnTo>
                    <a:pt x="6192" y="1025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5"/>
            <p:cNvSpPr/>
            <p:nvPr/>
          </p:nvSpPr>
          <p:spPr>
            <a:xfrm>
              <a:off x="3804249" y="2245064"/>
              <a:ext cx="60262" cy="29797"/>
            </a:xfrm>
            <a:custGeom>
              <a:avLst/>
              <a:gdLst/>
              <a:ahLst/>
              <a:cxnLst/>
              <a:rect l="l" t="t" r="r" b="b"/>
              <a:pathLst>
                <a:path w="2073" h="1025" extrusionOk="0">
                  <a:moveTo>
                    <a:pt x="0" y="1"/>
                  </a:moveTo>
                  <a:lnTo>
                    <a:pt x="0" y="1025"/>
                  </a:lnTo>
                  <a:lnTo>
                    <a:pt x="2072" y="1025"/>
                  </a:lnTo>
                  <a:lnTo>
                    <a:pt x="2072" y="953"/>
                  </a:lnTo>
                  <a:cubicBezTo>
                    <a:pt x="2072" y="429"/>
                    <a:pt x="1644" y="1"/>
                    <a:pt x="1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5"/>
            <p:cNvSpPr/>
            <p:nvPr/>
          </p:nvSpPr>
          <p:spPr>
            <a:xfrm>
              <a:off x="3609713" y="2411199"/>
              <a:ext cx="254799" cy="89361"/>
            </a:xfrm>
            <a:custGeom>
              <a:avLst/>
              <a:gdLst/>
              <a:ahLst/>
              <a:cxnLst/>
              <a:rect l="l" t="t" r="r" b="b"/>
              <a:pathLst>
                <a:path w="8765" h="3074" extrusionOk="0">
                  <a:moveTo>
                    <a:pt x="1286" y="763"/>
                  </a:moveTo>
                  <a:cubicBezTo>
                    <a:pt x="1429" y="763"/>
                    <a:pt x="1548" y="882"/>
                    <a:pt x="1548" y="1025"/>
                  </a:cubicBezTo>
                  <a:cubicBezTo>
                    <a:pt x="1548" y="1168"/>
                    <a:pt x="1429" y="1287"/>
                    <a:pt x="1286" y="1287"/>
                  </a:cubicBezTo>
                  <a:cubicBezTo>
                    <a:pt x="1144" y="1287"/>
                    <a:pt x="1024" y="1168"/>
                    <a:pt x="1024" y="1025"/>
                  </a:cubicBezTo>
                  <a:cubicBezTo>
                    <a:pt x="1024" y="882"/>
                    <a:pt x="1144" y="763"/>
                    <a:pt x="1286" y="763"/>
                  </a:cubicBezTo>
                  <a:close/>
                  <a:moveTo>
                    <a:pt x="2310" y="763"/>
                  </a:moveTo>
                  <a:cubicBezTo>
                    <a:pt x="2453" y="763"/>
                    <a:pt x="2572" y="882"/>
                    <a:pt x="2572" y="1025"/>
                  </a:cubicBezTo>
                  <a:cubicBezTo>
                    <a:pt x="2572" y="1168"/>
                    <a:pt x="2453" y="1287"/>
                    <a:pt x="2310" y="1287"/>
                  </a:cubicBezTo>
                  <a:cubicBezTo>
                    <a:pt x="2168" y="1287"/>
                    <a:pt x="2072" y="1168"/>
                    <a:pt x="2072" y="1025"/>
                  </a:cubicBezTo>
                  <a:cubicBezTo>
                    <a:pt x="2072" y="882"/>
                    <a:pt x="2168" y="763"/>
                    <a:pt x="2310" y="763"/>
                  </a:cubicBezTo>
                  <a:close/>
                  <a:moveTo>
                    <a:pt x="3358" y="763"/>
                  </a:moveTo>
                  <a:cubicBezTo>
                    <a:pt x="3501" y="763"/>
                    <a:pt x="3620" y="882"/>
                    <a:pt x="3620" y="1025"/>
                  </a:cubicBezTo>
                  <a:cubicBezTo>
                    <a:pt x="3620" y="1168"/>
                    <a:pt x="3501" y="1287"/>
                    <a:pt x="3358" y="1287"/>
                  </a:cubicBezTo>
                  <a:cubicBezTo>
                    <a:pt x="3215" y="1287"/>
                    <a:pt x="3096" y="1168"/>
                    <a:pt x="3096" y="1025"/>
                  </a:cubicBezTo>
                  <a:cubicBezTo>
                    <a:pt x="3096" y="882"/>
                    <a:pt x="3215" y="763"/>
                    <a:pt x="3358" y="763"/>
                  </a:cubicBezTo>
                  <a:close/>
                  <a:moveTo>
                    <a:pt x="4382" y="763"/>
                  </a:moveTo>
                  <a:cubicBezTo>
                    <a:pt x="4525" y="763"/>
                    <a:pt x="4644" y="882"/>
                    <a:pt x="4644" y="1025"/>
                  </a:cubicBezTo>
                  <a:cubicBezTo>
                    <a:pt x="4644" y="1168"/>
                    <a:pt x="4525" y="1287"/>
                    <a:pt x="4382" y="1287"/>
                  </a:cubicBezTo>
                  <a:cubicBezTo>
                    <a:pt x="4239" y="1287"/>
                    <a:pt x="4120" y="1168"/>
                    <a:pt x="4120" y="1025"/>
                  </a:cubicBezTo>
                  <a:cubicBezTo>
                    <a:pt x="4120" y="882"/>
                    <a:pt x="4239" y="763"/>
                    <a:pt x="4382" y="763"/>
                  </a:cubicBezTo>
                  <a:close/>
                  <a:moveTo>
                    <a:pt x="5406" y="763"/>
                  </a:moveTo>
                  <a:cubicBezTo>
                    <a:pt x="5549" y="763"/>
                    <a:pt x="5668" y="882"/>
                    <a:pt x="5668" y="1025"/>
                  </a:cubicBezTo>
                  <a:cubicBezTo>
                    <a:pt x="5668" y="1168"/>
                    <a:pt x="5549" y="1287"/>
                    <a:pt x="5406" y="1287"/>
                  </a:cubicBezTo>
                  <a:cubicBezTo>
                    <a:pt x="5263" y="1287"/>
                    <a:pt x="5144" y="1168"/>
                    <a:pt x="5144" y="1025"/>
                  </a:cubicBezTo>
                  <a:cubicBezTo>
                    <a:pt x="5144" y="882"/>
                    <a:pt x="5263" y="763"/>
                    <a:pt x="5406" y="763"/>
                  </a:cubicBezTo>
                  <a:close/>
                  <a:moveTo>
                    <a:pt x="7478" y="763"/>
                  </a:moveTo>
                  <a:cubicBezTo>
                    <a:pt x="7621" y="763"/>
                    <a:pt x="7740" y="882"/>
                    <a:pt x="7740" y="1025"/>
                  </a:cubicBezTo>
                  <a:cubicBezTo>
                    <a:pt x="7740" y="1168"/>
                    <a:pt x="7621" y="1287"/>
                    <a:pt x="7478" y="1287"/>
                  </a:cubicBezTo>
                  <a:lnTo>
                    <a:pt x="6454" y="1287"/>
                  </a:lnTo>
                  <a:cubicBezTo>
                    <a:pt x="6311" y="1287"/>
                    <a:pt x="6192" y="1168"/>
                    <a:pt x="6192" y="1025"/>
                  </a:cubicBezTo>
                  <a:cubicBezTo>
                    <a:pt x="6192" y="882"/>
                    <a:pt x="6311" y="763"/>
                    <a:pt x="6454" y="763"/>
                  </a:cubicBezTo>
                  <a:close/>
                  <a:moveTo>
                    <a:pt x="1286" y="1787"/>
                  </a:moveTo>
                  <a:cubicBezTo>
                    <a:pt x="1429" y="1787"/>
                    <a:pt x="1548" y="1906"/>
                    <a:pt x="1548" y="2049"/>
                  </a:cubicBezTo>
                  <a:cubicBezTo>
                    <a:pt x="1548" y="2192"/>
                    <a:pt x="1429" y="2311"/>
                    <a:pt x="1286" y="2311"/>
                  </a:cubicBezTo>
                  <a:cubicBezTo>
                    <a:pt x="1144" y="2311"/>
                    <a:pt x="1024" y="2192"/>
                    <a:pt x="1024" y="2049"/>
                  </a:cubicBezTo>
                  <a:cubicBezTo>
                    <a:pt x="1024" y="1906"/>
                    <a:pt x="1144" y="1787"/>
                    <a:pt x="1286" y="1787"/>
                  </a:cubicBezTo>
                  <a:close/>
                  <a:moveTo>
                    <a:pt x="2310" y="1787"/>
                  </a:moveTo>
                  <a:cubicBezTo>
                    <a:pt x="2453" y="1787"/>
                    <a:pt x="2572" y="1906"/>
                    <a:pt x="2572" y="2049"/>
                  </a:cubicBezTo>
                  <a:cubicBezTo>
                    <a:pt x="2572" y="2192"/>
                    <a:pt x="2453" y="2311"/>
                    <a:pt x="2310" y="2311"/>
                  </a:cubicBezTo>
                  <a:cubicBezTo>
                    <a:pt x="2168" y="2311"/>
                    <a:pt x="2072" y="2192"/>
                    <a:pt x="2072" y="2049"/>
                  </a:cubicBezTo>
                  <a:cubicBezTo>
                    <a:pt x="2072" y="1906"/>
                    <a:pt x="2168" y="1787"/>
                    <a:pt x="2310" y="1787"/>
                  </a:cubicBezTo>
                  <a:close/>
                  <a:moveTo>
                    <a:pt x="5406" y="1787"/>
                  </a:moveTo>
                  <a:cubicBezTo>
                    <a:pt x="5549" y="1787"/>
                    <a:pt x="5668" y="1906"/>
                    <a:pt x="5668" y="2049"/>
                  </a:cubicBezTo>
                  <a:cubicBezTo>
                    <a:pt x="5668" y="2192"/>
                    <a:pt x="5549" y="2311"/>
                    <a:pt x="5406" y="2311"/>
                  </a:cubicBezTo>
                  <a:lnTo>
                    <a:pt x="3358" y="2311"/>
                  </a:lnTo>
                  <a:cubicBezTo>
                    <a:pt x="3215" y="2311"/>
                    <a:pt x="3096" y="2192"/>
                    <a:pt x="3096" y="2049"/>
                  </a:cubicBezTo>
                  <a:cubicBezTo>
                    <a:pt x="3096" y="1906"/>
                    <a:pt x="3215" y="1787"/>
                    <a:pt x="3358" y="1787"/>
                  </a:cubicBezTo>
                  <a:close/>
                  <a:moveTo>
                    <a:pt x="6454" y="1787"/>
                  </a:moveTo>
                  <a:cubicBezTo>
                    <a:pt x="6597" y="1787"/>
                    <a:pt x="6692" y="1906"/>
                    <a:pt x="6692" y="2049"/>
                  </a:cubicBezTo>
                  <a:cubicBezTo>
                    <a:pt x="6692" y="2192"/>
                    <a:pt x="6597" y="2311"/>
                    <a:pt x="6454" y="2311"/>
                  </a:cubicBezTo>
                  <a:cubicBezTo>
                    <a:pt x="6311" y="2311"/>
                    <a:pt x="6192" y="2192"/>
                    <a:pt x="6192" y="2049"/>
                  </a:cubicBezTo>
                  <a:cubicBezTo>
                    <a:pt x="6192" y="1906"/>
                    <a:pt x="6311" y="1787"/>
                    <a:pt x="6454" y="1787"/>
                  </a:cubicBezTo>
                  <a:close/>
                  <a:moveTo>
                    <a:pt x="7478" y="1787"/>
                  </a:moveTo>
                  <a:cubicBezTo>
                    <a:pt x="7621" y="1787"/>
                    <a:pt x="7740" y="1906"/>
                    <a:pt x="7740" y="2049"/>
                  </a:cubicBezTo>
                  <a:cubicBezTo>
                    <a:pt x="7740" y="2192"/>
                    <a:pt x="7621" y="2311"/>
                    <a:pt x="7478" y="2311"/>
                  </a:cubicBezTo>
                  <a:cubicBezTo>
                    <a:pt x="7335" y="2311"/>
                    <a:pt x="7216" y="2192"/>
                    <a:pt x="7216" y="2049"/>
                  </a:cubicBezTo>
                  <a:cubicBezTo>
                    <a:pt x="7216" y="1906"/>
                    <a:pt x="7335" y="1787"/>
                    <a:pt x="7478" y="1787"/>
                  </a:cubicBezTo>
                  <a:close/>
                  <a:moveTo>
                    <a:pt x="953" y="1"/>
                  </a:moveTo>
                  <a:cubicBezTo>
                    <a:pt x="429" y="1"/>
                    <a:pt x="0" y="406"/>
                    <a:pt x="0" y="930"/>
                  </a:cubicBezTo>
                  <a:lnTo>
                    <a:pt x="0" y="2144"/>
                  </a:lnTo>
                  <a:cubicBezTo>
                    <a:pt x="0" y="2668"/>
                    <a:pt x="429" y="3073"/>
                    <a:pt x="953" y="3073"/>
                  </a:cubicBezTo>
                  <a:lnTo>
                    <a:pt x="7812" y="3073"/>
                  </a:lnTo>
                  <a:cubicBezTo>
                    <a:pt x="8336" y="3073"/>
                    <a:pt x="8764" y="2668"/>
                    <a:pt x="8764" y="2144"/>
                  </a:cubicBezTo>
                  <a:lnTo>
                    <a:pt x="8764" y="930"/>
                  </a:lnTo>
                  <a:cubicBezTo>
                    <a:pt x="8764" y="406"/>
                    <a:pt x="8336" y="1"/>
                    <a:pt x="78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5"/>
            <p:cNvSpPr/>
            <p:nvPr/>
          </p:nvSpPr>
          <p:spPr>
            <a:xfrm>
              <a:off x="3654713" y="2320529"/>
              <a:ext cx="60262" cy="15262"/>
            </a:xfrm>
            <a:custGeom>
              <a:avLst/>
              <a:gdLst/>
              <a:ahLst/>
              <a:cxnLst/>
              <a:rect l="l" t="t" r="r" b="b"/>
              <a:pathLst>
                <a:path w="2073" h="525" extrusionOk="0">
                  <a:moveTo>
                    <a:pt x="0" y="0"/>
                  </a:moveTo>
                  <a:lnTo>
                    <a:pt x="0" y="524"/>
                  </a:lnTo>
                  <a:lnTo>
                    <a:pt x="2072" y="524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5"/>
            <p:cNvSpPr/>
            <p:nvPr/>
          </p:nvSpPr>
          <p:spPr>
            <a:xfrm>
              <a:off x="3609713" y="2290064"/>
              <a:ext cx="254799" cy="116338"/>
            </a:xfrm>
            <a:custGeom>
              <a:avLst/>
              <a:gdLst/>
              <a:ahLst/>
              <a:cxnLst/>
              <a:rect l="l" t="t" r="r" b="b"/>
              <a:pathLst>
                <a:path w="8765" h="4002" extrusionOk="0">
                  <a:moveTo>
                    <a:pt x="7478" y="524"/>
                  </a:moveTo>
                  <a:cubicBezTo>
                    <a:pt x="7621" y="524"/>
                    <a:pt x="7740" y="643"/>
                    <a:pt x="7740" y="786"/>
                  </a:cubicBezTo>
                  <a:cubicBezTo>
                    <a:pt x="7740" y="929"/>
                    <a:pt x="7621" y="1048"/>
                    <a:pt x="7478" y="1048"/>
                  </a:cubicBezTo>
                  <a:lnTo>
                    <a:pt x="4906" y="1048"/>
                  </a:lnTo>
                  <a:cubicBezTo>
                    <a:pt x="4763" y="1048"/>
                    <a:pt x="4644" y="929"/>
                    <a:pt x="4644" y="786"/>
                  </a:cubicBezTo>
                  <a:cubicBezTo>
                    <a:pt x="4644" y="643"/>
                    <a:pt x="4763" y="524"/>
                    <a:pt x="4906" y="524"/>
                  </a:cubicBezTo>
                  <a:close/>
                  <a:moveTo>
                    <a:pt x="3858" y="524"/>
                  </a:moveTo>
                  <a:cubicBezTo>
                    <a:pt x="4001" y="524"/>
                    <a:pt x="4120" y="643"/>
                    <a:pt x="4120" y="786"/>
                  </a:cubicBezTo>
                  <a:lnTo>
                    <a:pt x="4120" y="1810"/>
                  </a:lnTo>
                  <a:cubicBezTo>
                    <a:pt x="4120" y="1953"/>
                    <a:pt x="4001" y="2072"/>
                    <a:pt x="3858" y="2072"/>
                  </a:cubicBezTo>
                  <a:lnTo>
                    <a:pt x="1286" y="2072"/>
                  </a:lnTo>
                  <a:cubicBezTo>
                    <a:pt x="1144" y="2072"/>
                    <a:pt x="1024" y="1953"/>
                    <a:pt x="1024" y="1810"/>
                  </a:cubicBezTo>
                  <a:lnTo>
                    <a:pt x="1024" y="786"/>
                  </a:lnTo>
                  <a:cubicBezTo>
                    <a:pt x="1024" y="643"/>
                    <a:pt x="1144" y="524"/>
                    <a:pt x="1286" y="524"/>
                  </a:cubicBezTo>
                  <a:close/>
                  <a:moveTo>
                    <a:pt x="7478" y="1572"/>
                  </a:moveTo>
                  <a:cubicBezTo>
                    <a:pt x="7621" y="1572"/>
                    <a:pt x="7740" y="1667"/>
                    <a:pt x="7740" y="1810"/>
                  </a:cubicBezTo>
                  <a:cubicBezTo>
                    <a:pt x="7740" y="1953"/>
                    <a:pt x="7621" y="2072"/>
                    <a:pt x="7478" y="2072"/>
                  </a:cubicBezTo>
                  <a:lnTo>
                    <a:pt x="4906" y="2072"/>
                  </a:lnTo>
                  <a:cubicBezTo>
                    <a:pt x="4763" y="2072"/>
                    <a:pt x="4644" y="1953"/>
                    <a:pt x="4644" y="1810"/>
                  </a:cubicBezTo>
                  <a:cubicBezTo>
                    <a:pt x="4644" y="1667"/>
                    <a:pt x="4763" y="1572"/>
                    <a:pt x="4906" y="1572"/>
                  </a:cubicBezTo>
                  <a:close/>
                  <a:moveTo>
                    <a:pt x="3858" y="2596"/>
                  </a:moveTo>
                  <a:cubicBezTo>
                    <a:pt x="4001" y="2596"/>
                    <a:pt x="4120" y="2715"/>
                    <a:pt x="4120" y="2858"/>
                  </a:cubicBezTo>
                  <a:cubicBezTo>
                    <a:pt x="4120" y="3001"/>
                    <a:pt x="4001" y="3120"/>
                    <a:pt x="3858" y="3120"/>
                  </a:cubicBezTo>
                  <a:lnTo>
                    <a:pt x="1286" y="3120"/>
                  </a:lnTo>
                  <a:cubicBezTo>
                    <a:pt x="1144" y="3120"/>
                    <a:pt x="1024" y="3001"/>
                    <a:pt x="1024" y="2858"/>
                  </a:cubicBezTo>
                  <a:cubicBezTo>
                    <a:pt x="1024" y="2715"/>
                    <a:pt x="1144" y="2596"/>
                    <a:pt x="1286" y="2596"/>
                  </a:cubicBezTo>
                  <a:close/>
                  <a:moveTo>
                    <a:pt x="7478" y="2596"/>
                  </a:moveTo>
                  <a:cubicBezTo>
                    <a:pt x="7621" y="2596"/>
                    <a:pt x="7740" y="2715"/>
                    <a:pt x="7740" y="2858"/>
                  </a:cubicBezTo>
                  <a:cubicBezTo>
                    <a:pt x="7740" y="3001"/>
                    <a:pt x="7621" y="3120"/>
                    <a:pt x="7478" y="3120"/>
                  </a:cubicBezTo>
                  <a:lnTo>
                    <a:pt x="5930" y="3120"/>
                  </a:lnTo>
                  <a:cubicBezTo>
                    <a:pt x="5787" y="3120"/>
                    <a:pt x="5668" y="3001"/>
                    <a:pt x="5668" y="2858"/>
                  </a:cubicBezTo>
                  <a:cubicBezTo>
                    <a:pt x="5668" y="2715"/>
                    <a:pt x="5787" y="2596"/>
                    <a:pt x="5930" y="2596"/>
                  </a:cubicBezTo>
                  <a:close/>
                  <a:moveTo>
                    <a:pt x="0" y="0"/>
                  </a:moveTo>
                  <a:lnTo>
                    <a:pt x="0" y="4001"/>
                  </a:lnTo>
                  <a:cubicBezTo>
                    <a:pt x="262" y="3763"/>
                    <a:pt x="596" y="3644"/>
                    <a:pt x="953" y="3644"/>
                  </a:cubicBezTo>
                  <a:lnTo>
                    <a:pt x="7812" y="3644"/>
                  </a:lnTo>
                  <a:cubicBezTo>
                    <a:pt x="8169" y="3644"/>
                    <a:pt x="8502" y="3763"/>
                    <a:pt x="8764" y="4001"/>
                  </a:cubicBezTo>
                  <a:lnTo>
                    <a:pt x="87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55"/>
          <p:cNvGrpSpPr/>
          <p:nvPr/>
        </p:nvGrpSpPr>
        <p:grpSpPr>
          <a:xfrm>
            <a:off x="1039977" y="1091596"/>
            <a:ext cx="457210" cy="457211"/>
            <a:chOff x="3035115" y="3776384"/>
            <a:chExt cx="255467" cy="255496"/>
          </a:xfrm>
        </p:grpSpPr>
        <p:sp>
          <p:nvSpPr>
            <p:cNvPr id="870" name="Google Shape;870;p55"/>
            <p:cNvSpPr/>
            <p:nvPr/>
          </p:nvSpPr>
          <p:spPr>
            <a:xfrm>
              <a:off x="3035115" y="3776384"/>
              <a:ext cx="180728" cy="40204"/>
            </a:xfrm>
            <a:custGeom>
              <a:avLst/>
              <a:gdLst/>
              <a:ahLst/>
              <a:cxnLst/>
              <a:rect l="l" t="t" r="r" b="b"/>
              <a:pathLst>
                <a:path w="6217" h="1383" extrusionOk="0">
                  <a:moveTo>
                    <a:pt x="953" y="1"/>
                  </a:moveTo>
                  <a:cubicBezTo>
                    <a:pt x="429" y="1"/>
                    <a:pt x="0" y="430"/>
                    <a:pt x="0" y="953"/>
                  </a:cubicBezTo>
                  <a:lnTo>
                    <a:pt x="0" y="1382"/>
                  </a:lnTo>
                  <a:lnTo>
                    <a:pt x="6216" y="1382"/>
                  </a:lnTo>
                  <a:lnTo>
                    <a:pt x="6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5"/>
            <p:cNvSpPr/>
            <p:nvPr/>
          </p:nvSpPr>
          <p:spPr>
            <a:xfrm>
              <a:off x="3231018" y="3776384"/>
              <a:ext cx="59564" cy="40204"/>
            </a:xfrm>
            <a:custGeom>
              <a:avLst/>
              <a:gdLst/>
              <a:ahLst/>
              <a:cxnLst/>
              <a:rect l="l" t="t" r="r" b="b"/>
              <a:pathLst>
                <a:path w="2049" h="1383" extrusionOk="0">
                  <a:moveTo>
                    <a:pt x="1" y="1"/>
                  </a:moveTo>
                  <a:lnTo>
                    <a:pt x="1" y="1382"/>
                  </a:lnTo>
                  <a:lnTo>
                    <a:pt x="2049" y="1382"/>
                  </a:lnTo>
                  <a:lnTo>
                    <a:pt x="2049" y="953"/>
                  </a:lnTo>
                  <a:cubicBezTo>
                    <a:pt x="2049" y="430"/>
                    <a:pt x="1620" y="1"/>
                    <a:pt x="10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5"/>
            <p:cNvSpPr/>
            <p:nvPr/>
          </p:nvSpPr>
          <p:spPr>
            <a:xfrm>
              <a:off x="3080813" y="3979234"/>
              <a:ext cx="14564" cy="14564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38" y="1"/>
                  </a:moveTo>
                  <a:cubicBezTo>
                    <a:pt x="119" y="1"/>
                    <a:pt x="0" y="120"/>
                    <a:pt x="0" y="262"/>
                  </a:cubicBezTo>
                  <a:cubicBezTo>
                    <a:pt x="0" y="405"/>
                    <a:pt x="119" y="501"/>
                    <a:pt x="238" y="501"/>
                  </a:cubicBezTo>
                  <a:cubicBezTo>
                    <a:pt x="381" y="501"/>
                    <a:pt x="500" y="405"/>
                    <a:pt x="500" y="262"/>
                  </a:cubicBezTo>
                  <a:cubicBezTo>
                    <a:pt x="500" y="120"/>
                    <a:pt x="381" y="1"/>
                    <a:pt x="2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5"/>
            <p:cNvSpPr/>
            <p:nvPr/>
          </p:nvSpPr>
          <p:spPr>
            <a:xfrm>
              <a:off x="3230349" y="3979234"/>
              <a:ext cx="14564" cy="14564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62" y="1"/>
                  </a:moveTo>
                  <a:cubicBezTo>
                    <a:pt x="119" y="1"/>
                    <a:pt x="0" y="120"/>
                    <a:pt x="0" y="262"/>
                  </a:cubicBezTo>
                  <a:cubicBezTo>
                    <a:pt x="0" y="405"/>
                    <a:pt x="119" y="501"/>
                    <a:pt x="262" y="501"/>
                  </a:cubicBezTo>
                  <a:cubicBezTo>
                    <a:pt x="405" y="501"/>
                    <a:pt x="500" y="405"/>
                    <a:pt x="500" y="262"/>
                  </a:cubicBezTo>
                  <a:cubicBezTo>
                    <a:pt x="500" y="120"/>
                    <a:pt x="405" y="1"/>
                    <a:pt x="2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5"/>
            <p:cNvSpPr/>
            <p:nvPr/>
          </p:nvSpPr>
          <p:spPr>
            <a:xfrm>
              <a:off x="3035115" y="3831094"/>
              <a:ext cx="255467" cy="200786"/>
            </a:xfrm>
            <a:custGeom>
              <a:avLst/>
              <a:gdLst/>
              <a:ahLst/>
              <a:cxnLst/>
              <a:rect l="l" t="t" r="r" b="b"/>
              <a:pathLst>
                <a:path w="8788" h="6907" extrusionOk="0">
                  <a:moveTo>
                    <a:pt x="2251" y="881"/>
                  </a:moveTo>
                  <a:cubicBezTo>
                    <a:pt x="2316" y="881"/>
                    <a:pt x="2382" y="905"/>
                    <a:pt x="2430" y="953"/>
                  </a:cubicBezTo>
                  <a:cubicBezTo>
                    <a:pt x="2525" y="1072"/>
                    <a:pt x="2525" y="1215"/>
                    <a:pt x="2430" y="1334"/>
                  </a:cubicBezTo>
                  <a:lnTo>
                    <a:pt x="2191" y="1572"/>
                  </a:lnTo>
                  <a:lnTo>
                    <a:pt x="2430" y="1810"/>
                  </a:lnTo>
                  <a:cubicBezTo>
                    <a:pt x="2525" y="1929"/>
                    <a:pt x="2525" y="2072"/>
                    <a:pt x="2430" y="2191"/>
                  </a:cubicBezTo>
                  <a:cubicBezTo>
                    <a:pt x="2382" y="2239"/>
                    <a:pt x="2316" y="2263"/>
                    <a:pt x="2251" y="2263"/>
                  </a:cubicBezTo>
                  <a:cubicBezTo>
                    <a:pt x="2185" y="2263"/>
                    <a:pt x="2120" y="2239"/>
                    <a:pt x="2072" y="2191"/>
                  </a:cubicBezTo>
                  <a:lnTo>
                    <a:pt x="1834" y="1929"/>
                  </a:lnTo>
                  <a:lnTo>
                    <a:pt x="1572" y="2191"/>
                  </a:lnTo>
                  <a:cubicBezTo>
                    <a:pt x="1525" y="2239"/>
                    <a:pt x="1459" y="2263"/>
                    <a:pt x="1394" y="2263"/>
                  </a:cubicBezTo>
                  <a:cubicBezTo>
                    <a:pt x="1328" y="2263"/>
                    <a:pt x="1263" y="2239"/>
                    <a:pt x="1215" y="2191"/>
                  </a:cubicBezTo>
                  <a:cubicBezTo>
                    <a:pt x="1120" y="2072"/>
                    <a:pt x="1120" y="1929"/>
                    <a:pt x="1215" y="1810"/>
                  </a:cubicBezTo>
                  <a:lnTo>
                    <a:pt x="1453" y="1572"/>
                  </a:lnTo>
                  <a:lnTo>
                    <a:pt x="1215" y="1334"/>
                  </a:lnTo>
                  <a:cubicBezTo>
                    <a:pt x="1120" y="1215"/>
                    <a:pt x="1120" y="1072"/>
                    <a:pt x="1215" y="953"/>
                  </a:cubicBezTo>
                  <a:cubicBezTo>
                    <a:pt x="1263" y="905"/>
                    <a:pt x="1328" y="881"/>
                    <a:pt x="1394" y="881"/>
                  </a:cubicBezTo>
                  <a:cubicBezTo>
                    <a:pt x="1459" y="881"/>
                    <a:pt x="1525" y="905"/>
                    <a:pt x="1572" y="953"/>
                  </a:cubicBezTo>
                  <a:lnTo>
                    <a:pt x="1834" y="1215"/>
                  </a:lnTo>
                  <a:lnTo>
                    <a:pt x="2072" y="953"/>
                  </a:lnTo>
                  <a:cubicBezTo>
                    <a:pt x="2120" y="905"/>
                    <a:pt x="2185" y="881"/>
                    <a:pt x="2251" y="881"/>
                  </a:cubicBezTo>
                  <a:close/>
                  <a:moveTo>
                    <a:pt x="6287" y="810"/>
                  </a:moveTo>
                  <a:cubicBezTo>
                    <a:pt x="6811" y="810"/>
                    <a:pt x="7216" y="1215"/>
                    <a:pt x="7216" y="1739"/>
                  </a:cubicBezTo>
                  <a:lnTo>
                    <a:pt x="7216" y="3263"/>
                  </a:lnTo>
                  <a:lnTo>
                    <a:pt x="7383" y="3096"/>
                  </a:lnTo>
                  <a:cubicBezTo>
                    <a:pt x="7431" y="3048"/>
                    <a:pt x="7496" y="3025"/>
                    <a:pt x="7565" y="3025"/>
                  </a:cubicBezTo>
                  <a:cubicBezTo>
                    <a:pt x="7633" y="3025"/>
                    <a:pt x="7704" y="3048"/>
                    <a:pt x="7764" y="3096"/>
                  </a:cubicBezTo>
                  <a:cubicBezTo>
                    <a:pt x="7859" y="3191"/>
                    <a:pt x="7859" y="3358"/>
                    <a:pt x="7764" y="3453"/>
                  </a:cubicBezTo>
                  <a:lnTo>
                    <a:pt x="7145" y="4049"/>
                  </a:lnTo>
                  <a:cubicBezTo>
                    <a:pt x="7097" y="4096"/>
                    <a:pt x="7032" y="4120"/>
                    <a:pt x="6966" y="4120"/>
                  </a:cubicBezTo>
                  <a:cubicBezTo>
                    <a:pt x="6901" y="4120"/>
                    <a:pt x="6835" y="4096"/>
                    <a:pt x="6788" y="4049"/>
                  </a:cubicBezTo>
                  <a:lnTo>
                    <a:pt x="6192" y="3453"/>
                  </a:lnTo>
                  <a:cubicBezTo>
                    <a:pt x="6097" y="3358"/>
                    <a:pt x="6097" y="3191"/>
                    <a:pt x="6192" y="3096"/>
                  </a:cubicBezTo>
                  <a:cubicBezTo>
                    <a:pt x="6240" y="3048"/>
                    <a:pt x="6305" y="3025"/>
                    <a:pt x="6371" y="3025"/>
                  </a:cubicBezTo>
                  <a:cubicBezTo>
                    <a:pt x="6436" y="3025"/>
                    <a:pt x="6502" y="3048"/>
                    <a:pt x="6549" y="3096"/>
                  </a:cubicBezTo>
                  <a:lnTo>
                    <a:pt x="6716" y="3263"/>
                  </a:lnTo>
                  <a:lnTo>
                    <a:pt x="6716" y="1739"/>
                  </a:lnTo>
                  <a:cubicBezTo>
                    <a:pt x="6716" y="1501"/>
                    <a:pt x="6526" y="1310"/>
                    <a:pt x="6287" y="1310"/>
                  </a:cubicBezTo>
                  <a:lnTo>
                    <a:pt x="4740" y="1310"/>
                  </a:lnTo>
                  <a:cubicBezTo>
                    <a:pt x="4501" y="1310"/>
                    <a:pt x="4311" y="1501"/>
                    <a:pt x="4311" y="1739"/>
                  </a:cubicBezTo>
                  <a:lnTo>
                    <a:pt x="4311" y="4668"/>
                  </a:lnTo>
                  <a:cubicBezTo>
                    <a:pt x="4311" y="5192"/>
                    <a:pt x="3882" y="5597"/>
                    <a:pt x="3358" y="5597"/>
                  </a:cubicBezTo>
                  <a:cubicBezTo>
                    <a:pt x="3215" y="5597"/>
                    <a:pt x="3120" y="5501"/>
                    <a:pt x="3120" y="5358"/>
                  </a:cubicBezTo>
                  <a:cubicBezTo>
                    <a:pt x="3120" y="5216"/>
                    <a:pt x="3215" y="5097"/>
                    <a:pt x="3358" y="5097"/>
                  </a:cubicBezTo>
                  <a:cubicBezTo>
                    <a:pt x="3596" y="5097"/>
                    <a:pt x="3787" y="4906"/>
                    <a:pt x="3787" y="4668"/>
                  </a:cubicBezTo>
                  <a:lnTo>
                    <a:pt x="3787" y="1739"/>
                  </a:lnTo>
                  <a:cubicBezTo>
                    <a:pt x="3787" y="1215"/>
                    <a:pt x="4216" y="810"/>
                    <a:pt x="4740" y="810"/>
                  </a:cubicBezTo>
                  <a:close/>
                  <a:moveTo>
                    <a:pt x="1834" y="4573"/>
                  </a:moveTo>
                  <a:cubicBezTo>
                    <a:pt x="2239" y="4573"/>
                    <a:pt x="2596" y="4930"/>
                    <a:pt x="2596" y="5358"/>
                  </a:cubicBezTo>
                  <a:cubicBezTo>
                    <a:pt x="2596" y="5763"/>
                    <a:pt x="2239" y="6121"/>
                    <a:pt x="1834" y="6121"/>
                  </a:cubicBezTo>
                  <a:cubicBezTo>
                    <a:pt x="1405" y="6121"/>
                    <a:pt x="1048" y="5763"/>
                    <a:pt x="1048" y="5358"/>
                  </a:cubicBezTo>
                  <a:cubicBezTo>
                    <a:pt x="1048" y="4930"/>
                    <a:pt x="1405" y="4573"/>
                    <a:pt x="1834" y="4573"/>
                  </a:cubicBezTo>
                  <a:close/>
                  <a:moveTo>
                    <a:pt x="6978" y="4573"/>
                  </a:moveTo>
                  <a:cubicBezTo>
                    <a:pt x="7407" y="4573"/>
                    <a:pt x="7740" y="4930"/>
                    <a:pt x="7740" y="5358"/>
                  </a:cubicBezTo>
                  <a:cubicBezTo>
                    <a:pt x="7740" y="5763"/>
                    <a:pt x="7407" y="6121"/>
                    <a:pt x="6978" y="6121"/>
                  </a:cubicBezTo>
                  <a:cubicBezTo>
                    <a:pt x="6549" y="6121"/>
                    <a:pt x="6192" y="5763"/>
                    <a:pt x="6192" y="5358"/>
                  </a:cubicBezTo>
                  <a:cubicBezTo>
                    <a:pt x="6192" y="4930"/>
                    <a:pt x="6549" y="4573"/>
                    <a:pt x="6978" y="4573"/>
                  </a:cubicBezTo>
                  <a:close/>
                  <a:moveTo>
                    <a:pt x="0" y="0"/>
                  </a:moveTo>
                  <a:lnTo>
                    <a:pt x="0" y="5978"/>
                  </a:lnTo>
                  <a:cubicBezTo>
                    <a:pt x="0" y="6478"/>
                    <a:pt x="429" y="6906"/>
                    <a:pt x="953" y="6906"/>
                  </a:cubicBezTo>
                  <a:lnTo>
                    <a:pt x="7835" y="6906"/>
                  </a:lnTo>
                  <a:cubicBezTo>
                    <a:pt x="8359" y="6906"/>
                    <a:pt x="8788" y="6478"/>
                    <a:pt x="8788" y="5978"/>
                  </a:cubicBezTo>
                  <a:lnTo>
                    <a:pt x="8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55"/>
          <p:cNvGrpSpPr/>
          <p:nvPr/>
        </p:nvGrpSpPr>
        <p:grpSpPr>
          <a:xfrm>
            <a:off x="1039977" y="2006840"/>
            <a:ext cx="457211" cy="457211"/>
            <a:chOff x="5866562" y="3776384"/>
            <a:chExt cx="255496" cy="255496"/>
          </a:xfrm>
        </p:grpSpPr>
        <p:sp>
          <p:nvSpPr>
            <p:cNvPr id="876" name="Google Shape;876;p55"/>
            <p:cNvSpPr/>
            <p:nvPr/>
          </p:nvSpPr>
          <p:spPr>
            <a:xfrm>
              <a:off x="5867260" y="3776384"/>
              <a:ext cx="180031" cy="40204"/>
            </a:xfrm>
            <a:custGeom>
              <a:avLst/>
              <a:gdLst/>
              <a:ahLst/>
              <a:cxnLst/>
              <a:rect l="l" t="t" r="r" b="b"/>
              <a:pathLst>
                <a:path w="6193" h="1383" extrusionOk="0">
                  <a:moveTo>
                    <a:pt x="929" y="1"/>
                  </a:moveTo>
                  <a:cubicBezTo>
                    <a:pt x="405" y="1"/>
                    <a:pt x="0" y="430"/>
                    <a:pt x="0" y="953"/>
                  </a:cubicBezTo>
                  <a:lnTo>
                    <a:pt x="0" y="1382"/>
                  </a:lnTo>
                  <a:lnTo>
                    <a:pt x="6192" y="1382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5"/>
            <p:cNvSpPr/>
            <p:nvPr/>
          </p:nvSpPr>
          <p:spPr>
            <a:xfrm>
              <a:off x="6062494" y="3776384"/>
              <a:ext cx="59564" cy="40204"/>
            </a:xfrm>
            <a:custGeom>
              <a:avLst/>
              <a:gdLst/>
              <a:ahLst/>
              <a:cxnLst/>
              <a:rect l="l" t="t" r="r" b="b"/>
              <a:pathLst>
                <a:path w="2049" h="1383" extrusionOk="0">
                  <a:moveTo>
                    <a:pt x="0" y="1"/>
                  </a:moveTo>
                  <a:lnTo>
                    <a:pt x="0" y="1382"/>
                  </a:lnTo>
                  <a:lnTo>
                    <a:pt x="2048" y="1382"/>
                  </a:lnTo>
                  <a:lnTo>
                    <a:pt x="2048" y="953"/>
                  </a:lnTo>
                  <a:cubicBezTo>
                    <a:pt x="2048" y="430"/>
                    <a:pt x="1643" y="1"/>
                    <a:pt x="11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5"/>
            <p:cNvSpPr/>
            <p:nvPr/>
          </p:nvSpPr>
          <p:spPr>
            <a:xfrm>
              <a:off x="5912260" y="3979234"/>
              <a:ext cx="15262" cy="14564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24" y="50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5"/>
            <p:cNvSpPr/>
            <p:nvPr/>
          </p:nvSpPr>
          <p:spPr>
            <a:xfrm>
              <a:off x="5912260" y="3898943"/>
              <a:ext cx="74797" cy="65088"/>
            </a:xfrm>
            <a:custGeom>
              <a:avLst/>
              <a:gdLst/>
              <a:ahLst/>
              <a:cxnLst/>
              <a:rect l="l" t="t" r="r" b="b"/>
              <a:pathLst>
                <a:path w="2573" h="2239" extrusionOk="0">
                  <a:moveTo>
                    <a:pt x="0" y="0"/>
                  </a:moveTo>
                  <a:lnTo>
                    <a:pt x="0" y="2239"/>
                  </a:lnTo>
                  <a:lnTo>
                    <a:pt x="2572" y="223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5"/>
            <p:cNvSpPr/>
            <p:nvPr/>
          </p:nvSpPr>
          <p:spPr>
            <a:xfrm>
              <a:off x="5972493" y="3979234"/>
              <a:ext cx="14564" cy="14564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00" y="501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5"/>
            <p:cNvSpPr/>
            <p:nvPr/>
          </p:nvSpPr>
          <p:spPr>
            <a:xfrm>
              <a:off x="5942028" y="3979234"/>
              <a:ext cx="15262" cy="14564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24" y="50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5"/>
            <p:cNvSpPr/>
            <p:nvPr/>
          </p:nvSpPr>
          <p:spPr>
            <a:xfrm>
              <a:off x="5942028" y="3869175"/>
              <a:ext cx="15262" cy="15233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24" y="52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5"/>
            <p:cNvSpPr/>
            <p:nvPr/>
          </p:nvSpPr>
          <p:spPr>
            <a:xfrm>
              <a:off x="6032029" y="3869175"/>
              <a:ext cx="15262" cy="15233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24" y="52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5"/>
            <p:cNvSpPr/>
            <p:nvPr/>
          </p:nvSpPr>
          <p:spPr>
            <a:xfrm>
              <a:off x="6002261" y="3869175"/>
              <a:ext cx="14564" cy="15233"/>
            </a:xfrm>
            <a:custGeom>
              <a:avLst/>
              <a:gdLst/>
              <a:ahLst/>
              <a:cxnLst/>
              <a:rect l="l" t="t" r="r" b="b"/>
              <a:pathLst>
                <a:path w="501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00" y="524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5"/>
            <p:cNvSpPr/>
            <p:nvPr/>
          </p:nvSpPr>
          <p:spPr>
            <a:xfrm>
              <a:off x="5912260" y="3869175"/>
              <a:ext cx="15262" cy="15233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24" y="52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5"/>
            <p:cNvSpPr/>
            <p:nvPr/>
          </p:nvSpPr>
          <p:spPr>
            <a:xfrm>
              <a:off x="6002261" y="3898943"/>
              <a:ext cx="74797" cy="65088"/>
            </a:xfrm>
            <a:custGeom>
              <a:avLst/>
              <a:gdLst/>
              <a:ahLst/>
              <a:cxnLst/>
              <a:rect l="l" t="t" r="r" b="b"/>
              <a:pathLst>
                <a:path w="2573" h="2239" extrusionOk="0">
                  <a:moveTo>
                    <a:pt x="0" y="0"/>
                  </a:moveTo>
                  <a:lnTo>
                    <a:pt x="0" y="2239"/>
                  </a:lnTo>
                  <a:lnTo>
                    <a:pt x="2572" y="223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5"/>
            <p:cNvSpPr/>
            <p:nvPr/>
          </p:nvSpPr>
          <p:spPr>
            <a:xfrm>
              <a:off x="6061796" y="3869175"/>
              <a:ext cx="15262" cy="15233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24" y="524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5"/>
            <p:cNvSpPr/>
            <p:nvPr/>
          </p:nvSpPr>
          <p:spPr>
            <a:xfrm>
              <a:off x="5866562" y="3831094"/>
              <a:ext cx="255496" cy="200786"/>
            </a:xfrm>
            <a:custGeom>
              <a:avLst/>
              <a:gdLst/>
              <a:ahLst/>
              <a:cxnLst/>
              <a:rect l="l" t="t" r="r" b="b"/>
              <a:pathLst>
                <a:path w="8789" h="6907" extrusionOk="0">
                  <a:moveTo>
                    <a:pt x="7502" y="810"/>
                  </a:moveTo>
                  <a:cubicBezTo>
                    <a:pt x="7645" y="810"/>
                    <a:pt x="7740" y="905"/>
                    <a:pt x="7740" y="1048"/>
                  </a:cubicBezTo>
                  <a:lnTo>
                    <a:pt x="7740" y="5859"/>
                  </a:lnTo>
                  <a:cubicBezTo>
                    <a:pt x="7740" y="6001"/>
                    <a:pt x="7645" y="6121"/>
                    <a:pt x="7502" y="6121"/>
                  </a:cubicBezTo>
                  <a:lnTo>
                    <a:pt x="1310" y="6121"/>
                  </a:lnTo>
                  <a:cubicBezTo>
                    <a:pt x="1168" y="6121"/>
                    <a:pt x="1049" y="6001"/>
                    <a:pt x="1049" y="5859"/>
                  </a:cubicBezTo>
                  <a:lnTo>
                    <a:pt x="1049" y="1048"/>
                  </a:lnTo>
                  <a:cubicBezTo>
                    <a:pt x="1049" y="905"/>
                    <a:pt x="1168" y="810"/>
                    <a:pt x="1310" y="810"/>
                  </a:cubicBezTo>
                  <a:close/>
                  <a:moveTo>
                    <a:pt x="1" y="0"/>
                  </a:moveTo>
                  <a:lnTo>
                    <a:pt x="1" y="5978"/>
                  </a:lnTo>
                  <a:cubicBezTo>
                    <a:pt x="1" y="6478"/>
                    <a:pt x="429" y="6906"/>
                    <a:pt x="953" y="6906"/>
                  </a:cubicBezTo>
                  <a:lnTo>
                    <a:pt x="7859" y="6906"/>
                  </a:lnTo>
                  <a:cubicBezTo>
                    <a:pt x="8383" y="6906"/>
                    <a:pt x="8788" y="6478"/>
                    <a:pt x="8788" y="5978"/>
                  </a:cubicBezTo>
                  <a:lnTo>
                    <a:pt x="87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5"/>
            <p:cNvSpPr/>
            <p:nvPr/>
          </p:nvSpPr>
          <p:spPr>
            <a:xfrm>
              <a:off x="6002261" y="3979234"/>
              <a:ext cx="14564" cy="14564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00" y="501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5"/>
            <p:cNvSpPr/>
            <p:nvPr/>
          </p:nvSpPr>
          <p:spPr>
            <a:xfrm>
              <a:off x="5972493" y="3869175"/>
              <a:ext cx="14564" cy="15233"/>
            </a:xfrm>
            <a:custGeom>
              <a:avLst/>
              <a:gdLst/>
              <a:ahLst/>
              <a:cxnLst/>
              <a:rect l="l" t="t" r="r" b="b"/>
              <a:pathLst>
                <a:path w="501" h="524" extrusionOk="0">
                  <a:moveTo>
                    <a:pt x="0" y="0"/>
                  </a:moveTo>
                  <a:lnTo>
                    <a:pt x="0" y="524"/>
                  </a:lnTo>
                  <a:lnTo>
                    <a:pt x="500" y="524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5"/>
            <p:cNvSpPr/>
            <p:nvPr/>
          </p:nvSpPr>
          <p:spPr>
            <a:xfrm>
              <a:off x="6032029" y="3979234"/>
              <a:ext cx="15262" cy="14564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24" y="50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6061796" y="3979234"/>
              <a:ext cx="15262" cy="14564"/>
            </a:xfrm>
            <a:custGeom>
              <a:avLst/>
              <a:gdLst/>
              <a:ahLst/>
              <a:cxnLst/>
              <a:rect l="l" t="t" r="r" b="b"/>
              <a:pathLst>
                <a:path w="525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24" y="501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55"/>
          <p:cNvSpPr/>
          <p:nvPr/>
        </p:nvSpPr>
        <p:spPr>
          <a:xfrm rot="-9899781">
            <a:off x="4879891" y="-1168256"/>
            <a:ext cx="5138370" cy="2205079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4" name="Google Shape;894;p55"/>
          <p:cNvGrpSpPr/>
          <p:nvPr/>
        </p:nvGrpSpPr>
        <p:grpSpPr>
          <a:xfrm>
            <a:off x="6388165" y="969027"/>
            <a:ext cx="1813376" cy="3205439"/>
            <a:chOff x="-2692710" y="890090"/>
            <a:chExt cx="1813376" cy="3205439"/>
          </a:xfrm>
        </p:grpSpPr>
        <p:sp>
          <p:nvSpPr>
            <p:cNvPr id="895" name="Google Shape;895;p55"/>
            <p:cNvSpPr/>
            <p:nvPr/>
          </p:nvSpPr>
          <p:spPr>
            <a:xfrm>
              <a:off x="-2692710" y="1210140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63" y="0"/>
                  </a:moveTo>
                  <a:cubicBezTo>
                    <a:pt x="790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0" y="11520"/>
                    <a:pt x="1763" y="11520"/>
                  </a:cubicBezTo>
                  <a:cubicBezTo>
                    <a:pt x="2766" y="11520"/>
                    <a:pt x="3556" y="10730"/>
                    <a:pt x="3556" y="9757"/>
                  </a:cubicBezTo>
                  <a:lnTo>
                    <a:pt x="3556" y="1794"/>
                  </a:lnTo>
                  <a:cubicBezTo>
                    <a:pt x="3556" y="790"/>
                    <a:pt x="2766" y="0"/>
                    <a:pt x="176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-962194" y="1210140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94" y="0"/>
                  </a:moveTo>
                  <a:cubicBezTo>
                    <a:pt x="791" y="0"/>
                    <a:pt x="0" y="790"/>
                    <a:pt x="0" y="1794"/>
                  </a:cubicBezTo>
                  <a:lnTo>
                    <a:pt x="0" y="9757"/>
                  </a:lnTo>
                  <a:cubicBezTo>
                    <a:pt x="0" y="10730"/>
                    <a:pt x="791" y="11520"/>
                    <a:pt x="1794" y="11520"/>
                  </a:cubicBezTo>
                  <a:cubicBezTo>
                    <a:pt x="2766" y="11520"/>
                    <a:pt x="3557" y="10730"/>
                    <a:pt x="3557" y="9757"/>
                  </a:cubicBezTo>
                  <a:lnTo>
                    <a:pt x="3557" y="1794"/>
                  </a:lnTo>
                  <a:cubicBezTo>
                    <a:pt x="3557" y="790"/>
                    <a:pt x="2766" y="0"/>
                    <a:pt x="179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-2692710" y="1530166"/>
              <a:ext cx="82860" cy="268382"/>
            </a:xfrm>
            <a:custGeom>
              <a:avLst/>
              <a:gdLst/>
              <a:ahLst/>
              <a:cxnLst/>
              <a:rect l="l" t="t" r="r" b="b"/>
              <a:pathLst>
                <a:path w="3557" h="11521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lnTo>
                    <a:pt x="0" y="9758"/>
                  </a:lnTo>
                  <a:cubicBezTo>
                    <a:pt x="0" y="10731"/>
                    <a:pt x="790" y="11521"/>
                    <a:pt x="1763" y="11521"/>
                  </a:cubicBezTo>
                  <a:cubicBezTo>
                    <a:pt x="2766" y="11521"/>
                    <a:pt x="3556" y="10731"/>
                    <a:pt x="3556" y="9758"/>
                  </a:cubicBezTo>
                  <a:lnTo>
                    <a:pt x="3556" y="1794"/>
                  </a:ln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-2651641" y="890090"/>
              <a:ext cx="1730539" cy="3205439"/>
            </a:xfrm>
            <a:custGeom>
              <a:avLst/>
              <a:gdLst/>
              <a:ahLst/>
              <a:cxnLst/>
              <a:rect l="l" t="t" r="r" b="b"/>
              <a:pathLst>
                <a:path w="74288" h="137602" extrusionOk="0">
                  <a:moveTo>
                    <a:pt x="6383" y="0"/>
                  </a:moveTo>
                  <a:cubicBezTo>
                    <a:pt x="2857" y="0"/>
                    <a:pt x="0" y="2858"/>
                    <a:pt x="0" y="6414"/>
                  </a:cubicBezTo>
                  <a:lnTo>
                    <a:pt x="0" y="131218"/>
                  </a:lnTo>
                  <a:cubicBezTo>
                    <a:pt x="0" y="134744"/>
                    <a:pt x="2857" y="137601"/>
                    <a:pt x="6383" y="137601"/>
                  </a:cubicBezTo>
                  <a:lnTo>
                    <a:pt x="67904" y="137601"/>
                  </a:lnTo>
                  <a:cubicBezTo>
                    <a:pt x="71430" y="137601"/>
                    <a:pt x="74287" y="134744"/>
                    <a:pt x="74287" y="131218"/>
                  </a:cubicBezTo>
                  <a:lnTo>
                    <a:pt x="74287" y="6414"/>
                  </a:lnTo>
                  <a:cubicBezTo>
                    <a:pt x="74287" y="2858"/>
                    <a:pt x="71430" y="0"/>
                    <a:pt x="6790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5"/>
            <p:cNvSpPr/>
            <p:nvPr/>
          </p:nvSpPr>
          <p:spPr>
            <a:xfrm>
              <a:off x="-2546860" y="1006914"/>
              <a:ext cx="1520954" cy="2971766"/>
            </a:xfrm>
            <a:custGeom>
              <a:avLst/>
              <a:gdLst/>
              <a:ahLst/>
              <a:cxnLst/>
              <a:rect l="l" t="t" r="r" b="b"/>
              <a:pathLst>
                <a:path w="65291" h="127571" extrusionOk="0">
                  <a:moveTo>
                    <a:pt x="63041" y="127571"/>
                  </a:moveTo>
                  <a:lnTo>
                    <a:pt x="2280" y="127571"/>
                  </a:lnTo>
                  <a:cubicBezTo>
                    <a:pt x="1004" y="127571"/>
                    <a:pt x="1" y="126537"/>
                    <a:pt x="1" y="125291"/>
                  </a:cubicBezTo>
                  <a:lnTo>
                    <a:pt x="1" y="2280"/>
                  </a:lnTo>
                  <a:cubicBezTo>
                    <a:pt x="1" y="1034"/>
                    <a:pt x="1004" y="1"/>
                    <a:pt x="2280" y="1"/>
                  </a:cubicBezTo>
                  <a:lnTo>
                    <a:pt x="63041" y="1"/>
                  </a:lnTo>
                  <a:cubicBezTo>
                    <a:pt x="64288" y="1"/>
                    <a:pt x="65291" y="1034"/>
                    <a:pt x="65291" y="2280"/>
                  </a:cubicBezTo>
                  <a:lnTo>
                    <a:pt x="65291" y="125291"/>
                  </a:lnTo>
                  <a:cubicBezTo>
                    <a:pt x="65291" y="126537"/>
                    <a:pt x="64288" y="127571"/>
                    <a:pt x="63041" y="12757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5"/>
            <p:cNvSpPr/>
            <p:nvPr/>
          </p:nvSpPr>
          <p:spPr>
            <a:xfrm>
              <a:off x="-2072457" y="3859713"/>
              <a:ext cx="572847" cy="59495"/>
            </a:xfrm>
            <a:custGeom>
              <a:avLst/>
              <a:gdLst/>
              <a:ahLst/>
              <a:cxnLst/>
              <a:rect l="l" t="t" r="r" b="b"/>
              <a:pathLst>
                <a:path w="24591" h="2554" extrusionOk="0">
                  <a:moveTo>
                    <a:pt x="1277" y="0"/>
                  </a:moveTo>
                  <a:cubicBezTo>
                    <a:pt x="578" y="0"/>
                    <a:pt x="1" y="548"/>
                    <a:pt x="1" y="1277"/>
                  </a:cubicBezTo>
                  <a:cubicBezTo>
                    <a:pt x="1" y="1976"/>
                    <a:pt x="578" y="2554"/>
                    <a:pt x="1277" y="2554"/>
                  </a:cubicBezTo>
                  <a:lnTo>
                    <a:pt x="23314" y="2554"/>
                  </a:lnTo>
                  <a:cubicBezTo>
                    <a:pt x="24013" y="2554"/>
                    <a:pt x="24591" y="1976"/>
                    <a:pt x="24591" y="1277"/>
                  </a:cubicBezTo>
                  <a:cubicBezTo>
                    <a:pt x="24591" y="548"/>
                    <a:pt x="24013" y="0"/>
                    <a:pt x="233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5"/>
            <p:cNvSpPr/>
            <p:nvPr/>
          </p:nvSpPr>
          <p:spPr>
            <a:xfrm>
              <a:off x="-1941446" y="931858"/>
              <a:ext cx="377402" cy="41092"/>
            </a:xfrm>
            <a:custGeom>
              <a:avLst/>
              <a:gdLst/>
              <a:ahLst/>
              <a:cxnLst/>
              <a:rect l="l" t="t" r="r" b="b"/>
              <a:pathLst>
                <a:path w="16201" h="1764" extrusionOk="0">
                  <a:moveTo>
                    <a:pt x="881" y="1"/>
                  </a:moveTo>
                  <a:cubicBezTo>
                    <a:pt x="395" y="1"/>
                    <a:pt x="0" y="396"/>
                    <a:pt x="0" y="882"/>
                  </a:cubicBezTo>
                  <a:cubicBezTo>
                    <a:pt x="0" y="1369"/>
                    <a:pt x="395" y="1764"/>
                    <a:pt x="881" y="1764"/>
                  </a:cubicBezTo>
                  <a:lnTo>
                    <a:pt x="15319" y="1764"/>
                  </a:lnTo>
                  <a:cubicBezTo>
                    <a:pt x="15806" y="1764"/>
                    <a:pt x="16201" y="1369"/>
                    <a:pt x="16201" y="882"/>
                  </a:cubicBezTo>
                  <a:cubicBezTo>
                    <a:pt x="16201" y="396"/>
                    <a:pt x="15806" y="1"/>
                    <a:pt x="15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5"/>
            <p:cNvSpPr/>
            <p:nvPr/>
          </p:nvSpPr>
          <p:spPr>
            <a:xfrm>
              <a:off x="-2008023" y="929039"/>
              <a:ext cx="40394" cy="40370"/>
            </a:xfrm>
            <a:custGeom>
              <a:avLst/>
              <a:gdLst/>
              <a:ahLst/>
              <a:cxnLst/>
              <a:rect l="l" t="t" r="r" b="b"/>
              <a:pathLst>
                <a:path w="1734" h="1733" extrusionOk="0">
                  <a:moveTo>
                    <a:pt x="882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38"/>
                    <a:pt x="396" y="1733"/>
                    <a:pt x="882" y="1733"/>
                  </a:cubicBezTo>
                  <a:cubicBezTo>
                    <a:pt x="1338" y="1733"/>
                    <a:pt x="1733" y="1338"/>
                    <a:pt x="1733" y="882"/>
                  </a:cubicBezTo>
                  <a:cubicBezTo>
                    <a:pt x="1733" y="395"/>
                    <a:pt x="1338" y="0"/>
                    <a:pt x="8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55"/>
            <p:cNvGrpSpPr/>
            <p:nvPr/>
          </p:nvGrpSpPr>
          <p:grpSpPr>
            <a:xfrm>
              <a:off x="-2520319" y="1038663"/>
              <a:ext cx="1468593" cy="1080696"/>
              <a:chOff x="4957050" y="2713100"/>
              <a:chExt cx="1599600" cy="1177100"/>
            </a:xfrm>
          </p:grpSpPr>
          <p:sp>
            <p:nvSpPr>
              <p:cNvPr id="904" name="Google Shape;904;p55"/>
              <p:cNvSpPr/>
              <p:nvPr/>
            </p:nvSpPr>
            <p:spPr>
              <a:xfrm>
                <a:off x="4957050" y="2713100"/>
                <a:ext cx="1599600" cy="1177100"/>
              </a:xfrm>
              <a:custGeom>
                <a:avLst/>
                <a:gdLst/>
                <a:ahLst/>
                <a:cxnLst/>
                <a:rect l="l" t="t" r="r" b="b"/>
                <a:pathLst>
                  <a:path w="63984" h="47084" extrusionOk="0">
                    <a:moveTo>
                      <a:pt x="59576" y="47083"/>
                    </a:moveTo>
                    <a:lnTo>
                      <a:pt x="4408" y="47083"/>
                    </a:lnTo>
                    <a:cubicBezTo>
                      <a:pt x="1976" y="47083"/>
                      <a:pt x="0" y="45107"/>
                      <a:pt x="0" y="42676"/>
                    </a:cubicBezTo>
                    <a:lnTo>
                      <a:pt x="0" y="4438"/>
                    </a:lnTo>
                    <a:cubicBezTo>
                      <a:pt x="0" y="1976"/>
                      <a:pt x="1976" y="0"/>
                      <a:pt x="4408" y="0"/>
                    </a:cubicBezTo>
                    <a:lnTo>
                      <a:pt x="59576" y="0"/>
                    </a:lnTo>
                    <a:cubicBezTo>
                      <a:pt x="62008" y="0"/>
                      <a:pt x="63983" y="1976"/>
                      <a:pt x="63983" y="4438"/>
                    </a:cubicBezTo>
                    <a:lnTo>
                      <a:pt x="63983" y="42676"/>
                    </a:lnTo>
                    <a:cubicBezTo>
                      <a:pt x="63983" y="45107"/>
                      <a:pt x="62008" y="47083"/>
                      <a:pt x="59576" y="4708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5"/>
              <p:cNvSpPr/>
              <p:nvPr/>
            </p:nvSpPr>
            <p:spPr>
              <a:xfrm>
                <a:off x="5161450" y="2965375"/>
                <a:ext cx="458250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25108" extrusionOk="0">
                    <a:moveTo>
                      <a:pt x="15867" y="1"/>
                    </a:moveTo>
                    <a:lnTo>
                      <a:pt x="2463" y="1"/>
                    </a:lnTo>
                    <a:cubicBezTo>
                      <a:pt x="1095" y="1"/>
                      <a:pt x="1" y="1125"/>
                      <a:pt x="1" y="2463"/>
                    </a:cubicBezTo>
                    <a:lnTo>
                      <a:pt x="1" y="22645"/>
                    </a:lnTo>
                    <a:cubicBezTo>
                      <a:pt x="1" y="24013"/>
                      <a:pt x="1095" y="25107"/>
                      <a:pt x="2463" y="25107"/>
                    </a:cubicBezTo>
                    <a:lnTo>
                      <a:pt x="15867" y="25107"/>
                    </a:lnTo>
                    <a:cubicBezTo>
                      <a:pt x="17235" y="25107"/>
                      <a:pt x="18329" y="24013"/>
                      <a:pt x="18329" y="22645"/>
                    </a:cubicBezTo>
                    <a:lnTo>
                      <a:pt x="18329" y="2463"/>
                    </a:lnTo>
                    <a:cubicBezTo>
                      <a:pt x="18329" y="1125"/>
                      <a:pt x="17235" y="1"/>
                      <a:pt x="158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5"/>
              <p:cNvSpPr/>
              <p:nvPr/>
            </p:nvSpPr>
            <p:spPr>
              <a:xfrm>
                <a:off x="5896275" y="2965375"/>
                <a:ext cx="458250" cy="627700"/>
              </a:xfrm>
              <a:custGeom>
                <a:avLst/>
                <a:gdLst/>
                <a:ahLst/>
                <a:cxnLst/>
                <a:rect l="l" t="t" r="r" b="b"/>
                <a:pathLst>
                  <a:path w="18330" h="25108" extrusionOk="0">
                    <a:moveTo>
                      <a:pt x="15867" y="1"/>
                    </a:moveTo>
                    <a:lnTo>
                      <a:pt x="2462" y="1"/>
                    </a:lnTo>
                    <a:cubicBezTo>
                      <a:pt x="1095" y="1"/>
                      <a:pt x="0" y="1125"/>
                      <a:pt x="0" y="2463"/>
                    </a:cubicBezTo>
                    <a:lnTo>
                      <a:pt x="0" y="22645"/>
                    </a:lnTo>
                    <a:cubicBezTo>
                      <a:pt x="0" y="24013"/>
                      <a:pt x="1095" y="25107"/>
                      <a:pt x="2462" y="25107"/>
                    </a:cubicBezTo>
                    <a:lnTo>
                      <a:pt x="15867" y="25107"/>
                    </a:lnTo>
                    <a:cubicBezTo>
                      <a:pt x="17235" y="25107"/>
                      <a:pt x="18329" y="24013"/>
                      <a:pt x="18329" y="22645"/>
                    </a:cubicBezTo>
                    <a:lnTo>
                      <a:pt x="18329" y="2463"/>
                    </a:lnTo>
                    <a:cubicBezTo>
                      <a:pt x="18329" y="1125"/>
                      <a:pt x="17235" y="1"/>
                      <a:pt x="158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5"/>
              <p:cNvSpPr/>
              <p:nvPr/>
            </p:nvSpPr>
            <p:spPr>
              <a:xfrm>
                <a:off x="5476800" y="2878750"/>
                <a:ext cx="560825" cy="767525"/>
              </a:xfrm>
              <a:custGeom>
                <a:avLst/>
                <a:gdLst/>
                <a:ahLst/>
                <a:cxnLst/>
                <a:rect l="l" t="t" r="r" b="b"/>
                <a:pathLst>
                  <a:path w="22433" h="30701" extrusionOk="0">
                    <a:moveTo>
                      <a:pt x="2463" y="1"/>
                    </a:moveTo>
                    <a:cubicBezTo>
                      <a:pt x="1095" y="1"/>
                      <a:pt x="1" y="1095"/>
                      <a:pt x="1" y="2463"/>
                    </a:cubicBezTo>
                    <a:lnTo>
                      <a:pt x="1" y="28268"/>
                    </a:lnTo>
                    <a:cubicBezTo>
                      <a:pt x="1" y="29606"/>
                      <a:pt x="1095" y="30700"/>
                      <a:pt x="2463" y="30700"/>
                    </a:cubicBezTo>
                    <a:lnTo>
                      <a:pt x="19971" y="30700"/>
                    </a:lnTo>
                    <a:cubicBezTo>
                      <a:pt x="21339" y="30700"/>
                      <a:pt x="22433" y="29606"/>
                      <a:pt x="22433" y="28268"/>
                    </a:cubicBezTo>
                    <a:lnTo>
                      <a:pt x="22433" y="2463"/>
                    </a:lnTo>
                    <a:cubicBezTo>
                      <a:pt x="22433" y="1095"/>
                      <a:pt x="21339" y="1"/>
                      <a:pt x="199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5"/>
              <p:cNvSpPr/>
              <p:nvPr/>
            </p:nvSpPr>
            <p:spPr>
              <a:xfrm>
                <a:off x="6444925" y="3218425"/>
                <a:ext cx="36500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2949" fill="none" extrusionOk="0">
                    <a:moveTo>
                      <a:pt x="0" y="2949"/>
                    </a:moveTo>
                    <a:lnTo>
                      <a:pt x="1459" y="1459"/>
                    </a:lnTo>
                    <a:lnTo>
                      <a:pt x="0" y="0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5"/>
              <p:cNvSpPr/>
              <p:nvPr/>
            </p:nvSpPr>
            <p:spPr>
              <a:xfrm>
                <a:off x="5049000" y="3218425"/>
                <a:ext cx="37250" cy="737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2949" fill="none" extrusionOk="0">
                    <a:moveTo>
                      <a:pt x="1490" y="2949"/>
                    </a:moveTo>
                    <a:lnTo>
                      <a:pt x="0" y="1459"/>
                    </a:lnTo>
                    <a:lnTo>
                      <a:pt x="1490" y="0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5"/>
              <p:cNvSpPr/>
              <p:nvPr/>
            </p:nvSpPr>
            <p:spPr>
              <a:xfrm>
                <a:off x="5552800" y="3261725"/>
                <a:ext cx="44100" cy="191525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7661" extrusionOk="0">
                    <a:moveTo>
                      <a:pt x="882" y="7661"/>
                    </a:moveTo>
                    <a:lnTo>
                      <a:pt x="882" y="7661"/>
                    </a:lnTo>
                    <a:cubicBezTo>
                      <a:pt x="396" y="7661"/>
                      <a:pt x="1" y="7265"/>
                      <a:pt x="1" y="6779"/>
                    </a:cubicBezTo>
                    <a:lnTo>
                      <a:pt x="1" y="882"/>
                    </a:lnTo>
                    <a:cubicBezTo>
                      <a:pt x="1" y="396"/>
                      <a:pt x="396" y="1"/>
                      <a:pt x="882" y="1"/>
                    </a:cubicBezTo>
                    <a:lnTo>
                      <a:pt x="882" y="1"/>
                    </a:lnTo>
                    <a:cubicBezTo>
                      <a:pt x="1368" y="1"/>
                      <a:pt x="1764" y="396"/>
                      <a:pt x="1764" y="882"/>
                    </a:cubicBezTo>
                    <a:lnTo>
                      <a:pt x="1764" y="6779"/>
                    </a:lnTo>
                    <a:cubicBezTo>
                      <a:pt x="1764" y="7265"/>
                      <a:pt x="1368" y="7661"/>
                      <a:pt x="882" y="76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5"/>
              <p:cNvSpPr/>
              <p:nvPr/>
            </p:nvSpPr>
            <p:spPr>
              <a:xfrm>
                <a:off x="5644750" y="3166750"/>
                <a:ext cx="44100" cy="286500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1460" extrusionOk="0">
                    <a:moveTo>
                      <a:pt x="882" y="11460"/>
                    </a:moveTo>
                    <a:lnTo>
                      <a:pt x="882" y="11460"/>
                    </a:lnTo>
                    <a:cubicBezTo>
                      <a:pt x="396" y="11460"/>
                      <a:pt x="0" y="11064"/>
                      <a:pt x="0" y="10578"/>
                    </a:cubicBezTo>
                    <a:lnTo>
                      <a:pt x="0" y="882"/>
                    </a:lnTo>
                    <a:cubicBezTo>
                      <a:pt x="0" y="396"/>
                      <a:pt x="396" y="1"/>
                      <a:pt x="882" y="1"/>
                    </a:cubicBezTo>
                    <a:lnTo>
                      <a:pt x="882" y="1"/>
                    </a:lnTo>
                    <a:cubicBezTo>
                      <a:pt x="1368" y="1"/>
                      <a:pt x="1763" y="396"/>
                      <a:pt x="1763" y="882"/>
                    </a:cubicBezTo>
                    <a:lnTo>
                      <a:pt x="1763" y="10578"/>
                    </a:lnTo>
                    <a:cubicBezTo>
                      <a:pt x="1763" y="11064"/>
                      <a:pt x="1368" y="11460"/>
                      <a:pt x="882" y="114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5"/>
              <p:cNvSpPr/>
              <p:nvPr/>
            </p:nvSpPr>
            <p:spPr>
              <a:xfrm>
                <a:off x="5735925" y="3261725"/>
                <a:ext cx="44875" cy="19152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7661" extrusionOk="0">
                    <a:moveTo>
                      <a:pt x="913" y="7661"/>
                    </a:moveTo>
                    <a:lnTo>
                      <a:pt x="913" y="7661"/>
                    </a:lnTo>
                    <a:cubicBezTo>
                      <a:pt x="396" y="7661"/>
                      <a:pt x="1" y="7265"/>
                      <a:pt x="1" y="6779"/>
                    </a:cubicBezTo>
                    <a:lnTo>
                      <a:pt x="1" y="882"/>
                    </a:lnTo>
                    <a:cubicBezTo>
                      <a:pt x="1" y="396"/>
                      <a:pt x="396" y="1"/>
                      <a:pt x="913" y="1"/>
                    </a:cubicBezTo>
                    <a:lnTo>
                      <a:pt x="913" y="1"/>
                    </a:lnTo>
                    <a:cubicBezTo>
                      <a:pt x="1399" y="1"/>
                      <a:pt x="1794" y="396"/>
                      <a:pt x="1794" y="882"/>
                    </a:cubicBezTo>
                    <a:lnTo>
                      <a:pt x="1794" y="6779"/>
                    </a:lnTo>
                    <a:cubicBezTo>
                      <a:pt x="1794" y="7265"/>
                      <a:pt x="1399" y="7661"/>
                      <a:pt x="913" y="76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5827875" y="3071775"/>
                <a:ext cx="44875" cy="3814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5259" extrusionOk="0">
                    <a:moveTo>
                      <a:pt x="913" y="15259"/>
                    </a:moveTo>
                    <a:lnTo>
                      <a:pt x="913" y="15259"/>
                    </a:lnTo>
                    <a:cubicBezTo>
                      <a:pt x="396" y="15259"/>
                      <a:pt x="1" y="14863"/>
                      <a:pt x="1" y="14377"/>
                    </a:cubicBezTo>
                    <a:lnTo>
                      <a:pt x="1" y="882"/>
                    </a:lnTo>
                    <a:cubicBezTo>
                      <a:pt x="1" y="395"/>
                      <a:pt x="396" y="0"/>
                      <a:pt x="913" y="0"/>
                    </a:cubicBezTo>
                    <a:lnTo>
                      <a:pt x="913" y="0"/>
                    </a:lnTo>
                    <a:cubicBezTo>
                      <a:pt x="1399" y="0"/>
                      <a:pt x="1794" y="395"/>
                      <a:pt x="1794" y="882"/>
                    </a:cubicBezTo>
                    <a:lnTo>
                      <a:pt x="1794" y="14377"/>
                    </a:lnTo>
                    <a:cubicBezTo>
                      <a:pt x="1794" y="14863"/>
                      <a:pt x="1399" y="15259"/>
                      <a:pt x="913" y="152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5"/>
              <p:cNvSpPr/>
              <p:nvPr/>
            </p:nvSpPr>
            <p:spPr>
              <a:xfrm>
                <a:off x="5919825" y="3166750"/>
                <a:ext cx="44875" cy="286500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1460" extrusionOk="0">
                    <a:moveTo>
                      <a:pt x="882" y="11460"/>
                    </a:moveTo>
                    <a:lnTo>
                      <a:pt x="882" y="11460"/>
                    </a:lnTo>
                    <a:cubicBezTo>
                      <a:pt x="396" y="11460"/>
                      <a:pt x="1" y="11064"/>
                      <a:pt x="1" y="10578"/>
                    </a:cubicBezTo>
                    <a:lnTo>
                      <a:pt x="1" y="882"/>
                    </a:lnTo>
                    <a:cubicBezTo>
                      <a:pt x="1" y="396"/>
                      <a:pt x="396" y="1"/>
                      <a:pt x="882" y="1"/>
                    </a:cubicBezTo>
                    <a:lnTo>
                      <a:pt x="882" y="1"/>
                    </a:lnTo>
                    <a:cubicBezTo>
                      <a:pt x="1399" y="1"/>
                      <a:pt x="1794" y="396"/>
                      <a:pt x="1794" y="882"/>
                    </a:cubicBezTo>
                    <a:lnTo>
                      <a:pt x="1794" y="10578"/>
                    </a:lnTo>
                    <a:cubicBezTo>
                      <a:pt x="1794" y="11064"/>
                      <a:pt x="1399" y="11460"/>
                      <a:pt x="882" y="114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5"/>
              <p:cNvSpPr/>
              <p:nvPr/>
            </p:nvSpPr>
            <p:spPr>
              <a:xfrm>
                <a:off x="5540650" y="375035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65" y="0"/>
                      <a:pt x="0" y="365"/>
                      <a:pt x="0" y="791"/>
                    </a:cubicBezTo>
                    <a:cubicBezTo>
                      <a:pt x="0" y="1247"/>
                      <a:pt x="365" y="1581"/>
                      <a:pt x="791" y="1581"/>
                    </a:cubicBezTo>
                    <a:cubicBezTo>
                      <a:pt x="1246" y="1581"/>
                      <a:pt x="1611" y="1247"/>
                      <a:pt x="1611" y="791"/>
                    </a:cubicBezTo>
                    <a:cubicBezTo>
                      <a:pt x="1611" y="365"/>
                      <a:pt x="1246" y="0"/>
                      <a:pt x="7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5"/>
              <p:cNvSpPr/>
              <p:nvPr/>
            </p:nvSpPr>
            <p:spPr>
              <a:xfrm>
                <a:off x="5639425" y="375035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65" y="0"/>
                      <a:pt x="1" y="365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cubicBezTo>
                      <a:pt x="1247" y="1581"/>
                      <a:pt x="1612" y="1247"/>
                      <a:pt x="1612" y="79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5"/>
              <p:cNvSpPr/>
              <p:nvPr/>
            </p:nvSpPr>
            <p:spPr>
              <a:xfrm>
                <a:off x="5738225" y="375035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0" y="0"/>
                    </a:moveTo>
                    <a:cubicBezTo>
                      <a:pt x="365" y="0"/>
                      <a:pt x="0" y="365"/>
                      <a:pt x="0" y="791"/>
                    </a:cubicBezTo>
                    <a:cubicBezTo>
                      <a:pt x="0" y="1247"/>
                      <a:pt x="365" y="1581"/>
                      <a:pt x="790" y="1581"/>
                    </a:cubicBezTo>
                    <a:cubicBezTo>
                      <a:pt x="1246" y="1581"/>
                      <a:pt x="1611" y="1247"/>
                      <a:pt x="1611" y="791"/>
                    </a:cubicBezTo>
                    <a:cubicBezTo>
                      <a:pt x="1611" y="365"/>
                      <a:pt x="1246" y="0"/>
                      <a:pt x="7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5"/>
              <p:cNvSpPr/>
              <p:nvPr/>
            </p:nvSpPr>
            <p:spPr>
              <a:xfrm>
                <a:off x="5837000" y="375035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791" y="0"/>
                    </a:moveTo>
                    <a:cubicBezTo>
                      <a:pt x="365" y="0"/>
                      <a:pt x="1" y="365"/>
                      <a:pt x="1" y="791"/>
                    </a:cubicBezTo>
                    <a:cubicBezTo>
                      <a:pt x="1" y="1247"/>
                      <a:pt x="365" y="1581"/>
                      <a:pt x="791" y="1581"/>
                    </a:cubicBezTo>
                    <a:cubicBezTo>
                      <a:pt x="1247" y="1581"/>
                      <a:pt x="1612" y="1247"/>
                      <a:pt x="1612" y="791"/>
                    </a:cubicBezTo>
                    <a:cubicBezTo>
                      <a:pt x="1612" y="365"/>
                      <a:pt x="1247" y="0"/>
                      <a:pt x="7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5935775" y="3750350"/>
                <a:ext cx="40300" cy="3952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581" extrusionOk="0">
                    <a:moveTo>
                      <a:pt x="822" y="0"/>
                    </a:moveTo>
                    <a:cubicBezTo>
                      <a:pt x="366" y="0"/>
                      <a:pt x="1" y="365"/>
                      <a:pt x="1" y="791"/>
                    </a:cubicBezTo>
                    <a:cubicBezTo>
                      <a:pt x="1" y="1247"/>
                      <a:pt x="366" y="1581"/>
                      <a:pt x="822" y="1581"/>
                    </a:cubicBezTo>
                    <a:cubicBezTo>
                      <a:pt x="1247" y="1581"/>
                      <a:pt x="1612" y="1247"/>
                      <a:pt x="1612" y="791"/>
                    </a:cubicBezTo>
                    <a:cubicBezTo>
                      <a:pt x="1612" y="365"/>
                      <a:pt x="1247" y="0"/>
                      <a:pt x="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6349175" y="2755500"/>
                <a:ext cx="165675" cy="14622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5849" extrusionOk="0">
                    <a:moveTo>
                      <a:pt x="3327" y="0"/>
                    </a:moveTo>
                    <a:cubicBezTo>
                      <a:pt x="2180" y="0"/>
                      <a:pt x="1090" y="674"/>
                      <a:pt x="608" y="1800"/>
                    </a:cubicBezTo>
                    <a:cubicBezTo>
                      <a:pt x="0" y="3289"/>
                      <a:pt x="699" y="5022"/>
                      <a:pt x="2189" y="5630"/>
                    </a:cubicBezTo>
                    <a:cubicBezTo>
                      <a:pt x="2553" y="5778"/>
                      <a:pt x="2929" y="5849"/>
                      <a:pt x="3300" y="5849"/>
                    </a:cubicBezTo>
                    <a:cubicBezTo>
                      <a:pt x="4446" y="5849"/>
                      <a:pt x="5536" y="5175"/>
                      <a:pt x="6019" y="4049"/>
                    </a:cubicBezTo>
                    <a:cubicBezTo>
                      <a:pt x="6627" y="2560"/>
                      <a:pt x="5927" y="858"/>
                      <a:pt x="4438" y="219"/>
                    </a:cubicBezTo>
                    <a:cubicBezTo>
                      <a:pt x="4074" y="71"/>
                      <a:pt x="3697" y="0"/>
                      <a:pt x="3327" y="0"/>
                    </a:cubicBezTo>
                    <a:close/>
                  </a:path>
                </a:pathLst>
              </a:custGeom>
              <a:solidFill>
                <a:srgbClr val="3722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5"/>
              <p:cNvSpPr/>
              <p:nvPr/>
            </p:nvSpPr>
            <p:spPr>
              <a:xfrm>
                <a:off x="6406925" y="2802775"/>
                <a:ext cx="501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07" fill="none" extrusionOk="0">
                    <a:moveTo>
                      <a:pt x="0" y="0"/>
                    </a:moveTo>
                    <a:lnTo>
                      <a:pt x="2006" y="2006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5"/>
              <p:cNvSpPr/>
              <p:nvPr/>
            </p:nvSpPr>
            <p:spPr>
              <a:xfrm>
                <a:off x="6406925" y="2802775"/>
                <a:ext cx="501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07" fill="none" extrusionOk="0">
                    <a:moveTo>
                      <a:pt x="2006" y="0"/>
                    </a:moveTo>
                    <a:lnTo>
                      <a:pt x="0" y="2006"/>
                    </a:lnTo>
                  </a:path>
                </a:pathLst>
              </a:custGeom>
              <a:noFill/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3" name="Google Shape;923;p55"/>
            <p:cNvGrpSpPr/>
            <p:nvPr/>
          </p:nvGrpSpPr>
          <p:grpSpPr>
            <a:xfrm>
              <a:off x="-2520717" y="2185085"/>
              <a:ext cx="1468688" cy="785807"/>
              <a:chOff x="1257900" y="2210800"/>
              <a:chExt cx="1908875" cy="1021325"/>
            </a:xfrm>
          </p:grpSpPr>
          <p:sp>
            <p:nvSpPr>
              <p:cNvPr id="924" name="Google Shape;924;p55"/>
              <p:cNvSpPr/>
              <p:nvPr/>
            </p:nvSpPr>
            <p:spPr>
              <a:xfrm>
                <a:off x="1257900" y="2210800"/>
                <a:ext cx="1908875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76355" h="40853" extrusionOk="0">
                    <a:moveTo>
                      <a:pt x="72524" y="40853"/>
                    </a:moveTo>
                    <a:lnTo>
                      <a:pt x="3830" y="40853"/>
                    </a:lnTo>
                    <a:cubicBezTo>
                      <a:pt x="1702" y="40853"/>
                      <a:pt x="0" y="39150"/>
                      <a:pt x="0" y="37053"/>
                    </a:cubicBezTo>
                    <a:lnTo>
                      <a:pt x="0" y="3800"/>
                    </a:lnTo>
                    <a:cubicBezTo>
                      <a:pt x="0" y="1703"/>
                      <a:pt x="1733" y="1"/>
                      <a:pt x="3830" y="1"/>
                    </a:cubicBezTo>
                    <a:lnTo>
                      <a:pt x="72524" y="1"/>
                    </a:lnTo>
                    <a:cubicBezTo>
                      <a:pt x="74652" y="1"/>
                      <a:pt x="76354" y="1703"/>
                      <a:pt x="76354" y="3800"/>
                    </a:cubicBezTo>
                    <a:lnTo>
                      <a:pt x="76354" y="37053"/>
                    </a:lnTo>
                    <a:cubicBezTo>
                      <a:pt x="76354" y="39150"/>
                      <a:pt x="74652" y="40853"/>
                      <a:pt x="72524" y="408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5"/>
              <p:cNvSpPr/>
              <p:nvPr/>
            </p:nvSpPr>
            <p:spPr>
              <a:xfrm>
                <a:off x="1526900" y="2471450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solidFill>
                <a:schemeClr val="dk2"/>
              </a:solidFill>
              <a:ln w="28875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5"/>
              <p:cNvSpPr/>
              <p:nvPr/>
            </p:nvSpPr>
            <p:spPr>
              <a:xfrm>
                <a:off x="1526900" y="2716125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1"/>
                    </a:moveTo>
                    <a:lnTo>
                      <a:pt x="55563" y="1"/>
                    </a:lnTo>
                  </a:path>
                </a:pathLst>
              </a:custGeom>
              <a:solidFill>
                <a:schemeClr val="dk2"/>
              </a:solidFill>
              <a:ln w="28875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5"/>
              <p:cNvSpPr/>
              <p:nvPr/>
            </p:nvSpPr>
            <p:spPr>
              <a:xfrm>
                <a:off x="1612750" y="2627675"/>
                <a:ext cx="21280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46" extrusionOk="0">
                    <a:moveTo>
                      <a:pt x="4261" y="1"/>
                    </a:moveTo>
                    <a:cubicBezTo>
                      <a:pt x="3968" y="1"/>
                      <a:pt x="3671" y="34"/>
                      <a:pt x="3375" y="104"/>
                    </a:cubicBezTo>
                    <a:cubicBezTo>
                      <a:pt x="1277" y="591"/>
                      <a:pt x="1" y="2688"/>
                      <a:pt x="487" y="4755"/>
                    </a:cubicBezTo>
                    <a:cubicBezTo>
                      <a:pt x="904" y="6551"/>
                      <a:pt x="2502" y="7746"/>
                      <a:pt x="4251" y="7746"/>
                    </a:cubicBezTo>
                    <a:cubicBezTo>
                      <a:pt x="4544" y="7746"/>
                      <a:pt x="4841" y="7712"/>
                      <a:pt x="5138" y="7642"/>
                    </a:cubicBezTo>
                    <a:cubicBezTo>
                      <a:pt x="7235" y="7156"/>
                      <a:pt x="8512" y="5059"/>
                      <a:pt x="8025" y="2992"/>
                    </a:cubicBezTo>
                    <a:cubicBezTo>
                      <a:pt x="7609" y="1195"/>
                      <a:pt x="6010" y="1"/>
                      <a:pt x="42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5"/>
              <p:cNvSpPr/>
              <p:nvPr/>
            </p:nvSpPr>
            <p:spPr>
              <a:xfrm>
                <a:off x="1650000" y="2655350"/>
                <a:ext cx="138325" cy="13907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63" extrusionOk="0">
                    <a:moveTo>
                      <a:pt x="5532" y="2766"/>
                    </a:moveTo>
                    <a:cubicBezTo>
                      <a:pt x="5532" y="4316"/>
                      <a:pt x="4286" y="5563"/>
                      <a:pt x="2766" y="5563"/>
                    </a:cubicBezTo>
                    <a:cubicBezTo>
                      <a:pt x="1246" y="5563"/>
                      <a:pt x="0" y="4316"/>
                      <a:pt x="0" y="2766"/>
                    </a:cubicBezTo>
                    <a:cubicBezTo>
                      <a:pt x="0" y="1246"/>
                      <a:pt x="124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5"/>
              <p:cNvSpPr/>
              <p:nvPr/>
            </p:nvSpPr>
            <p:spPr>
              <a:xfrm>
                <a:off x="1526900" y="2976025"/>
                <a:ext cx="138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5564" h="1" fill="none" extrusionOk="0">
                    <a:moveTo>
                      <a:pt x="0" y="0"/>
                    </a:moveTo>
                    <a:lnTo>
                      <a:pt x="55563" y="0"/>
                    </a:lnTo>
                  </a:path>
                </a:pathLst>
              </a:custGeom>
              <a:solidFill>
                <a:schemeClr val="dk2"/>
              </a:solidFill>
              <a:ln w="28875" cap="rnd" cmpd="sng">
                <a:solidFill>
                  <a:schemeClr val="dk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55"/>
              <p:cNvSpPr/>
              <p:nvPr/>
            </p:nvSpPr>
            <p:spPr>
              <a:xfrm>
                <a:off x="2581625" y="2887875"/>
                <a:ext cx="1938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7752" extrusionOk="0">
                    <a:moveTo>
                      <a:pt x="3861" y="0"/>
                    </a:moveTo>
                    <a:cubicBezTo>
                      <a:pt x="1733" y="0"/>
                      <a:pt x="0" y="1733"/>
                      <a:pt x="0" y="3891"/>
                    </a:cubicBezTo>
                    <a:cubicBezTo>
                      <a:pt x="0" y="6019"/>
                      <a:pt x="1733" y="7751"/>
                      <a:pt x="3861" y="7751"/>
                    </a:cubicBezTo>
                    <a:cubicBezTo>
                      <a:pt x="6019" y="7751"/>
                      <a:pt x="7751" y="6019"/>
                      <a:pt x="7751" y="3891"/>
                    </a:cubicBezTo>
                    <a:cubicBezTo>
                      <a:pt x="7751" y="1733"/>
                      <a:pt x="6019" y="0"/>
                      <a:pt x="38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55"/>
              <p:cNvSpPr/>
              <p:nvPr/>
            </p:nvSpPr>
            <p:spPr>
              <a:xfrm>
                <a:off x="2608975" y="2915975"/>
                <a:ext cx="13910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5533" extrusionOk="0">
                    <a:moveTo>
                      <a:pt x="5563" y="2767"/>
                    </a:moveTo>
                    <a:cubicBezTo>
                      <a:pt x="5563" y="4287"/>
                      <a:pt x="4317" y="5533"/>
                      <a:pt x="2767" y="5533"/>
                    </a:cubicBezTo>
                    <a:cubicBezTo>
                      <a:pt x="1247" y="5533"/>
                      <a:pt x="1" y="4287"/>
                      <a:pt x="1" y="2767"/>
                    </a:cubicBezTo>
                    <a:cubicBezTo>
                      <a:pt x="1" y="1217"/>
                      <a:pt x="1247" y="1"/>
                      <a:pt x="2767" y="1"/>
                    </a:cubicBezTo>
                    <a:cubicBezTo>
                      <a:pt x="4317" y="1"/>
                      <a:pt x="5563" y="1217"/>
                      <a:pt x="5563" y="27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5"/>
              <p:cNvSpPr/>
              <p:nvPr/>
            </p:nvSpPr>
            <p:spPr>
              <a:xfrm>
                <a:off x="2133275" y="2362400"/>
                <a:ext cx="212800" cy="193800"/>
              </a:xfrm>
              <a:custGeom>
                <a:avLst/>
                <a:gdLst/>
                <a:ahLst/>
                <a:cxnLst/>
                <a:rect l="l" t="t" r="r" b="b"/>
                <a:pathLst>
                  <a:path w="8512" h="7752" extrusionOk="0">
                    <a:moveTo>
                      <a:pt x="4245" y="1"/>
                    </a:moveTo>
                    <a:cubicBezTo>
                      <a:pt x="3253" y="1"/>
                      <a:pt x="2265" y="381"/>
                      <a:pt x="1521" y="1141"/>
                    </a:cubicBezTo>
                    <a:cubicBezTo>
                      <a:pt x="1" y="2660"/>
                      <a:pt x="1" y="5122"/>
                      <a:pt x="1521" y="6612"/>
                    </a:cubicBezTo>
                    <a:cubicBezTo>
                      <a:pt x="2265" y="7372"/>
                      <a:pt x="3253" y="7752"/>
                      <a:pt x="4245" y="7752"/>
                    </a:cubicBezTo>
                    <a:cubicBezTo>
                      <a:pt x="5237" y="7752"/>
                      <a:pt x="6232" y="7372"/>
                      <a:pt x="6992" y="6612"/>
                    </a:cubicBezTo>
                    <a:cubicBezTo>
                      <a:pt x="8512" y="5122"/>
                      <a:pt x="8512" y="2660"/>
                      <a:pt x="6992" y="1141"/>
                    </a:cubicBezTo>
                    <a:cubicBezTo>
                      <a:pt x="6232" y="381"/>
                      <a:pt x="5237" y="1"/>
                      <a:pt x="42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5"/>
              <p:cNvSpPr/>
              <p:nvPr/>
            </p:nvSpPr>
            <p:spPr>
              <a:xfrm>
                <a:off x="2170525" y="2390150"/>
                <a:ext cx="1383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5533" extrusionOk="0">
                    <a:moveTo>
                      <a:pt x="5532" y="2766"/>
                    </a:moveTo>
                    <a:cubicBezTo>
                      <a:pt x="5532" y="4316"/>
                      <a:pt x="4286" y="5532"/>
                      <a:pt x="2766" y="5532"/>
                    </a:cubicBezTo>
                    <a:cubicBezTo>
                      <a:pt x="1216" y="5532"/>
                      <a:pt x="0" y="4316"/>
                      <a:pt x="0" y="2766"/>
                    </a:cubicBezTo>
                    <a:cubicBezTo>
                      <a:pt x="0" y="1246"/>
                      <a:pt x="1216" y="0"/>
                      <a:pt x="2766" y="0"/>
                    </a:cubicBezTo>
                    <a:cubicBezTo>
                      <a:pt x="4286" y="0"/>
                      <a:pt x="5532" y="1246"/>
                      <a:pt x="5532" y="276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5"/>
              <p:cNvSpPr/>
              <p:nvPr/>
            </p:nvSpPr>
            <p:spPr>
              <a:xfrm>
                <a:off x="2963075" y="2250800"/>
                <a:ext cx="157325" cy="1457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5829" extrusionOk="0">
                    <a:moveTo>
                      <a:pt x="3171" y="0"/>
                    </a:moveTo>
                    <a:cubicBezTo>
                      <a:pt x="3008" y="0"/>
                      <a:pt x="2842" y="14"/>
                      <a:pt x="2676" y="42"/>
                    </a:cubicBezTo>
                    <a:cubicBezTo>
                      <a:pt x="1095" y="285"/>
                      <a:pt x="1" y="1775"/>
                      <a:pt x="275" y="3386"/>
                    </a:cubicBezTo>
                    <a:cubicBezTo>
                      <a:pt x="493" y="4803"/>
                      <a:pt x="1737" y="5829"/>
                      <a:pt x="3131" y="5829"/>
                    </a:cubicBezTo>
                    <a:cubicBezTo>
                      <a:pt x="3292" y="5829"/>
                      <a:pt x="3455" y="5815"/>
                      <a:pt x="3618" y="5787"/>
                    </a:cubicBezTo>
                    <a:cubicBezTo>
                      <a:pt x="5199" y="5544"/>
                      <a:pt x="6293" y="4024"/>
                      <a:pt x="6019" y="2443"/>
                    </a:cubicBezTo>
                    <a:cubicBezTo>
                      <a:pt x="5801" y="1026"/>
                      <a:pt x="4582" y="0"/>
                      <a:pt x="31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5"/>
              <p:cNvSpPr/>
              <p:nvPr/>
            </p:nvSpPr>
            <p:spPr>
              <a:xfrm>
                <a:off x="3016275" y="2297425"/>
                <a:ext cx="5095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 extrusionOk="0">
                    <a:moveTo>
                      <a:pt x="1" y="1"/>
                    </a:moveTo>
                    <a:lnTo>
                      <a:pt x="2037" y="2007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5"/>
              <p:cNvSpPr/>
              <p:nvPr/>
            </p:nvSpPr>
            <p:spPr>
              <a:xfrm>
                <a:off x="3016275" y="2297425"/>
                <a:ext cx="5095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008" fill="none" extrusionOk="0">
                    <a:moveTo>
                      <a:pt x="2037" y="1"/>
                    </a:moveTo>
                    <a:lnTo>
                      <a:pt x="1" y="2007"/>
                    </a:ln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 w="98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7" name="Google Shape;937;p55"/>
            <p:cNvSpPr/>
            <p:nvPr/>
          </p:nvSpPr>
          <p:spPr>
            <a:xfrm>
              <a:off x="-2520725" y="3036624"/>
              <a:ext cx="1468688" cy="701037"/>
            </a:xfrm>
            <a:custGeom>
              <a:avLst/>
              <a:gdLst/>
              <a:ahLst/>
              <a:cxnLst/>
              <a:rect l="l" t="t" r="r" b="b"/>
              <a:pathLst>
                <a:path w="76355" h="40853" extrusionOk="0">
                  <a:moveTo>
                    <a:pt x="72524" y="40853"/>
                  </a:moveTo>
                  <a:lnTo>
                    <a:pt x="3830" y="40853"/>
                  </a:lnTo>
                  <a:cubicBezTo>
                    <a:pt x="1702" y="40853"/>
                    <a:pt x="0" y="39150"/>
                    <a:pt x="0" y="37053"/>
                  </a:cubicBezTo>
                  <a:lnTo>
                    <a:pt x="0" y="3800"/>
                  </a:lnTo>
                  <a:cubicBezTo>
                    <a:pt x="0" y="1703"/>
                    <a:pt x="1733" y="1"/>
                    <a:pt x="3830" y="1"/>
                  </a:cubicBezTo>
                  <a:lnTo>
                    <a:pt x="72524" y="1"/>
                  </a:lnTo>
                  <a:cubicBezTo>
                    <a:pt x="74652" y="1"/>
                    <a:pt x="76354" y="1703"/>
                    <a:pt x="76354" y="3800"/>
                  </a:cubicBezTo>
                  <a:lnTo>
                    <a:pt x="76354" y="37053"/>
                  </a:lnTo>
                  <a:cubicBezTo>
                    <a:pt x="76354" y="39150"/>
                    <a:pt x="74652" y="40853"/>
                    <a:pt x="72524" y="408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5"/>
            <p:cNvSpPr/>
            <p:nvPr/>
          </p:nvSpPr>
          <p:spPr>
            <a:xfrm>
              <a:off x="-2313748" y="3387132"/>
              <a:ext cx="1068774" cy="19"/>
            </a:xfrm>
            <a:custGeom>
              <a:avLst/>
              <a:gdLst/>
              <a:ahLst/>
              <a:cxnLst/>
              <a:rect l="l" t="t" r="r" b="b"/>
              <a:pathLst>
                <a:path w="55564" h="1" fill="none" extrusionOk="0">
                  <a:moveTo>
                    <a:pt x="0" y="1"/>
                  </a:moveTo>
                  <a:lnTo>
                    <a:pt x="55563" y="1"/>
                  </a:lnTo>
                </a:path>
              </a:pathLst>
            </a:custGeom>
            <a:solidFill>
              <a:schemeClr val="dk2"/>
            </a:solidFill>
            <a:ln w="28875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5"/>
            <p:cNvSpPr/>
            <p:nvPr/>
          </p:nvSpPr>
          <p:spPr>
            <a:xfrm>
              <a:off x="-2313748" y="3510899"/>
              <a:ext cx="1068774" cy="19"/>
            </a:xfrm>
            <a:custGeom>
              <a:avLst/>
              <a:gdLst/>
              <a:ahLst/>
              <a:cxnLst/>
              <a:rect l="l" t="t" r="r" b="b"/>
              <a:pathLst>
                <a:path w="55564" h="1" fill="none" extrusionOk="0">
                  <a:moveTo>
                    <a:pt x="0" y="0"/>
                  </a:moveTo>
                  <a:lnTo>
                    <a:pt x="55563" y="0"/>
                  </a:lnTo>
                </a:path>
              </a:pathLst>
            </a:custGeom>
            <a:solidFill>
              <a:schemeClr val="dk2"/>
            </a:solidFill>
            <a:ln w="28875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5"/>
            <p:cNvSpPr/>
            <p:nvPr/>
          </p:nvSpPr>
          <p:spPr>
            <a:xfrm>
              <a:off x="-2313748" y="3263357"/>
              <a:ext cx="1068774" cy="19"/>
            </a:xfrm>
            <a:custGeom>
              <a:avLst/>
              <a:gdLst/>
              <a:ahLst/>
              <a:cxnLst/>
              <a:rect l="l" t="t" r="r" b="b"/>
              <a:pathLst>
                <a:path w="55564" h="1" fill="none" extrusionOk="0">
                  <a:moveTo>
                    <a:pt x="0" y="1"/>
                  </a:moveTo>
                  <a:lnTo>
                    <a:pt x="55563" y="1"/>
                  </a:lnTo>
                </a:path>
              </a:pathLst>
            </a:custGeom>
            <a:solidFill>
              <a:schemeClr val="dk2"/>
            </a:solidFill>
            <a:ln w="28875" cap="rnd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7"/>
          <p:cNvSpPr/>
          <p:nvPr/>
        </p:nvSpPr>
        <p:spPr>
          <a:xfrm rot="900139">
            <a:off x="3262104" y="3684584"/>
            <a:ext cx="5827902" cy="2500985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57"/>
          <p:cNvSpPr/>
          <p:nvPr/>
        </p:nvSpPr>
        <p:spPr>
          <a:xfrm rot="900090">
            <a:off x="118049" y="-438096"/>
            <a:ext cx="1773764" cy="5494415"/>
          </a:xfrm>
          <a:custGeom>
            <a:avLst/>
            <a:gdLst/>
            <a:ahLst/>
            <a:cxnLst/>
            <a:rect l="l" t="t" r="r" b="b"/>
            <a:pathLst>
              <a:path w="57571" h="178332" extrusionOk="0">
                <a:moveTo>
                  <a:pt x="17623" y="94521"/>
                </a:moveTo>
                <a:cubicBezTo>
                  <a:pt x="17687" y="94521"/>
                  <a:pt x="17750" y="94524"/>
                  <a:pt x="17813" y="94531"/>
                </a:cubicBezTo>
                <a:cubicBezTo>
                  <a:pt x="18390" y="94562"/>
                  <a:pt x="18876" y="94987"/>
                  <a:pt x="19059" y="95534"/>
                </a:cubicBezTo>
                <a:cubicBezTo>
                  <a:pt x="19272" y="96081"/>
                  <a:pt x="19211" y="96720"/>
                  <a:pt x="19028" y="97297"/>
                </a:cubicBezTo>
                <a:cubicBezTo>
                  <a:pt x="18603" y="98422"/>
                  <a:pt x="17600" y="99273"/>
                  <a:pt x="16536" y="99790"/>
                </a:cubicBezTo>
                <a:cubicBezTo>
                  <a:pt x="15442" y="100367"/>
                  <a:pt x="14226" y="100641"/>
                  <a:pt x="12980" y="100762"/>
                </a:cubicBezTo>
                <a:cubicBezTo>
                  <a:pt x="12918" y="100768"/>
                  <a:pt x="12857" y="100773"/>
                  <a:pt x="12795" y="100777"/>
                </a:cubicBezTo>
                <a:lnTo>
                  <a:pt x="12795" y="100777"/>
                </a:lnTo>
                <a:cubicBezTo>
                  <a:pt x="12928" y="100384"/>
                  <a:pt x="13070" y="99994"/>
                  <a:pt x="13223" y="99607"/>
                </a:cubicBezTo>
                <a:cubicBezTo>
                  <a:pt x="13709" y="98483"/>
                  <a:pt x="14226" y="97328"/>
                  <a:pt x="14925" y="96355"/>
                </a:cubicBezTo>
                <a:cubicBezTo>
                  <a:pt x="15290" y="95869"/>
                  <a:pt x="15715" y="95413"/>
                  <a:pt x="16202" y="95048"/>
                </a:cubicBezTo>
                <a:cubicBezTo>
                  <a:pt x="16606" y="94725"/>
                  <a:pt x="17129" y="94521"/>
                  <a:pt x="17623" y="94521"/>
                </a:cubicBezTo>
                <a:close/>
                <a:moveTo>
                  <a:pt x="15381" y="1"/>
                </a:moveTo>
                <a:lnTo>
                  <a:pt x="15350" y="31"/>
                </a:lnTo>
                <a:cubicBezTo>
                  <a:pt x="17387" y="1490"/>
                  <a:pt x="19302" y="3071"/>
                  <a:pt x="21004" y="4895"/>
                </a:cubicBezTo>
                <a:cubicBezTo>
                  <a:pt x="22706" y="6688"/>
                  <a:pt x="24196" y="8694"/>
                  <a:pt x="25320" y="10913"/>
                </a:cubicBezTo>
                <a:cubicBezTo>
                  <a:pt x="26445" y="13132"/>
                  <a:pt x="27144" y="15533"/>
                  <a:pt x="27448" y="17995"/>
                </a:cubicBezTo>
                <a:cubicBezTo>
                  <a:pt x="27722" y="20457"/>
                  <a:pt x="27570" y="22950"/>
                  <a:pt x="27144" y="25381"/>
                </a:cubicBezTo>
                <a:cubicBezTo>
                  <a:pt x="26718" y="27813"/>
                  <a:pt x="25989" y="30214"/>
                  <a:pt x="25107" y="32524"/>
                </a:cubicBezTo>
                <a:cubicBezTo>
                  <a:pt x="24226" y="34834"/>
                  <a:pt x="23193" y="37084"/>
                  <a:pt x="22068" y="39302"/>
                </a:cubicBezTo>
                <a:cubicBezTo>
                  <a:pt x="19819" y="43740"/>
                  <a:pt x="17235" y="47996"/>
                  <a:pt x="14651" y="52251"/>
                </a:cubicBezTo>
                <a:cubicBezTo>
                  <a:pt x="12068" y="56476"/>
                  <a:pt x="9454" y="60701"/>
                  <a:pt x="7052" y="65078"/>
                </a:cubicBezTo>
                <a:cubicBezTo>
                  <a:pt x="4682" y="69455"/>
                  <a:pt x="2493" y="73953"/>
                  <a:pt x="1186" y="78786"/>
                </a:cubicBezTo>
                <a:cubicBezTo>
                  <a:pt x="517" y="81188"/>
                  <a:pt x="92" y="83650"/>
                  <a:pt x="61" y="86142"/>
                </a:cubicBezTo>
                <a:cubicBezTo>
                  <a:pt x="1" y="88634"/>
                  <a:pt x="396" y="91157"/>
                  <a:pt x="1247" y="93498"/>
                </a:cubicBezTo>
                <a:cubicBezTo>
                  <a:pt x="1672" y="94683"/>
                  <a:pt x="2250" y="95777"/>
                  <a:pt x="3040" y="96780"/>
                </a:cubicBezTo>
                <a:cubicBezTo>
                  <a:pt x="3800" y="97783"/>
                  <a:pt x="4742" y="98635"/>
                  <a:pt x="5806" y="99303"/>
                </a:cubicBezTo>
                <a:cubicBezTo>
                  <a:pt x="7646" y="100433"/>
                  <a:pt x="9827" y="101018"/>
                  <a:pt x="11995" y="101018"/>
                </a:cubicBezTo>
                <a:cubicBezTo>
                  <a:pt x="12119" y="101018"/>
                  <a:pt x="12243" y="101016"/>
                  <a:pt x="12367" y="101012"/>
                </a:cubicBezTo>
                <a:lnTo>
                  <a:pt x="12367" y="101012"/>
                </a:lnTo>
                <a:cubicBezTo>
                  <a:pt x="12144" y="101692"/>
                  <a:pt x="11950" y="102382"/>
                  <a:pt x="11794" y="103072"/>
                </a:cubicBezTo>
                <a:cubicBezTo>
                  <a:pt x="11217" y="105504"/>
                  <a:pt x="10943" y="107996"/>
                  <a:pt x="10943" y="110489"/>
                </a:cubicBezTo>
                <a:cubicBezTo>
                  <a:pt x="11004" y="115504"/>
                  <a:pt x="12189" y="120519"/>
                  <a:pt x="14651" y="124896"/>
                </a:cubicBezTo>
                <a:cubicBezTo>
                  <a:pt x="15867" y="127085"/>
                  <a:pt x="17387" y="129091"/>
                  <a:pt x="19211" y="130823"/>
                </a:cubicBezTo>
                <a:cubicBezTo>
                  <a:pt x="21004" y="132556"/>
                  <a:pt x="23041" y="134045"/>
                  <a:pt x="25168" y="135352"/>
                </a:cubicBezTo>
                <a:cubicBezTo>
                  <a:pt x="29424" y="137966"/>
                  <a:pt x="34013" y="139942"/>
                  <a:pt x="38451" y="142131"/>
                </a:cubicBezTo>
                <a:cubicBezTo>
                  <a:pt x="40700" y="143225"/>
                  <a:pt x="42889" y="144410"/>
                  <a:pt x="44956" y="145748"/>
                </a:cubicBezTo>
                <a:cubicBezTo>
                  <a:pt x="47023" y="147116"/>
                  <a:pt x="48999" y="148666"/>
                  <a:pt x="50640" y="150489"/>
                </a:cubicBezTo>
                <a:cubicBezTo>
                  <a:pt x="51461" y="151401"/>
                  <a:pt x="52220" y="152404"/>
                  <a:pt x="52889" y="153438"/>
                </a:cubicBezTo>
                <a:cubicBezTo>
                  <a:pt x="53558" y="154471"/>
                  <a:pt x="54105" y="155596"/>
                  <a:pt x="54622" y="156721"/>
                </a:cubicBezTo>
                <a:cubicBezTo>
                  <a:pt x="55655" y="158970"/>
                  <a:pt x="56415" y="161341"/>
                  <a:pt x="56871" y="163803"/>
                </a:cubicBezTo>
                <a:cubicBezTo>
                  <a:pt x="57297" y="166234"/>
                  <a:pt x="57418" y="168727"/>
                  <a:pt x="57145" y="171189"/>
                </a:cubicBezTo>
                <a:cubicBezTo>
                  <a:pt x="56841" y="173651"/>
                  <a:pt x="56172" y="176082"/>
                  <a:pt x="55017" y="178301"/>
                </a:cubicBezTo>
                <a:lnTo>
                  <a:pt x="55047" y="178332"/>
                </a:lnTo>
                <a:cubicBezTo>
                  <a:pt x="56202" y="176113"/>
                  <a:pt x="56932" y="173681"/>
                  <a:pt x="57236" y="171219"/>
                </a:cubicBezTo>
                <a:cubicBezTo>
                  <a:pt x="57570" y="168727"/>
                  <a:pt x="57479" y="166234"/>
                  <a:pt x="57023" y="163772"/>
                </a:cubicBezTo>
                <a:cubicBezTo>
                  <a:pt x="56597" y="161310"/>
                  <a:pt x="55838" y="158909"/>
                  <a:pt x="54834" y="156629"/>
                </a:cubicBezTo>
                <a:cubicBezTo>
                  <a:pt x="54318" y="155505"/>
                  <a:pt x="53771" y="154380"/>
                  <a:pt x="53102" y="153316"/>
                </a:cubicBezTo>
                <a:cubicBezTo>
                  <a:pt x="52433" y="152252"/>
                  <a:pt x="51673" y="151249"/>
                  <a:pt x="50822" y="150337"/>
                </a:cubicBezTo>
                <a:cubicBezTo>
                  <a:pt x="49181" y="148453"/>
                  <a:pt x="47205" y="146872"/>
                  <a:pt x="45138" y="145505"/>
                </a:cubicBezTo>
                <a:cubicBezTo>
                  <a:pt x="43041" y="144137"/>
                  <a:pt x="40852" y="142951"/>
                  <a:pt x="38634" y="141827"/>
                </a:cubicBezTo>
                <a:cubicBezTo>
                  <a:pt x="34165" y="139577"/>
                  <a:pt x="29576" y="137632"/>
                  <a:pt x="25351" y="135048"/>
                </a:cubicBezTo>
                <a:cubicBezTo>
                  <a:pt x="23253" y="133741"/>
                  <a:pt x="21247" y="132282"/>
                  <a:pt x="19454" y="130550"/>
                </a:cubicBezTo>
                <a:cubicBezTo>
                  <a:pt x="17691" y="128848"/>
                  <a:pt x="16171" y="126872"/>
                  <a:pt x="14955" y="124714"/>
                </a:cubicBezTo>
                <a:cubicBezTo>
                  <a:pt x="12524" y="120398"/>
                  <a:pt x="11369" y="115443"/>
                  <a:pt x="11308" y="110489"/>
                </a:cubicBezTo>
                <a:cubicBezTo>
                  <a:pt x="11277" y="108027"/>
                  <a:pt x="11551" y="105534"/>
                  <a:pt x="12129" y="103133"/>
                </a:cubicBezTo>
                <a:cubicBezTo>
                  <a:pt x="12293" y="102419"/>
                  <a:pt x="12491" y="101704"/>
                  <a:pt x="12723" y="100996"/>
                </a:cubicBezTo>
                <a:lnTo>
                  <a:pt x="12723" y="100996"/>
                </a:lnTo>
                <a:cubicBezTo>
                  <a:pt x="12819" y="100990"/>
                  <a:pt x="12914" y="100983"/>
                  <a:pt x="13010" y="100975"/>
                </a:cubicBezTo>
                <a:cubicBezTo>
                  <a:pt x="14256" y="100884"/>
                  <a:pt x="15502" y="100580"/>
                  <a:pt x="16627" y="100033"/>
                </a:cubicBezTo>
                <a:cubicBezTo>
                  <a:pt x="17205" y="99729"/>
                  <a:pt x="17752" y="99394"/>
                  <a:pt x="18208" y="98969"/>
                </a:cubicBezTo>
                <a:cubicBezTo>
                  <a:pt x="18664" y="98513"/>
                  <a:pt x="19059" y="97996"/>
                  <a:pt x="19272" y="97358"/>
                </a:cubicBezTo>
                <a:cubicBezTo>
                  <a:pt x="19484" y="96780"/>
                  <a:pt x="19545" y="96081"/>
                  <a:pt x="19332" y="95443"/>
                </a:cubicBezTo>
                <a:cubicBezTo>
                  <a:pt x="19120" y="94835"/>
                  <a:pt x="18542" y="94288"/>
                  <a:pt x="17843" y="94227"/>
                </a:cubicBezTo>
                <a:cubicBezTo>
                  <a:pt x="17780" y="94221"/>
                  <a:pt x="17717" y="94219"/>
                  <a:pt x="17655" y="94219"/>
                </a:cubicBezTo>
                <a:cubicBezTo>
                  <a:pt x="17055" y="94219"/>
                  <a:pt x="16487" y="94474"/>
                  <a:pt x="16019" y="94805"/>
                </a:cubicBezTo>
                <a:cubicBezTo>
                  <a:pt x="15502" y="95169"/>
                  <a:pt x="15047" y="95656"/>
                  <a:pt x="14682" y="96173"/>
                </a:cubicBezTo>
                <a:cubicBezTo>
                  <a:pt x="13922" y="97176"/>
                  <a:pt x="13405" y="98331"/>
                  <a:pt x="12919" y="99486"/>
                </a:cubicBezTo>
                <a:cubicBezTo>
                  <a:pt x="12749" y="99915"/>
                  <a:pt x="12588" y="100354"/>
                  <a:pt x="12438" y="100797"/>
                </a:cubicBezTo>
                <a:lnTo>
                  <a:pt x="12438" y="100797"/>
                </a:lnTo>
                <a:cubicBezTo>
                  <a:pt x="12277" y="100804"/>
                  <a:pt x="12115" y="100807"/>
                  <a:pt x="11953" y="100807"/>
                </a:cubicBezTo>
                <a:cubicBezTo>
                  <a:pt x="9842" y="100807"/>
                  <a:pt x="7701" y="100245"/>
                  <a:pt x="5897" y="99121"/>
                </a:cubicBezTo>
                <a:cubicBezTo>
                  <a:pt x="4864" y="98483"/>
                  <a:pt x="3922" y="97632"/>
                  <a:pt x="3162" y="96659"/>
                </a:cubicBezTo>
                <a:cubicBezTo>
                  <a:pt x="2402" y="95717"/>
                  <a:pt x="1824" y="94592"/>
                  <a:pt x="1368" y="93437"/>
                </a:cubicBezTo>
                <a:cubicBezTo>
                  <a:pt x="517" y="91127"/>
                  <a:pt x="153" y="88634"/>
                  <a:pt x="183" y="86142"/>
                </a:cubicBezTo>
                <a:cubicBezTo>
                  <a:pt x="213" y="83680"/>
                  <a:pt x="639" y="81188"/>
                  <a:pt x="1308" y="78817"/>
                </a:cubicBezTo>
                <a:cubicBezTo>
                  <a:pt x="2645" y="74014"/>
                  <a:pt x="4834" y="69516"/>
                  <a:pt x="7235" y="65169"/>
                </a:cubicBezTo>
                <a:cubicBezTo>
                  <a:pt x="9636" y="60822"/>
                  <a:pt x="12281" y="56628"/>
                  <a:pt x="14895" y="52373"/>
                </a:cubicBezTo>
                <a:cubicBezTo>
                  <a:pt x="17509" y="48148"/>
                  <a:pt x="20092" y="43892"/>
                  <a:pt x="22341" y="39454"/>
                </a:cubicBezTo>
                <a:cubicBezTo>
                  <a:pt x="23466" y="37236"/>
                  <a:pt x="24500" y="34956"/>
                  <a:pt x="25381" y="32615"/>
                </a:cubicBezTo>
                <a:cubicBezTo>
                  <a:pt x="26263" y="30275"/>
                  <a:pt x="26962" y="27874"/>
                  <a:pt x="27418" y="25412"/>
                </a:cubicBezTo>
                <a:cubicBezTo>
                  <a:pt x="27843" y="22980"/>
                  <a:pt x="27965" y="20457"/>
                  <a:pt x="27661" y="17965"/>
                </a:cubicBezTo>
                <a:cubicBezTo>
                  <a:pt x="27357" y="15472"/>
                  <a:pt x="26627" y="13041"/>
                  <a:pt x="25472" y="10822"/>
                </a:cubicBezTo>
                <a:cubicBezTo>
                  <a:pt x="24348" y="8603"/>
                  <a:pt x="22828" y="6597"/>
                  <a:pt x="21095" y="4803"/>
                </a:cubicBezTo>
                <a:cubicBezTo>
                  <a:pt x="19363" y="3010"/>
                  <a:pt x="17417" y="1430"/>
                  <a:pt x="153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57"/>
          <p:cNvSpPr/>
          <p:nvPr/>
        </p:nvSpPr>
        <p:spPr>
          <a:xfrm rot="-899991">
            <a:off x="4033568" y="-1565159"/>
            <a:ext cx="6891295" cy="2390061"/>
          </a:xfrm>
          <a:custGeom>
            <a:avLst/>
            <a:gdLst/>
            <a:ahLst/>
            <a:cxnLst/>
            <a:rect l="l" t="t" r="r" b="b"/>
            <a:pathLst>
              <a:path w="182557" h="63315" extrusionOk="0">
                <a:moveTo>
                  <a:pt x="13634" y="34215"/>
                </a:moveTo>
                <a:cubicBezTo>
                  <a:pt x="14881" y="34215"/>
                  <a:pt x="16129" y="34332"/>
                  <a:pt x="17356" y="34560"/>
                </a:cubicBezTo>
                <a:cubicBezTo>
                  <a:pt x="18459" y="34762"/>
                  <a:pt x="19536" y="35060"/>
                  <a:pt x="20585" y="35434"/>
                </a:cubicBezTo>
                <a:lnTo>
                  <a:pt x="20585" y="35434"/>
                </a:lnTo>
                <a:cubicBezTo>
                  <a:pt x="20441" y="36128"/>
                  <a:pt x="20294" y="36846"/>
                  <a:pt x="20092" y="37508"/>
                </a:cubicBezTo>
                <a:cubicBezTo>
                  <a:pt x="19910" y="38238"/>
                  <a:pt x="19666" y="38967"/>
                  <a:pt x="19423" y="39666"/>
                </a:cubicBezTo>
                <a:cubicBezTo>
                  <a:pt x="18876" y="41064"/>
                  <a:pt x="18268" y="42432"/>
                  <a:pt x="17478" y="43709"/>
                </a:cubicBezTo>
                <a:cubicBezTo>
                  <a:pt x="16657" y="44985"/>
                  <a:pt x="15715" y="46140"/>
                  <a:pt x="14560" y="47113"/>
                </a:cubicBezTo>
                <a:cubicBezTo>
                  <a:pt x="13435" y="48086"/>
                  <a:pt x="12128" y="48846"/>
                  <a:pt x="10700" y="49302"/>
                </a:cubicBezTo>
                <a:cubicBezTo>
                  <a:pt x="9608" y="49657"/>
                  <a:pt x="8443" y="49828"/>
                  <a:pt x="7276" y="49828"/>
                </a:cubicBezTo>
                <a:cubicBezTo>
                  <a:pt x="6948" y="49828"/>
                  <a:pt x="6619" y="49815"/>
                  <a:pt x="6292" y="49788"/>
                </a:cubicBezTo>
                <a:cubicBezTo>
                  <a:pt x="4833" y="49636"/>
                  <a:pt x="3374" y="49150"/>
                  <a:pt x="2250" y="48177"/>
                </a:cubicBezTo>
                <a:cubicBezTo>
                  <a:pt x="1155" y="47204"/>
                  <a:pt x="487" y="45776"/>
                  <a:pt x="365" y="44317"/>
                </a:cubicBezTo>
                <a:cubicBezTo>
                  <a:pt x="304" y="43587"/>
                  <a:pt x="396" y="42827"/>
                  <a:pt x="548" y="42098"/>
                </a:cubicBezTo>
                <a:cubicBezTo>
                  <a:pt x="730" y="41399"/>
                  <a:pt x="1003" y="40700"/>
                  <a:pt x="1368" y="40061"/>
                </a:cubicBezTo>
                <a:cubicBezTo>
                  <a:pt x="1733" y="39393"/>
                  <a:pt x="2189" y="38785"/>
                  <a:pt x="2706" y="38268"/>
                </a:cubicBezTo>
                <a:cubicBezTo>
                  <a:pt x="3192" y="37721"/>
                  <a:pt x="3800" y="37235"/>
                  <a:pt x="4408" y="36809"/>
                </a:cubicBezTo>
                <a:cubicBezTo>
                  <a:pt x="5624" y="35958"/>
                  <a:pt x="7022" y="35350"/>
                  <a:pt x="8450" y="34925"/>
                </a:cubicBezTo>
                <a:cubicBezTo>
                  <a:pt x="10136" y="34445"/>
                  <a:pt x="11884" y="34215"/>
                  <a:pt x="13634" y="34215"/>
                </a:cubicBezTo>
                <a:close/>
                <a:moveTo>
                  <a:pt x="15259" y="0"/>
                </a:moveTo>
                <a:cubicBezTo>
                  <a:pt x="16384" y="2796"/>
                  <a:pt x="17417" y="5654"/>
                  <a:pt x="18299" y="8541"/>
                </a:cubicBezTo>
                <a:cubicBezTo>
                  <a:pt x="19180" y="11429"/>
                  <a:pt x="19879" y="14377"/>
                  <a:pt x="20396" y="17356"/>
                </a:cubicBezTo>
                <a:cubicBezTo>
                  <a:pt x="20913" y="20304"/>
                  <a:pt x="21247" y="23313"/>
                  <a:pt x="21338" y="26323"/>
                </a:cubicBezTo>
                <a:cubicBezTo>
                  <a:pt x="21368" y="29303"/>
                  <a:pt x="21219" y="32313"/>
                  <a:pt x="20626" y="35235"/>
                </a:cubicBezTo>
                <a:lnTo>
                  <a:pt x="20626" y="35235"/>
                </a:lnTo>
                <a:cubicBezTo>
                  <a:pt x="19581" y="34860"/>
                  <a:pt x="18509" y="34559"/>
                  <a:pt x="17417" y="34347"/>
                </a:cubicBezTo>
                <a:cubicBezTo>
                  <a:pt x="16155" y="34102"/>
                  <a:pt x="14866" y="33978"/>
                  <a:pt x="13577" y="33978"/>
                </a:cubicBezTo>
                <a:cubicBezTo>
                  <a:pt x="11824" y="33978"/>
                  <a:pt x="10071" y="34208"/>
                  <a:pt x="8390" y="34681"/>
                </a:cubicBezTo>
                <a:cubicBezTo>
                  <a:pt x="6900" y="35107"/>
                  <a:pt x="5502" y="35715"/>
                  <a:pt x="4256" y="36596"/>
                </a:cubicBezTo>
                <a:cubicBezTo>
                  <a:pt x="3617" y="37022"/>
                  <a:pt x="3010" y="37508"/>
                  <a:pt x="2493" y="38086"/>
                </a:cubicBezTo>
                <a:cubicBezTo>
                  <a:pt x="1976" y="38633"/>
                  <a:pt x="1520" y="39241"/>
                  <a:pt x="1125" y="39909"/>
                </a:cubicBezTo>
                <a:cubicBezTo>
                  <a:pt x="730" y="40578"/>
                  <a:pt x="456" y="41308"/>
                  <a:pt x="274" y="42037"/>
                </a:cubicBezTo>
                <a:cubicBezTo>
                  <a:pt x="92" y="42797"/>
                  <a:pt x="0" y="43557"/>
                  <a:pt x="61" y="44347"/>
                </a:cubicBezTo>
                <a:cubicBezTo>
                  <a:pt x="183" y="45867"/>
                  <a:pt x="882" y="47387"/>
                  <a:pt x="2037" y="48420"/>
                </a:cubicBezTo>
                <a:cubicBezTo>
                  <a:pt x="3222" y="49454"/>
                  <a:pt x="4742" y="49970"/>
                  <a:pt x="6262" y="50122"/>
                </a:cubicBezTo>
                <a:cubicBezTo>
                  <a:pt x="6622" y="50158"/>
                  <a:pt x="6982" y="50175"/>
                  <a:pt x="7341" y="50175"/>
                </a:cubicBezTo>
                <a:cubicBezTo>
                  <a:pt x="8527" y="50175"/>
                  <a:pt x="9701" y="49986"/>
                  <a:pt x="10821" y="49636"/>
                </a:cubicBezTo>
                <a:cubicBezTo>
                  <a:pt x="12280" y="49150"/>
                  <a:pt x="13618" y="48359"/>
                  <a:pt x="14773" y="47356"/>
                </a:cubicBezTo>
                <a:cubicBezTo>
                  <a:pt x="15928" y="46353"/>
                  <a:pt x="16900" y="45168"/>
                  <a:pt x="17721" y="43861"/>
                </a:cubicBezTo>
                <a:cubicBezTo>
                  <a:pt x="18511" y="42584"/>
                  <a:pt x="19150" y="41186"/>
                  <a:pt x="19666" y="39757"/>
                </a:cubicBezTo>
                <a:cubicBezTo>
                  <a:pt x="19910" y="39028"/>
                  <a:pt x="20183" y="38329"/>
                  <a:pt x="20366" y="37599"/>
                </a:cubicBezTo>
                <a:cubicBezTo>
                  <a:pt x="20564" y="36920"/>
                  <a:pt x="20709" y="36214"/>
                  <a:pt x="20851" y="35531"/>
                </a:cubicBezTo>
                <a:lnTo>
                  <a:pt x="20851" y="35531"/>
                </a:lnTo>
                <a:cubicBezTo>
                  <a:pt x="22541" y="36156"/>
                  <a:pt x="24156" y="36975"/>
                  <a:pt x="25685" y="37903"/>
                </a:cubicBezTo>
                <a:cubicBezTo>
                  <a:pt x="28268" y="39484"/>
                  <a:pt x="30639" y="41368"/>
                  <a:pt x="32919" y="43344"/>
                </a:cubicBezTo>
                <a:cubicBezTo>
                  <a:pt x="35199" y="45320"/>
                  <a:pt x="37418" y="47356"/>
                  <a:pt x="39667" y="49393"/>
                </a:cubicBezTo>
                <a:cubicBezTo>
                  <a:pt x="41886" y="51429"/>
                  <a:pt x="44165" y="53435"/>
                  <a:pt x="46597" y="55229"/>
                </a:cubicBezTo>
                <a:cubicBezTo>
                  <a:pt x="49059" y="56992"/>
                  <a:pt x="51704" y="58542"/>
                  <a:pt x="54591" y="59454"/>
                </a:cubicBezTo>
                <a:cubicBezTo>
                  <a:pt x="56412" y="60048"/>
                  <a:pt x="58330" y="60364"/>
                  <a:pt x="60246" y="60364"/>
                </a:cubicBezTo>
                <a:cubicBezTo>
                  <a:pt x="61367" y="60364"/>
                  <a:pt x="62488" y="60256"/>
                  <a:pt x="63588" y="60031"/>
                </a:cubicBezTo>
                <a:cubicBezTo>
                  <a:pt x="66597" y="59484"/>
                  <a:pt x="69394" y="58208"/>
                  <a:pt x="71977" y="56627"/>
                </a:cubicBezTo>
                <a:cubicBezTo>
                  <a:pt x="73284" y="55867"/>
                  <a:pt x="74500" y="54955"/>
                  <a:pt x="75716" y="54043"/>
                </a:cubicBezTo>
                <a:cubicBezTo>
                  <a:pt x="76902" y="53101"/>
                  <a:pt x="78087" y="52128"/>
                  <a:pt x="79181" y="51095"/>
                </a:cubicBezTo>
                <a:cubicBezTo>
                  <a:pt x="83680" y="47022"/>
                  <a:pt x="87479" y="42311"/>
                  <a:pt x="91826" y="38116"/>
                </a:cubicBezTo>
                <a:cubicBezTo>
                  <a:pt x="94014" y="36049"/>
                  <a:pt x="96324" y="34104"/>
                  <a:pt x="98847" y="32462"/>
                </a:cubicBezTo>
                <a:cubicBezTo>
                  <a:pt x="100093" y="31642"/>
                  <a:pt x="101431" y="30943"/>
                  <a:pt x="102799" y="30304"/>
                </a:cubicBezTo>
                <a:lnTo>
                  <a:pt x="104866" y="29423"/>
                </a:lnTo>
                <a:cubicBezTo>
                  <a:pt x="105565" y="29180"/>
                  <a:pt x="106294" y="28967"/>
                  <a:pt x="107024" y="28724"/>
                </a:cubicBezTo>
                <a:cubicBezTo>
                  <a:pt x="109911" y="27873"/>
                  <a:pt x="112890" y="27417"/>
                  <a:pt x="115899" y="27265"/>
                </a:cubicBezTo>
                <a:lnTo>
                  <a:pt x="118149" y="27265"/>
                </a:lnTo>
                <a:cubicBezTo>
                  <a:pt x="118908" y="27295"/>
                  <a:pt x="119638" y="27356"/>
                  <a:pt x="120398" y="27386"/>
                </a:cubicBezTo>
                <a:lnTo>
                  <a:pt x="120945" y="27417"/>
                </a:lnTo>
                <a:cubicBezTo>
                  <a:pt x="121158" y="27447"/>
                  <a:pt x="121340" y="27478"/>
                  <a:pt x="121522" y="27478"/>
                </a:cubicBezTo>
                <a:lnTo>
                  <a:pt x="122647" y="27630"/>
                </a:lnTo>
                <a:cubicBezTo>
                  <a:pt x="123012" y="27690"/>
                  <a:pt x="123377" y="27721"/>
                  <a:pt x="123741" y="27782"/>
                </a:cubicBezTo>
                <a:lnTo>
                  <a:pt x="124866" y="28025"/>
                </a:lnTo>
                <a:cubicBezTo>
                  <a:pt x="127784" y="28633"/>
                  <a:pt x="130702" y="29545"/>
                  <a:pt x="133377" y="30882"/>
                </a:cubicBezTo>
                <a:cubicBezTo>
                  <a:pt x="136082" y="32219"/>
                  <a:pt x="138574" y="33921"/>
                  <a:pt x="140793" y="35928"/>
                </a:cubicBezTo>
                <a:cubicBezTo>
                  <a:pt x="142982" y="37994"/>
                  <a:pt x="144897" y="40335"/>
                  <a:pt x="146690" y="42767"/>
                </a:cubicBezTo>
                <a:cubicBezTo>
                  <a:pt x="148453" y="45198"/>
                  <a:pt x="150125" y="47721"/>
                  <a:pt x="151918" y="50153"/>
                </a:cubicBezTo>
                <a:cubicBezTo>
                  <a:pt x="153711" y="52584"/>
                  <a:pt x="155626" y="54955"/>
                  <a:pt x="157876" y="57022"/>
                </a:cubicBezTo>
                <a:cubicBezTo>
                  <a:pt x="160095" y="59089"/>
                  <a:pt x="162648" y="60791"/>
                  <a:pt x="165444" y="61946"/>
                </a:cubicBezTo>
                <a:cubicBezTo>
                  <a:pt x="167699" y="62843"/>
                  <a:pt x="170127" y="63315"/>
                  <a:pt x="172545" y="63315"/>
                </a:cubicBezTo>
                <a:cubicBezTo>
                  <a:pt x="173158" y="63315"/>
                  <a:pt x="173771" y="63284"/>
                  <a:pt x="174381" y="63223"/>
                </a:cubicBezTo>
                <a:cubicBezTo>
                  <a:pt x="175900" y="63071"/>
                  <a:pt x="177390" y="62736"/>
                  <a:pt x="178788" y="62129"/>
                </a:cubicBezTo>
                <a:cubicBezTo>
                  <a:pt x="180186" y="61551"/>
                  <a:pt x="181463" y="60730"/>
                  <a:pt x="182557" y="59636"/>
                </a:cubicBezTo>
                <a:lnTo>
                  <a:pt x="182527" y="59606"/>
                </a:lnTo>
                <a:cubicBezTo>
                  <a:pt x="181432" y="60670"/>
                  <a:pt x="180156" y="61490"/>
                  <a:pt x="178758" y="62068"/>
                </a:cubicBezTo>
                <a:cubicBezTo>
                  <a:pt x="177359" y="62645"/>
                  <a:pt x="175870" y="62980"/>
                  <a:pt x="174381" y="63101"/>
                </a:cubicBezTo>
                <a:cubicBezTo>
                  <a:pt x="173831" y="63151"/>
                  <a:pt x="173279" y="63176"/>
                  <a:pt x="172728" y="63176"/>
                </a:cubicBezTo>
                <a:cubicBezTo>
                  <a:pt x="170260" y="63176"/>
                  <a:pt x="167796" y="62683"/>
                  <a:pt x="165535" y="61764"/>
                </a:cubicBezTo>
                <a:cubicBezTo>
                  <a:pt x="162739" y="60639"/>
                  <a:pt x="160216" y="58907"/>
                  <a:pt x="158028" y="56840"/>
                </a:cubicBezTo>
                <a:cubicBezTo>
                  <a:pt x="155809" y="54803"/>
                  <a:pt x="153924" y="52432"/>
                  <a:pt x="152161" y="50001"/>
                </a:cubicBezTo>
                <a:cubicBezTo>
                  <a:pt x="150368" y="47539"/>
                  <a:pt x="148727" y="45016"/>
                  <a:pt x="146933" y="42584"/>
                </a:cubicBezTo>
                <a:cubicBezTo>
                  <a:pt x="145170" y="40122"/>
                  <a:pt x="143255" y="37751"/>
                  <a:pt x="141036" y="35684"/>
                </a:cubicBezTo>
                <a:cubicBezTo>
                  <a:pt x="136568" y="31551"/>
                  <a:pt x="130884" y="28815"/>
                  <a:pt x="124927" y="27660"/>
                </a:cubicBezTo>
                <a:lnTo>
                  <a:pt x="123802" y="27417"/>
                </a:lnTo>
                <a:cubicBezTo>
                  <a:pt x="123437" y="27356"/>
                  <a:pt x="123073" y="27326"/>
                  <a:pt x="122677" y="27265"/>
                </a:cubicBezTo>
                <a:lnTo>
                  <a:pt x="121553" y="27113"/>
                </a:lnTo>
                <a:cubicBezTo>
                  <a:pt x="121370" y="27113"/>
                  <a:pt x="121188" y="27082"/>
                  <a:pt x="121006" y="27052"/>
                </a:cubicBezTo>
                <a:lnTo>
                  <a:pt x="120428" y="27022"/>
                </a:lnTo>
                <a:cubicBezTo>
                  <a:pt x="119668" y="26991"/>
                  <a:pt x="118908" y="26930"/>
                  <a:pt x="118149" y="26900"/>
                </a:cubicBezTo>
                <a:lnTo>
                  <a:pt x="115869" y="26900"/>
                </a:lnTo>
                <a:cubicBezTo>
                  <a:pt x="112829" y="27052"/>
                  <a:pt x="109820" y="27538"/>
                  <a:pt x="106902" y="28389"/>
                </a:cubicBezTo>
                <a:cubicBezTo>
                  <a:pt x="106203" y="28633"/>
                  <a:pt x="105474" y="28845"/>
                  <a:pt x="104744" y="29089"/>
                </a:cubicBezTo>
                <a:lnTo>
                  <a:pt x="102647" y="29970"/>
                </a:lnTo>
                <a:cubicBezTo>
                  <a:pt x="101279" y="30639"/>
                  <a:pt x="99911" y="31338"/>
                  <a:pt x="98665" y="32159"/>
                </a:cubicBezTo>
                <a:cubicBezTo>
                  <a:pt x="96112" y="33830"/>
                  <a:pt x="93771" y="35776"/>
                  <a:pt x="91583" y="37873"/>
                </a:cubicBezTo>
                <a:cubicBezTo>
                  <a:pt x="87236" y="42067"/>
                  <a:pt x="83437" y="46809"/>
                  <a:pt x="78999" y="50882"/>
                </a:cubicBezTo>
                <a:cubicBezTo>
                  <a:pt x="77874" y="51916"/>
                  <a:pt x="76719" y="52888"/>
                  <a:pt x="75564" y="53831"/>
                </a:cubicBezTo>
                <a:cubicBezTo>
                  <a:pt x="74348" y="54742"/>
                  <a:pt x="73132" y="55654"/>
                  <a:pt x="71856" y="56414"/>
                </a:cubicBezTo>
                <a:cubicBezTo>
                  <a:pt x="69303" y="57995"/>
                  <a:pt x="66506" y="59271"/>
                  <a:pt x="63558" y="59849"/>
                </a:cubicBezTo>
                <a:cubicBezTo>
                  <a:pt x="62457" y="60065"/>
                  <a:pt x="61335" y="60170"/>
                  <a:pt x="60212" y="60170"/>
                </a:cubicBezTo>
                <a:cubicBezTo>
                  <a:pt x="58328" y="60170"/>
                  <a:pt x="56442" y="59873"/>
                  <a:pt x="54652" y="59302"/>
                </a:cubicBezTo>
                <a:cubicBezTo>
                  <a:pt x="51795" y="58390"/>
                  <a:pt x="49150" y="56840"/>
                  <a:pt x="46688" y="55107"/>
                </a:cubicBezTo>
                <a:cubicBezTo>
                  <a:pt x="41795" y="51551"/>
                  <a:pt x="37570" y="47174"/>
                  <a:pt x="33010" y="43223"/>
                </a:cubicBezTo>
                <a:cubicBezTo>
                  <a:pt x="30730" y="41247"/>
                  <a:pt x="28360" y="39332"/>
                  <a:pt x="25776" y="37751"/>
                </a:cubicBezTo>
                <a:cubicBezTo>
                  <a:pt x="24238" y="36799"/>
                  <a:pt x="22601" y="35969"/>
                  <a:pt x="20892" y="35332"/>
                </a:cubicBezTo>
                <a:lnTo>
                  <a:pt x="20892" y="35332"/>
                </a:lnTo>
                <a:cubicBezTo>
                  <a:pt x="21461" y="32369"/>
                  <a:pt x="21611" y="29346"/>
                  <a:pt x="21551" y="26323"/>
                </a:cubicBezTo>
                <a:cubicBezTo>
                  <a:pt x="21460" y="23313"/>
                  <a:pt x="21125" y="20274"/>
                  <a:pt x="20578" y="17295"/>
                </a:cubicBezTo>
                <a:cubicBezTo>
                  <a:pt x="19514" y="11338"/>
                  <a:pt x="17630" y="5562"/>
                  <a:pt x="152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57"/>
          <p:cNvSpPr txBox="1">
            <a:spLocks noGrp="1"/>
          </p:cNvSpPr>
          <p:nvPr>
            <p:ph type="title"/>
          </p:nvPr>
        </p:nvSpPr>
        <p:spPr>
          <a:xfrm>
            <a:off x="4009650" y="2011500"/>
            <a:ext cx="4170600" cy="15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Implicações comercias</a:t>
            </a:r>
            <a:endParaRPr dirty="0"/>
          </a:p>
        </p:txBody>
      </p:sp>
      <p:sp>
        <p:nvSpPr>
          <p:cNvPr id="994" name="Google Shape;994;p57"/>
          <p:cNvSpPr txBox="1">
            <a:spLocks noGrp="1"/>
          </p:cNvSpPr>
          <p:nvPr>
            <p:ph type="title" idx="2"/>
          </p:nvPr>
        </p:nvSpPr>
        <p:spPr>
          <a:xfrm>
            <a:off x="6600545" y="952500"/>
            <a:ext cx="1579500" cy="10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95" name="Google Shape;995;p57"/>
          <p:cNvSpPr txBox="1">
            <a:spLocks noGrp="1"/>
          </p:cNvSpPr>
          <p:nvPr>
            <p:ph type="subTitle" idx="1"/>
          </p:nvPr>
        </p:nvSpPr>
        <p:spPr>
          <a:xfrm>
            <a:off x="4009450" y="3730500"/>
            <a:ext cx="41706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Planos e custo-benefício</a:t>
            </a:r>
            <a:endParaRPr dirty="0"/>
          </a:p>
        </p:txBody>
      </p:sp>
      <p:grpSp>
        <p:nvGrpSpPr>
          <p:cNvPr id="996" name="Google Shape;996;p57"/>
          <p:cNvGrpSpPr/>
          <p:nvPr/>
        </p:nvGrpSpPr>
        <p:grpSpPr>
          <a:xfrm>
            <a:off x="713219" y="952432"/>
            <a:ext cx="2918976" cy="3238402"/>
            <a:chOff x="713219" y="952432"/>
            <a:chExt cx="2918976" cy="3238402"/>
          </a:xfrm>
        </p:grpSpPr>
        <p:sp>
          <p:nvSpPr>
            <p:cNvPr id="997" name="Google Shape;997;p57"/>
            <p:cNvSpPr/>
            <p:nvPr/>
          </p:nvSpPr>
          <p:spPr>
            <a:xfrm>
              <a:off x="713219" y="1038282"/>
              <a:ext cx="1791920" cy="3152552"/>
            </a:xfrm>
            <a:custGeom>
              <a:avLst/>
              <a:gdLst/>
              <a:ahLst/>
              <a:cxnLst/>
              <a:rect l="l" t="t" r="r" b="b"/>
              <a:pathLst>
                <a:path w="54561" h="95990" extrusionOk="0">
                  <a:moveTo>
                    <a:pt x="50700" y="95990"/>
                  </a:moveTo>
                  <a:lnTo>
                    <a:pt x="3861" y="95990"/>
                  </a:lnTo>
                  <a:cubicBezTo>
                    <a:pt x="1733" y="95990"/>
                    <a:pt x="0" y="94257"/>
                    <a:pt x="0" y="92130"/>
                  </a:cubicBezTo>
                  <a:lnTo>
                    <a:pt x="0" y="3830"/>
                  </a:lnTo>
                  <a:cubicBezTo>
                    <a:pt x="0" y="1703"/>
                    <a:pt x="1733" y="1"/>
                    <a:pt x="3861" y="1"/>
                  </a:cubicBezTo>
                  <a:lnTo>
                    <a:pt x="50700" y="1"/>
                  </a:lnTo>
                  <a:cubicBezTo>
                    <a:pt x="52828" y="1"/>
                    <a:pt x="54561" y="1703"/>
                    <a:pt x="54561" y="3830"/>
                  </a:cubicBezTo>
                  <a:lnTo>
                    <a:pt x="54561" y="92130"/>
                  </a:lnTo>
                  <a:cubicBezTo>
                    <a:pt x="54561" y="94257"/>
                    <a:pt x="52828" y="95990"/>
                    <a:pt x="50700" y="9599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7"/>
            <p:cNvSpPr/>
            <p:nvPr/>
          </p:nvSpPr>
          <p:spPr>
            <a:xfrm>
              <a:off x="792074" y="1245912"/>
              <a:ext cx="1634210" cy="2554621"/>
            </a:xfrm>
            <a:custGeom>
              <a:avLst/>
              <a:gdLst/>
              <a:ahLst/>
              <a:cxnLst/>
              <a:rect l="l" t="t" r="r" b="b"/>
              <a:pathLst>
                <a:path w="49759" h="77784" extrusionOk="0">
                  <a:moveTo>
                    <a:pt x="1" y="1"/>
                  </a:moveTo>
                  <a:lnTo>
                    <a:pt x="49758" y="1"/>
                  </a:lnTo>
                  <a:lnTo>
                    <a:pt x="49758" y="77783"/>
                  </a:lnTo>
                  <a:lnTo>
                    <a:pt x="1" y="7778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7"/>
            <p:cNvSpPr/>
            <p:nvPr/>
          </p:nvSpPr>
          <p:spPr>
            <a:xfrm>
              <a:off x="1452930" y="1136120"/>
              <a:ext cx="247600" cy="35963"/>
            </a:xfrm>
            <a:custGeom>
              <a:avLst/>
              <a:gdLst/>
              <a:ahLst/>
              <a:cxnLst/>
              <a:rect l="l" t="t" r="r" b="b"/>
              <a:pathLst>
                <a:path w="7539" h="1095" extrusionOk="0">
                  <a:moveTo>
                    <a:pt x="6992" y="1095"/>
                  </a:moveTo>
                  <a:lnTo>
                    <a:pt x="548" y="1095"/>
                  </a:lnTo>
                  <a:cubicBezTo>
                    <a:pt x="244" y="1095"/>
                    <a:pt x="1" y="851"/>
                    <a:pt x="1" y="547"/>
                  </a:cubicBezTo>
                  <a:lnTo>
                    <a:pt x="1" y="547"/>
                  </a:lnTo>
                  <a:cubicBezTo>
                    <a:pt x="1" y="244"/>
                    <a:pt x="244" y="0"/>
                    <a:pt x="548" y="0"/>
                  </a:cubicBezTo>
                  <a:lnTo>
                    <a:pt x="6992" y="0"/>
                  </a:lnTo>
                  <a:cubicBezTo>
                    <a:pt x="7296" y="0"/>
                    <a:pt x="7539" y="244"/>
                    <a:pt x="7539" y="547"/>
                  </a:cubicBezTo>
                  <a:lnTo>
                    <a:pt x="7539" y="547"/>
                  </a:lnTo>
                  <a:cubicBezTo>
                    <a:pt x="7539" y="851"/>
                    <a:pt x="7296" y="1095"/>
                    <a:pt x="6992" y="109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7"/>
            <p:cNvSpPr/>
            <p:nvPr/>
          </p:nvSpPr>
          <p:spPr>
            <a:xfrm>
              <a:off x="1730449" y="1137105"/>
              <a:ext cx="34977" cy="34977"/>
            </a:xfrm>
            <a:custGeom>
              <a:avLst/>
              <a:gdLst/>
              <a:ahLst/>
              <a:cxnLst/>
              <a:rect l="l" t="t" r="r" b="b"/>
              <a:pathLst>
                <a:path w="1065" h="1065" extrusionOk="0">
                  <a:moveTo>
                    <a:pt x="1064" y="517"/>
                  </a:moveTo>
                  <a:cubicBezTo>
                    <a:pt x="1064" y="821"/>
                    <a:pt x="821" y="1065"/>
                    <a:pt x="548" y="1065"/>
                  </a:cubicBezTo>
                  <a:cubicBezTo>
                    <a:pt x="244" y="1065"/>
                    <a:pt x="1" y="821"/>
                    <a:pt x="1" y="517"/>
                  </a:cubicBezTo>
                  <a:cubicBezTo>
                    <a:pt x="1" y="214"/>
                    <a:pt x="244" y="1"/>
                    <a:pt x="548" y="1"/>
                  </a:cubicBezTo>
                  <a:cubicBezTo>
                    <a:pt x="821" y="1"/>
                    <a:pt x="1064" y="244"/>
                    <a:pt x="1064" y="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7"/>
            <p:cNvSpPr/>
            <p:nvPr/>
          </p:nvSpPr>
          <p:spPr>
            <a:xfrm>
              <a:off x="1462914" y="3850388"/>
              <a:ext cx="293513" cy="293546"/>
            </a:xfrm>
            <a:custGeom>
              <a:avLst/>
              <a:gdLst/>
              <a:ahLst/>
              <a:cxnLst/>
              <a:rect l="l" t="t" r="r" b="b"/>
              <a:pathLst>
                <a:path w="8937" h="8938" extrusionOk="0">
                  <a:moveTo>
                    <a:pt x="8937" y="4469"/>
                  </a:moveTo>
                  <a:cubicBezTo>
                    <a:pt x="8937" y="6931"/>
                    <a:pt x="6931" y="8937"/>
                    <a:pt x="4469" y="8937"/>
                  </a:cubicBezTo>
                  <a:cubicBezTo>
                    <a:pt x="1976" y="8937"/>
                    <a:pt x="1" y="6931"/>
                    <a:pt x="1" y="4469"/>
                  </a:cubicBezTo>
                  <a:cubicBezTo>
                    <a:pt x="1" y="2007"/>
                    <a:pt x="1976" y="1"/>
                    <a:pt x="4469" y="1"/>
                  </a:cubicBezTo>
                  <a:cubicBezTo>
                    <a:pt x="6931" y="1"/>
                    <a:pt x="8937" y="2007"/>
                    <a:pt x="8937" y="4469"/>
                  </a:cubicBezTo>
                  <a:close/>
                </a:path>
              </a:pathLst>
            </a:custGeom>
            <a:solidFill>
              <a:srgbClr val="C1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7"/>
            <p:cNvSpPr/>
            <p:nvPr/>
          </p:nvSpPr>
          <p:spPr>
            <a:xfrm>
              <a:off x="1462914" y="3855380"/>
              <a:ext cx="283529" cy="284547"/>
            </a:xfrm>
            <a:custGeom>
              <a:avLst/>
              <a:gdLst/>
              <a:ahLst/>
              <a:cxnLst/>
              <a:rect l="l" t="t" r="r" b="b"/>
              <a:pathLst>
                <a:path w="8633" h="8664" extrusionOk="0">
                  <a:moveTo>
                    <a:pt x="8633" y="4317"/>
                  </a:moveTo>
                  <a:cubicBezTo>
                    <a:pt x="8633" y="6718"/>
                    <a:pt x="6688" y="8664"/>
                    <a:pt x="4317" y="8664"/>
                  </a:cubicBezTo>
                  <a:cubicBezTo>
                    <a:pt x="1916" y="8664"/>
                    <a:pt x="1" y="6718"/>
                    <a:pt x="1" y="4317"/>
                  </a:cubicBezTo>
                  <a:cubicBezTo>
                    <a:pt x="1" y="1946"/>
                    <a:pt x="1916" y="1"/>
                    <a:pt x="4317" y="1"/>
                  </a:cubicBezTo>
                  <a:cubicBezTo>
                    <a:pt x="6688" y="1"/>
                    <a:pt x="8633" y="1946"/>
                    <a:pt x="8633" y="43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7"/>
            <p:cNvSpPr/>
            <p:nvPr/>
          </p:nvSpPr>
          <p:spPr>
            <a:xfrm>
              <a:off x="1477891" y="3871375"/>
              <a:ext cx="252592" cy="252592"/>
            </a:xfrm>
            <a:custGeom>
              <a:avLst/>
              <a:gdLst/>
              <a:ahLst/>
              <a:cxnLst/>
              <a:rect l="l" t="t" r="r" b="b"/>
              <a:pathLst>
                <a:path w="7691" h="7691" extrusionOk="0">
                  <a:moveTo>
                    <a:pt x="7691" y="3830"/>
                  </a:moveTo>
                  <a:cubicBezTo>
                    <a:pt x="7691" y="5958"/>
                    <a:pt x="5988" y="7690"/>
                    <a:pt x="3861" y="7690"/>
                  </a:cubicBezTo>
                  <a:cubicBezTo>
                    <a:pt x="1733" y="7690"/>
                    <a:pt x="1" y="5958"/>
                    <a:pt x="1" y="3830"/>
                  </a:cubicBezTo>
                  <a:cubicBezTo>
                    <a:pt x="1" y="1702"/>
                    <a:pt x="1733" y="0"/>
                    <a:pt x="3861" y="0"/>
                  </a:cubicBezTo>
                  <a:cubicBezTo>
                    <a:pt x="5988" y="0"/>
                    <a:pt x="7691" y="1702"/>
                    <a:pt x="7691" y="383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7"/>
            <p:cNvSpPr/>
            <p:nvPr/>
          </p:nvSpPr>
          <p:spPr>
            <a:xfrm>
              <a:off x="938814" y="1513447"/>
              <a:ext cx="1340729" cy="107855"/>
            </a:xfrm>
            <a:custGeom>
              <a:avLst/>
              <a:gdLst/>
              <a:ahLst/>
              <a:cxnLst/>
              <a:rect l="l" t="t" r="r" b="b"/>
              <a:pathLst>
                <a:path w="40823" h="3284" extrusionOk="0">
                  <a:moveTo>
                    <a:pt x="40032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40032" y="1"/>
                  </a:lnTo>
                  <a:cubicBezTo>
                    <a:pt x="40488" y="1"/>
                    <a:pt x="40822" y="366"/>
                    <a:pt x="40822" y="791"/>
                  </a:cubicBezTo>
                  <a:lnTo>
                    <a:pt x="40822" y="2493"/>
                  </a:lnTo>
                  <a:cubicBezTo>
                    <a:pt x="40822" y="2919"/>
                    <a:pt x="40488" y="3284"/>
                    <a:pt x="40032" y="32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7"/>
            <p:cNvSpPr/>
            <p:nvPr/>
          </p:nvSpPr>
          <p:spPr>
            <a:xfrm>
              <a:off x="938814" y="2972935"/>
              <a:ext cx="1340729" cy="107822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62"/>
                  </a:cubicBezTo>
                  <a:lnTo>
                    <a:pt x="1" y="790"/>
                  </a:lnTo>
                  <a:cubicBezTo>
                    <a:pt x="1" y="33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35"/>
                    <a:pt x="40822" y="790"/>
                  </a:cubicBezTo>
                  <a:lnTo>
                    <a:pt x="40822" y="2462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7"/>
            <p:cNvSpPr/>
            <p:nvPr/>
          </p:nvSpPr>
          <p:spPr>
            <a:xfrm>
              <a:off x="938814" y="3179580"/>
              <a:ext cx="1340729" cy="107822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18"/>
                    <a:pt x="1" y="2493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3"/>
                  </a:lnTo>
                  <a:cubicBezTo>
                    <a:pt x="40822" y="291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7"/>
            <p:cNvSpPr/>
            <p:nvPr/>
          </p:nvSpPr>
          <p:spPr>
            <a:xfrm>
              <a:off x="1289210" y="3590867"/>
              <a:ext cx="639936" cy="92846"/>
            </a:xfrm>
            <a:custGeom>
              <a:avLst/>
              <a:gdLst/>
              <a:ahLst/>
              <a:cxnLst/>
              <a:rect l="l" t="t" r="r" b="b"/>
              <a:pathLst>
                <a:path w="19485" h="2827" extrusionOk="0">
                  <a:moveTo>
                    <a:pt x="18694" y="2827"/>
                  </a:moveTo>
                  <a:lnTo>
                    <a:pt x="791" y="2827"/>
                  </a:lnTo>
                  <a:cubicBezTo>
                    <a:pt x="365" y="2827"/>
                    <a:pt x="1" y="2462"/>
                    <a:pt x="1" y="2037"/>
                  </a:cubicBezTo>
                  <a:lnTo>
                    <a:pt x="1" y="790"/>
                  </a:lnTo>
                  <a:cubicBezTo>
                    <a:pt x="1" y="365"/>
                    <a:pt x="365" y="0"/>
                    <a:pt x="791" y="0"/>
                  </a:cubicBezTo>
                  <a:lnTo>
                    <a:pt x="18694" y="0"/>
                  </a:lnTo>
                  <a:cubicBezTo>
                    <a:pt x="19120" y="0"/>
                    <a:pt x="19484" y="365"/>
                    <a:pt x="19484" y="790"/>
                  </a:cubicBezTo>
                  <a:lnTo>
                    <a:pt x="19484" y="2037"/>
                  </a:lnTo>
                  <a:cubicBezTo>
                    <a:pt x="19484" y="2462"/>
                    <a:pt x="19120" y="2827"/>
                    <a:pt x="18694" y="28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7"/>
            <p:cNvSpPr/>
            <p:nvPr/>
          </p:nvSpPr>
          <p:spPr>
            <a:xfrm>
              <a:off x="938814" y="3386192"/>
              <a:ext cx="563052" cy="107855"/>
            </a:xfrm>
            <a:custGeom>
              <a:avLst/>
              <a:gdLst/>
              <a:ahLst/>
              <a:cxnLst/>
              <a:rect l="l" t="t" r="r" b="b"/>
              <a:pathLst>
                <a:path w="17144" h="3284" extrusionOk="0">
                  <a:moveTo>
                    <a:pt x="16354" y="3284"/>
                  </a:moveTo>
                  <a:lnTo>
                    <a:pt x="791" y="3284"/>
                  </a:lnTo>
                  <a:cubicBezTo>
                    <a:pt x="335" y="3284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6"/>
                    <a:pt x="335" y="1"/>
                    <a:pt x="791" y="1"/>
                  </a:cubicBezTo>
                  <a:lnTo>
                    <a:pt x="16354" y="1"/>
                  </a:lnTo>
                  <a:cubicBezTo>
                    <a:pt x="16779" y="1"/>
                    <a:pt x="17144" y="366"/>
                    <a:pt x="17144" y="791"/>
                  </a:cubicBezTo>
                  <a:lnTo>
                    <a:pt x="17144" y="2493"/>
                  </a:lnTo>
                  <a:cubicBezTo>
                    <a:pt x="17144" y="2919"/>
                    <a:pt x="16779" y="3284"/>
                    <a:pt x="16354" y="32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7"/>
            <p:cNvSpPr/>
            <p:nvPr/>
          </p:nvSpPr>
          <p:spPr>
            <a:xfrm>
              <a:off x="938814" y="1698154"/>
              <a:ext cx="1340729" cy="107822"/>
            </a:xfrm>
            <a:custGeom>
              <a:avLst/>
              <a:gdLst/>
              <a:ahLst/>
              <a:cxnLst/>
              <a:rect l="l" t="t" r="r" b="b"/>
              <a:pathLst>
                <a:path w="40823" h="3283" extrusionOk="0">
                  <a:moveTo>
                    <a:pt x="40032" y="3283"/>
                  </a:moveTo>
                  <a:lnTo>
                    <a:pt x="791" y="3283"/>
                  </a:lnTo>
                  <a:cubicBezTo>
                    <a:pt x="335" y="3283"/>
                    <a:pt x="1" y="2948"/>
                    <a:pt x="1" y="2492"/>
                  </a:cubicBezTo>
                  <a:lnTo>
                    <a:pt x="1" y="790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0"/>
                  </a:cubicBezTo>
                  <a:lnTo>
                    <a:pt x="40822" y="2492"/>
                  </a:lnTo>
                  <a:cubicBezTo>
                    <a:pt x="40822" y="2948"/>
                    <a:pt x="40488" y="3283"/>
                    <a:pt x="40032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7"/>
            <p:cNvSpPr/>
            <p:nvPr/>
          </p:nvSpPr>
          <p:spPr>
            <a:xfrm>
              <a:off x="938814" y="2087469"/>
              <a:ext cx="1340729" cy="776692"/>
            </a:xfrm>
            <a:custGeom>
              <a:avLst/>
              <a:gdLst/>
              <a:ahLst/>
              <a:cxnLst/>
              <a:rect l="l" t="t" r="r" b="b"/>
              <a:pathLst>
                <a:path w="40823" h="23649" extrusionOk="0">
                  <a:moveTo>
                    <a:pt x="40032" y="23648"/>
                  </a:moveTo>
                  <a:lnTo>
                    <a:pt x="791" y="23648"/>
                  </a:lnTo>
                  <a:cubicBezTo>
                    <a:pt x="335" y="23648"/>
                    <a:pt x="1" y="23314"/>
                    <a:pt x="1" y="22858"/>
                  </a:cubicBezTo>
                  <a:lnTo>
                    <a:pt x="1" y="791"/>
                  </a:lnTo>
                  <a:cubicBezTo>
                    <a:pt x="1" y="365"/>
                    <a:pt x="335" y="0"/>
                    <a:pt x="791" y="0"/>
                  </a:cubicBezTo>
                  <a:lnTo>
                    <a:pt x="40032" y="0"/>
                  </a:lnTo>
                  <a:cubicBezTo>
                    <a:pt x="40488" y="0"/>
                    <a:pt x="40822" y="365"/>
                    <a:pt x="40822" y="791"/>
                  </a:cubicBezTo>
                  <a:lnTo>
                    <a:pt x="40822" y="22858"/>
                  </a:lnTo>
                  <a:cubicBezTo>
                    <a:pt x="40822" y="23314"/>
                    <a:pt x="40488" y="23648"/>
                    <a:pt x="40032" y="2364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7"/>
            <p:cNvSpPr/>
            <p:nvPr/>
          </p:nvSpPr>
          <p:spPr>
            <a:xfrm>
              <a:off x="938814" y="1883812"/>
              <a:ext cx="874530" cy="107855"/>
            </a:xfrm>
            <a:custGeom>
              <a:avLst/>
              <a:gdLst/>
              <a:ahLst/>
              <a:cxnLst/>
              <a:rect l="l" t="t" r="r" b="b"/>
              <a:pathLst>
                <a:path w="26628" h="3284" extrusionOk="0">
                  <a:moveTo>
                    <a:pt x="25807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35"/>
                    <a:pt x="335" y="1"/>
                    <a:pt x="791" y="1"/>
                  </a:cubicBezTo>
                  <a:lnTo>
                    <a:pt x="25807" y="1"/>
                  </a:lnTo>
                  <a:cubicBezTo>
                    <a:pt x="26263" y="1"/>
                    <a:pt x="26627" y="335"/>
                    <a:pt x="26627" y="791"/>
                  </a:cubicBezTo>
                  <a:lnTo>
                    <a:pt x="26627" y="2493"/>
                  </a:lnTo>
                  <a:cubicBezTo>
                    <a:pt x="26627" y="2919"/>
                    <a:pt x="26263" y="3283"/>
                    <a:pt x="25807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7"/>
            <p:cNvSpPr/>
            <p:nvPr/>
          </p:nvSpPr>
          <p:spPr>
            <a:xfrm>
              <a:off x="938814" y="1323782"/>
              <a:ext cx="354436" cy="107855"/>
            </a:xfrm>
            <a:custGeom>
              <a:avLst/>
              <a:gdLst/>
              <a:ahLst/>
              <a:cxnLst/>
              <a:rect l="l" t="t" r="r" b="b"/>
              <a:pathLst>
                <a:path w="10792" h="3284" extrusionOk="0">
                  <a:moveTo>
                    <a:pt x="10001" y="3283"/>
                  </a:moveTo>
                  <a:lnTo>
                    <a:pt x="791" y="3283"/>
                  </a:lnTo>
                  <a:cubicBezTo>
                    <a:pt x="335" y="3283"/>
                    <a:pt x="1" y="2919"/>
                    <a:pt x="1" y="2493"/>
                  </a:cubicBezTo>
                  <a:lnTo>
                    <a:pt x="1" y="791"/>
                  </a:lnTo>
                  <a:cubicBezTo>
                    <a:pt x="1" y="365"/>
                    <a:pt x="335" y="1"/>
                    <a:pt x="791" y="1"/>
                  </a:cubicBezTo>
                  <a:lnTo>
                    <a:pt x="10001" y="1"/>
                  </a:lnTo>
                  <a:cubicBezTo>
                    <a:pt x="10427" y="1"/>
                    <a:pt x="10791" y="365"/>
                    <a:pt x="10791" y="791"/>
                  </a:cubicBezTo>
                  <a:lnTo>
                    <a:pt x="10791" y="2493"/>
                  </a:lnTo>
                  <a:cubicBezTo>
                    <a:pt x="10791" y="2919"/>
                    <a:pt x="10427" y="3283"/>
                    <a:pt x="10001" y="32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7"/>
            <p:cNvSpPr/>
            <p:nvPr/>
          </p:nvSpPr>
          <p:spPr>
            <a:xfrm>
              <a:off x="721199" y="2824192"/>
              <a:ext cx="37966" cy="37966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1156" y="578"/>
                  </a:moveTo>
                  <a:cubicBezTo>
                    <a:pt x="1156" y="882"/>
                    <a:pt x="912" y="1155"/>
                    <a:pt x="578" y="1155"/>
                  </a:cubicBezTo>
                  <a:cubicBezTo>
                    <a:pt x="274" y="1155"/>
                    <a:pt x="1" y="882"/>
                    <a:pt x="1" y="578"/>
                  </a:cubicBezTo>
                  <a:cubicBezTo>
                    <a:pt x="1" y="243"/>
                    <a:pt x="274" y="0"/>
                    <a:pt x="578" y="0"/>
                  </a:cubicBezTo>
                  <a:cubicBezTo>
                    <a:pt x="912" y="0"/>
                    <a:pt x="1156" y="243"/>
                    <a:pt x="1156" y="578"/>
                  </a:cubicBezTo>
                  <a:close/>
                </a:path>
              </a:pathLst>
            </a:custGeom>
            <a:solidFill>
              <a:srgbClr val="C15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7"/>
            <p:cNvSpPr/>
            <p:nvPr/>
          </p:nvSpPr>
          <p:spPr>
            <a:xfrm>
              <a:off x="2666822" y="952432"/>
              <a:ext cx="965372" cy="604992"/>
            </a:xfrm>
            <a:custGeom>
              <a:avLst/>
              <a:gdLst/>
              <a:ahLst/>
              <a:cxnLst/>
              <a:rect l="l" t="t" r="r" b="b"/>
              <a:pathLst>
                <a:path w="29394" h="18421" extrusionOk="0">
                  <a:moveTo>
                    <a:pt x="28117" y="18420"/>
                  </a:moveTo>
                  <a:lnTo>
                    <a:pt x="1277" y="18420"/>
                  </a:lnTo>
                  <a:cubicBezTo>
                    <a:pt x="578" y="18420"/>
                    <a:pt x="1" y="17843"/>
                    <a:pt x="1" y="17144"/>
                  </a:cubicBezTo>
                  <a:lnTo>
                    <a:pt x="1" y="1247"/>
                  </a:lnTo>
                  <a:cubicBezTo>
                    <a:pt x="1" y="548"/>
                    <a:pt x="578" y="1"/>
                    <a:pt x="1277" y="1"/>
                  </a:cubicBezTo>
                  <a:lnTo>
                    <a:pt x="28117" y="1"/>
                  </a:lnTo>
                  <a:cubicBezTo>
                    <a:pt x="28816" y="1"/>
                    <a:pt x="29393" y="548"/>
                    <a:pt x="29393" y="1247"/>
                  </a:cubicBezTo>
                  <a:lnTo>
                    <a:pt x="29393" y="17144"/>
                  </a:lnTo>
                  <a:cubicBezTo>
                    <a:pt x="29393" y="17843"/>
                    <a:pt x="28816" y="18420"/>
                    <a:pt x="28117" y="184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7"/>
            <p:cNvSpPr/>
            <p:nvPr/>
          </p:nvSpPr>
          <p:spPr>
            <a:xfrm>
              <a:off x="2687808" y="965405"/>
              <a:ext cx="923433" cy="579046"/>
            </a:xfrm>
            <a:custGeom>
              <a:avLst/>
              <a:gdLst/>
              <a:ahLst/>
              <a:cxnLst/>
              <a:rect l="l" t="t" r="r" b="b"/>
              <a:pathLst>
                <a:path w="28117" h="17631" extrusionOk="0">
                  <a:moveTo>
                    <a:pt x="26870" y="17630"/>
                  </a:moveTo>
                  <a:lnTo>
                    <a:pt x="1246" y="17630"/>
                  </a:lnTo>
                  <a:cubicBezTo>
                    <a:pt x="578" y="17630"/>
                    <a:pt x="0" y="17053"/>
                    <a:pt x="0" y="16354"/>
                  </a:cubicBezTo>
                  <a:lnTo>
                    <a:pt x="0" y="1247"/>
                  </a:lnTo>
                  <a:cubicBezTo>
                    <a:pt x="0" y="548"/>
                    <a:pt x="578" y="1"/>
                    <a:pt x="1246" y="1"/>
                  </a:cubicBezTo>
                  <a:lnTo>
                    <a:pt x="26870" y="1"/>
                  </a:lnTo>
                  <a:cubicBezTo>
                    <a:pt x="27569" y="1"/>
                    <a:pt x="28116" y="548"/>
                    <a:pt x="28116" y="1247"/>
                  </a:cubicBezTo>
                  <a:lnTo>
                    <a:pt x="28116" y="16354"/>
                  </a:lnTo>
                  <a:cubicBezTo>
                    <a:pt x="28116" y="17053"/>
                    <a:pt x="27569" y="17630"/>
                    <a:pt x="26870" y="1763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7"/>
            <p:cNvSpPr/>
            <p:nvPr/>
          </p:nvSpPr>
          <p:spPr>
            <a:xfrm>
              <a:off x="2782625" y="1036279"/>
              <a:ext cx="251606" cy="242608"/>
            </a:xfrm>
            <a:custGeom>
              <a:avLst/>
              <a:gdLst/>
              <a:ahLst/>
              <a:cxnLst/>
              <a:rect l="l" t="t" r="r" b="b"/>
              <a:pathLst>
                <a:path w="7661" h="7387" fill="none" extrusionOk="0">
                  <a:moveTo>
                    <a:pt x="487" y="7387"/>
                  </a:moveTo>
                  <a:cubicBezTo>
                    <a:pt x="183" y="6718"/>
                    <a:pt x="1" y="5989"/>
                    <a:pt x="1" y="5198"/>
                  </a:cubicBezTo>
                  <a:cubicBezTo>
                    <a:pt x="1" y="2311"/>
                    <a:pt x="2341" y="1"/>
                    <a:pt x="5198" y="1"/>
                  </a:cubicBezTo>
                  <a:cubicBezTo>
                    <a:pt x="6110" y="1"/>
                    <a:pt x="6931" y="214"/>
                    <a:pt x="7660" y="609"/>
                  </a:cubicBezTo>
                </a:path>
              </a:pathLst>
            </a:custGeom>
            <a:noFill/>
            <a:ln w="38000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7"/>
            <p:cNvSpPr/>
            <p:nvPr/>
          </p:nvSpPr>
          <p:spPr>
            <a:xfrm>
              <a:off x="2798619" y="1056247"/>
              <a:ext cx="325469" cy="321495"/>
            </a:xfrm>
            <a:custGeom>
              <a:avLst/>
              <a:gdLst/>
              <a:ahLst/>
              <a:cxnLst/>
              <a:rect l="l" t="t" r="r" b="b"/>
              <a:pathLst>
                <a:path w="9910" h="9789" fill="none" extrusionOk="0">
                  <a:moveTo>
                    <a:pt x="7173" y="1"/>
                  </a:moveTo>
                  <a:cubicBezTo>
                    <a:pt x="8815" y="882"/>
                    <a:pt x="9909" y="2615"/>
                    <a:pt x="9909" y="4590"/>
                  </a:cubicBezTo>
                  <a:cubicBezTo>
                    <a:pt x="9909" y="7448"/>
                    <a:pt x="7599" y="9788"/>
                    <a:pt x="4711" y="9788"/>
                  </a:cubicBezTo>
                  <a:cubicBezTo>
                    <a:pt x="2614" y="9788"/>
                    <a:pt x="821" y="8572"/>
                    <a:pt x="0" y="6779"/>
                  </a:cubicBezTo>
                </a:path>
              </a:pathLst>
            </a:custGeom>
            <a:noFill/>
            <a:ln w="38000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7"/>
            <p:cNvSpPr/>
            <p:nvPr/>
          </p:nvSpPr>
          <p:spPr>
            <a:xfrm>
              <a:off x="2828538" y="1082192"/>
              <a:ext cx="250621" cy="249603"/>
            </a:xfrm>
            <a:custGeom>
              <a:avLst/>
              <a:gdLst/>
              <a:ahLst/>
              <a:cxnLst/>
              <a:rect l="l" t="t" r="r" b="b"/>
              <a:pathLst>
                <a:path w="7631" h="7600" extrusionOk="0">
                  <a:moveTo>
                    <a:pt x="7630" y="3800"/>
                  </a:moveTo>
                  <a:cubicBezTo>
                    <a:pt x="7630" y="5898"/>
                    <a:pt x="5898" y="7600"/>
                    <a:pt x="3800" y="7600"/>
                  </a:cubicBezTo>
                  <a:cubicBezTo>
                    <a:pt x="1703" y="7600"/>
                    <a:pt x="1" y="5898"/>
                    <a:pt x="1" y="3800"/>
                  </a:cubicBezTo>
                  <a:cubicBezTo>
                    <a:pt x="1" y="1703"/>
                    <a:pt x="1703" y="1"/>
                    <a:pt x="3800" y="1"/>
                  </a:cubicBezTo>
                  <a:cubicBezTo>
                    <a:pt x="5898" y="1"/>
                    <a:pt x="7630" y="1703"/>
                    <a:pt x="7630" y="38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7"/>
            <p:cNvSpPr/>
            <p:nvPr/>
          </p:nvSpPr>
          <p:spPr>
            <a:xfrm>
              <a:off x="2756679" y="1433607"/>
              <a:ext cx="394340" cy="54913"/>
            </a:xfrm>
            <a:custGeom>
              <a:avLst/>
              <a:gdLst/>
              <a:ahLst/>
              <a:cxnLst/>
              <a:rect l="l" t="t" r="r" b="b"/>
              <a:pathLst>
                <a:path w="12007" h="1672" extrusionOk="0">
                  <a:moveTo>
                    <a:pt x="11186" y="1672"/>
                  </a:moveTo>
                  <a:lnTo>
                    <a:pt x="791" y="1672"/>
                  </a:lnTo>
                  <a:cubicBezTo>
                    <a:pt x="365" y="1672"/>
                    <a:pt x="0" y="1307"/>
                    <a:pt x="0" y="882"/>
                  </a:cubicBezTo>
                  <a:lnTo>
                    <a:pt x="0" y="791"/>
                  </a:lnTo>
                  <a:cubicBezTo>
                    <a:pt x="0" y="365"/>
                    <a:pt x="365" y="0"/>
                    <a:pt x="791" y="0"/>
                  </a:cubicBezTo>
                  <a:lnTo>
                    <a:pt x="11186" y="0"/>
                  </a:lnTo>
                  <a:cubicBezTo>
                    <a:pt x="11642" y="0"/>
                    <a:pt x="12007" y="365"/>
                    <a:pt x="12007" y="791"/>
                  </a:cubicBezTo>
                  <a:lnTo>
                    <a:pt x="12007" y="882"/>
                  </a:lnTo>
                  <a:cubicBezTo>
                    <a:pt x="12007" y="1307"/>
                    <a:pt x="11642" y="1672"/>
                    <a:pt x="11186" y="1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7"/>
            <p:cNvSpPr/>
            <p:nvPr/>
          </p:nvSpPr>
          <p:spPr>
            <a:xfrm>
              <a:off x="3200907" y="1064228"/>
              <a:ext cx="363402" cy="29985"/>
            </a:xfrm>
            <a:custGeom>
              <a:avLst/>
              <a:gdLst/>
              <a:ahLst/>
              <a:cxnLst/>
              <a:rect l="l" t="t" r="r" b="b"/>
              <a:pathLst>
                <a:path w="11065" h="913" extrusionOk="0">
                  <a:moveTo>
                    <a:pt x="10609" y="913"/>
                  </a:moveTo>
                  <a:lnTo>
                    <a:pt x="456" y="913"/>
                  </a:lnTo>
                  <a:cubicBezTo>
                    <a:pt x="213" y="913"/>
                    <a:pt x="0" y="700"/>
                    <a:pt x="0" y="457"/>
                  </a:cubicBezTo>
                  <a:lnTo>
                    <a:pt x="0" y="457"/>
                  </a:lnTo>
                  <a:cubicBezTo>
                    <a:pt x="0" y="214"/>
                    <a:pt x="213" y="1"/>
                    <a:pt x="456" y="1"/>
                  </a:cubicBezTo>
                  <a:lnTo>
                    <a:pt x="10609" y="1"/>
                  </a:lnTo>
                  <a:cubicBezTo>
                    <a:pt x="10852" y="1"/>
                    <a:pt x="11065" y="214"/>
                    <a:pt x="11065" y="457"/>
                  </a:cubicBezTo>
                  <a:lnTo>
                    <a:pt x="11065" y="457"/>
                  </a:lnTo>
                  <a:cubicBezTo>
                    <a:pt x="11065" y="700"/>
                    <a:pt x="10852" y="913"/>
                    <a:pt x="10609" y="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7"/>
            <p:cNvSpPr/>
            <p:nvPr/>
          </p:nvSpPr>
          <p:spPr>
            <a:xfrm>
              <a:off x="3200907" y="1135102"/>
              <a:ext cx="363402" cy="29985"/>
            </a:xfrm>
            <a:custGeom>
              <a:avLst/>
              <a:gdLst/>
              <a:ahLst/>
              <a:cxnLst/>
              <a:rect l="l" t="t" r="r" b="b"/>
              <a:pathLst>
                <a:path w="11065" h="913" extrusionOk="0">
                  <a:moveTo>
                    <a:pt x="10609" y="913"/>
                  </a:moveTo>
                  <a:lnTo>
                    <a:pt x="456" y="913"/>
                  </a:lnTo>
                  <a:cubicBezTo>
                    <a:pt x="213" y="913"/>
                    <a:pt x="0" y="700"/>
                    <a:pt x="0" y="457"/>
                  </a:cubicBezTo>
                  <a:lnTo>
                    <a:pt x="0" y="457"/>
                  </a:lnTo>
                  <a:cubicBezTo>
                    <a:pt x="0" y="214"/>
                    <a:pt x="213" y="1"/>
                    <a:pt x="456" y="1"/>
                  </a:cubicBezTo>
                  <a:lnTo>
                    <a:pt x="10609" y="1"/>
                  </a:lnTo>
                  <a:cubicBezTo>
                    <a:pt x="10852" y="1"/>
                    <a:pt x="11065" y="214"/>
                    <a:pt x="11065" y="457"/>
                  </a:cubicBezTo>
                  <a:lnTo>
                    <a:pt x="11065" y="457"/>
                  </a:lnTo>
                  <a:cubicBezTo>
                    <a:pt x="11065" y="700"/>
                    <a:pt x="10852" y="913"/>
                    <a:pt x="10609" y="9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7"/>
            <p:cNvSpPr/>
            <p:nvPr/>
          </p:nvSpPr>
          <p:spPr>
            <a:xfrm>
              <a:off x="3200907" y="1206009"/>
              <a:ext cx="363402" cy="29952"/>
            </a:xfrm>
            <a:custGeom>
              <a:avLst/>
              <a:gdLst/>
              <a:ahLst/>
              <a:cxnLst/>
              <a:rect l="l" t="t" r="r" b="b"/>
              <a:pathLst>
                <a:path w="11065" h="912" extrusionOk="0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699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699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7"/>
            <p:cNvSpPr/>
            <p:nvPr/>
          </p:nvSpPr>
          <p:spPr>
            <a:xfrm>
              <a:off x="3200907" y="1276883"/>
              <a:ext cx="363402" cy="29952"/>
            </a:xfrm>
            <a:custGeom>
              <a:avLst/>
              <a:gdLst/>
              <a:ahLst/>
              <a:cxnLst/>
              <a:rect l="l" t="t" r="r" b="b"/>
              <a:pathLst>
                <a:path w="11065" h="912" extrusionOk="0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699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699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7"/>
            <p:cNvSpPr/>
            <p:nvPr/>
          </p:nvSpPr>
          <p:spPr>
            <a:xfrm>
              <a:off x="3200907" y="1347757"/>
              <a:ext cx="363402" cy="29985"/>
            </a:xfrm>
            <a:custGeom>
              <a:avLst/>
              <a:gdLst/>
              <a:ahLst/>
              <a:cxnLst/>
              <a:rect l="l" t="t" r="r" b="b"/>
              <a:pathLst>
                <a:path w="11065" h="913" extrusionOk="0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730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730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7"/>
            <p:cNvSpPr/>
            <p:nvPr/>
          </p:nvSpPr>
          <p:spPr>
            <a:xfrm>
              <a:off x="3200907" y="1418631"/>
              <a:ext cx="363402" cy="29985"/>
            </a:xfrm>
            <a:custGeom>
              <a:avLst/>
              <a:gdLst/>
              <a:ahLst/>
              <a:cxnLst/>
              <a:rect l="l" t="t" r="r" b="b"/>
              <a:pathLst>
                <a:path w="11065" h="913" extrusionOk="0">
                  <a:moveTo>
                    <a:pt x="10609" y="912"/>
                  </a:moveTo>
                  <a:lnTo>
                    <a:pt x="456" y="912"/>
                  </a:lnTo>
                  <a:cubicBezTo>
                    <a:pt x="213" y="912"/>
                    <a:pt x="0" y="730"/>
                    <a:pt x="0" y="456"/>
                  </a:cubicBezTo>
                  <a:lnTo>
                    <a:pt x="0" y="456"/>
                  </a:lnTo>
                  <a:cubicBezTo>
                    <a:pt x="0" y="213"/>
                    <a:pt x="213" y="0"/>
                    <a:pt x="456" y="0"/>
                  </a:cubicBezTo>
                  <a:lnTo>
                    <a:pt x="10609" y="0"/>
                  </a:lnTo>
                  <a:cubicBezTo>
                    <a:pt x="10852" y="0"/>
                    <a:pt x="11065" y="213"/>
                    <a:pt x="11065" y="456"/>
                  </a:cubicBezTo>
                  <a:lnTo>
                    <a:pt x="11065" y="456"/>
                  </a:lnTo>
                  <a:cubicBezTo>
                    <a:pt x="11065" y="730"/>
                    <a:pt x="10852" y="912"/>
                    <a:pt x="10609" y="9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7"/>
            <p:cNvSpPr/>
            <p:nvPr/>
          </p:nvSpPr>
          <p:spPr>
            <a:xfrm>
              <a:off x="2264534" y="3121679"/>
              <a:ext cx="417297" cy="417297"/>
            </a:xfrm>
            <a:custGeom>
              <a:avLst/>
              <a:gdLst/>
              <a:ahLst/>
              <a:cxnLst/>
              <a:rect l="l" t="t" r="r" b="b"/>
              <a:pathLst>
                <a:path w="12706" h="12706" extrusionOk="0">
                  <a:moveTo>
                    <a:pt x="12189" y="12705"/>
                  </a:moveTo>
                  <a:lnTo>
                    <a:pt x="517" y="12705"/>
                  </a:lnTo>
                  <a:cubicBezTo>
                    <a:pt x="243" y="12705"/>
                    <a:pt x="0" y="12462"/>
                    <a:pt x="0" y="12189"/>
                  </a:cubicBezTo>
                  <a:lnTo>
                    <a:pt x="0" y="517"/>
                  </a:lnTo>
                  <a:cubicBezTo>
                    <a:pt x="0" y="243"/>
                    <a:pt x="243" y="0"/>
                    <a:pt x="517" y="0"/>
                  </a:cubicBezTo>
                  <a:lnTo>
                    <a:pt x="12189" y="0"/>
                  </a:lnTo>
                  <a:cubicBezTo>
                    <a:pt x="12463" y="0"/>
                    <a:pt x="12706" y="243"/>
                    <a:pt x="12706" y="517"/>
                  </a:cubicBezTo>
                  <a:lnTo>
                    <a:pt x="12706" y="12189"/>
                  </a:lnTo>
                  <a:cubicBezTo>
                    <a:pt x="12706" y="12462"/>
                    <a:pt x="12463" y="12705"/>
                    <a:pt x="12189" y="127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7"/>
            <p:cNvSpPr/>
            <p:nvPr/>
          </p:nvSpPr>
          <p:spPr>
            <a:xfrm>
              <a:off x="2289494" y="3132648"/>
              <a:ext cx="384356" cy="384356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11125" y="11703"/>
                  </a:moveTo>
                  <a:lnTo>
                    <a:pt x="578" y="11703"/>
                  </a:lnTo>
                  <a:cubicBezTo>
                    <a:pt x="243" y="11703"/>
                    <a:pt x="0" y="11460"/>
                    <a:pt x="0" y="11125"/>
                  </a:cubicBezTo>
                  <a:lnTo>
                    <a:pt x="0" y="578"/>
                  </a:lnTo>
                  <a:cubicBezTo>
                    <a:pt x="0" y="274"/>
                    <a:pt x="243" y="0"/>
                    <a:pt x="578" y="0"/>
                  </a:cubicBezTo>
                  <a:lnTo>
                    <a:pt x="11125" y="0"/>
                  </a:lnTo>
                  <a:cubicBezTo>
                    <a:pt x="1142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29" y="11703"/>
                    <a:pt x="11125" y="1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7"/>
            <p:cNvSpPr/>
            <p:nvPr/>
          </p:nvSpPr>
          <p:spPr>
            <a:xfrm>
              <a:off x="2357380" y="3183554"/>
              <a:ext cx="250588" cy="177744"/>
            </a:xfrm>
            <a:custGeom>
              <a:avLst/>
              <a:gdLst/>
              <a:ahLst/>
              <a:cxnLst/>
              <a:rect l="l" t="t" r="r" b="b"/>
              <a:pathLst>
                <a:path w="7630" h="5412" extrusionOk="0">
                  <a:moveTo>
                    <a:pt x="3830" y="1"/>
                  </a:moveTo>
                  <a:lnTo>
                    <a:pt x="0" y="3131"/>
                  </a:lnTo>
                  <a:lnTo>
                    <a:pt x="3830" y="5411"/>
                  </a:lnTo>
                  <a:lnTo>
                    <a:pt x="7629" y="3131"/>
                  </a:lnTo>
                  <a:lnTo>
                    <a:pt x="38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7"/>
            <p:cNvSpPr/>
            <p:nvPr/>
          </p:nvSpPr>
          <p:spPr>
            <a:xfrm>
              <a:off x="2357380" y="3286384"/>
              <a:ext cx="125787" cy="147758"/>
            </a:xfrm>
            <a:custGeom>
              <a:avLst/>
              <a:gdLst/>
              <a:ahLst/>
              <a:cxnLst/>
              <a:rect l="l" t="t" r="r" b="b"/>
              <a:pathLst>
                <a:path w="3830" h="4499" extrusionOk="0">
                  <a:moveTo>
                    <a:pt x="0" y="0"/>
                  </a:moveTo>
                  <a:lnTo>
                    <a:pt x="0" y="4499"/>
                  </a:lnTo>
                  <a:lnTo>
                    <a:pt x="3830" y="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7"/>
            <p:cNvSpPr/>
            <p:nvPr/>
          </p:nvSpPr>
          <p:spPr>
            <a:xfrm>
              <a:off x="2483134" y="3286384"/>
              <a:ext cx="124834" cy="147758"/>
            </a:xfrm>
            <a:custGeom>
              <a:avLst/>
              <a:gdLst/>
              <a:ahLst/>
              <a:cxnLst/>
              <a:rect l="l" t="t" r="r" b="b"/>
              <a:pathLst>
                <a:path w="3801" h="4499" extrusionOk="0">
                  <a:moveTo>
                    <a:pt x="3800" y="0"/>
                  </a:moveTo>
                  <a:lnTo>
                    <a:pt x="1" y="2280"/>
                  </a:lnTo>
                  <a:lnTo>
                    <a:pt x="3800" y="4499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7"/>
            <p:cNvSpPr/>
            <p:nvPr/>
          </p:nvSpPr>
          <p:spPr>
            <a:xfrm>
              <a:off x="2357380" y="3364254"/>
              <a:ext cx="250588" cy="73896"/>
            </a:xfrm>
            <a:custGeom>
              <a:avLst/>
              <a:gdLst/>
              <a:ahLst/>
              <a:cxnLst/>
              <a:rect l="l" t="t" r="r" b="b"/>
              <a:pathLst>
                <a:path w="7630" h="2250" extrusionOk="0">
                  <a:moveTo>
                    <a:pt x="3830" y="0"/>
                  </a:moveTo>
                  <a:lnTo>
                    <a:pt x="0" y="2250"/>
                  </a:lnTo>
                  <a:lnTo>
                    <a:pt x="7629" y="2250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7"/>
            <p:cNvSpPr/>
            <p:nvPr/>
          </p:nvSpPr>
          <p:spPr>
            <a:xfrm>
              <a:off x="2384311" y="3277385"/>
              <a:ext cx="196694" cy="83913"/>
            </a:xfrm>
            <a:custGeom>
              <a:avLst/>
              <a:gdLst/>
              <a:ahLst/>
              <a:cxnLst/>
              <a:rect l="l" t="t" r="r" b="b"/>
              <a:pathLst>
                <a:path w="5989" h="2555" extrusionOk="0">
                  <a:moveTo>
                    <a:pt x="1" y="730"/>
                  </a:moveTo>
                  <a:lnTo>
                    <a:pt x="1" y="1"/>
                  </a:lnTo>
                  <a:lnTo>
                    <a:pt x="5989" y="1"/>
                  </a:lnTo>
                  <a:lnTo>
                    <a:pt x="5989" y="761"/>
                  </a:lnTo>
                  <a:lnTo>
                    <a:pt x="3010" y="25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7"/>
            <p:cNvSpPr/>
            <p:nvPr/>
          </p:nvSpPr>
          <p:spPr>
            <a:xfrm>
              <a:off x="1720465" y="3121679"/>
              <a:ext cx="417330" cy="417297"/>
            </a:xfrm>
            <a:custGeom>
              <a:avLst/>
              <a:gdLst/>
              <a:ahLst/>
              <a:cxnLst/>
              <a:rect l="l" t="t" r="r" b="b"/>
              <a:pathLst>
                <a:path w="12707" h="12706" extrusionOk="0">
                  <a:moveTo>
                    <a:pt x="12189" y="12705"/>
                  </a:moveTo>
                  <a:lnTo>
                    <a:pt x="517" y="12705"/>
                  </a:lnTo>
                  <a:cubicBezTo>
                    <a:pt x="244" y="12705"/>
                    <a:pt x="1" y="12462"/>
                    <a:pt x="1" y="12189"/>
                  </a:cubicBezTo>
                  <a:lnTo>
                    <a:pt x="1" y="517"/>
                  </a:lnTo>
                  <a:cubicBezTo>
                    <a:pt x="1" y="243"/>
                    <a:pt x="244" y="0"/>
                    <a:pt x="517" y="0"/>
                  </a:cubicBezTo>
                  <a:lnTo>
                    <a:pt x="12189" y="0"/>
                  </a:lnTo>
                  <a:cubicBezTo>
                    <a:pt x="12463" y="0"/>
                    <a:pt x="12706" y="243"/>
                    <a:pt x="12706" y="517"/>
                  </a:cubicBezTo>
                  <a:lnTo>
                    <a:pt x="12706" y="12189"/>
                  </a:lnTo>
                  <a:cubicBezTo>
                    <a:pt x="12706" y="12462"/>
                    <a:pt x="12463" y="12705"/>
                    <a:pt x="12189" y="127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7"/>
            <p:cNvSpPr/>
            <p:nvPr/>
          </p:nvSpPr>
          <p:spPr>
            <a:xfrm>
              <a:off x="1745426" y="3132648"/>
              <a:ext cx="384356" cy="384356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11125" y="11703"/>
                  </a:moveTo>
                  <a:lnTo>
                    <a:pt x="578" y="11703"/>
                  </a:lnTo>
                  <a:cubicBezTo>
                    <a:pt x="244" y="11703"/>
                    <a:pt x="1" y="11460"/>
                    <a:pt x="1" y="11125"/>
                  </a:cubicBezTo>
                  <a:lnTo>
                    <a:pt x="1" y="578"/>
                  </a:lnTo>
                  <a:cubicBezTo>
                    <a:pt x="1" y="274"/>
                    <a:pt x="244" y="0"/>
                    <a:pt x="578" y="0"/>
                  </a:cubicBezTo>
                  <a:lnTo>
                    <a:pt x="11125" y="0"/>
                  </a:lnTo>
                  <a:cubicBezTo>
                    <a:pt x="1142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29" y="11703"/>
                    <a:pt x="11125" y="1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7"/>
            <p:cNvSpPr/>
            <p:nvPr/>
          </p:nvSpPr>
          <p:spPr>
            <a:xfrm>
              <a:off x="1813311" y="3203522"/>
              <a:ext cx="242608" cy="242608"/>
            </a:xfrm>
            <a:custGeom>
              <a:avLst/>
              <a:gdLst/>
              <a:ahLst/>
              <a:cxnLst/>
              <a:rect l="l" t="t" r="r" b="b"/>
              <a:pathLst>
                <a:path w="7387" h="7387" extrusionOk="0">
                  <a:moveTo>
                    <a:pt x="3678" y="2128"/>
                  </a:moveTo>
                  <a:cubicBezTo>
                    <a:pt x="4560" y="2128"/>
                    <a:pt x="5259" y="2827"/>
                    <a:pt x="5259" y="3709"/>
                  </a:cubicBezTo>
                  <a:cubicBezTo>
                    <a:pt x="5259" y="4560"/>
                    <a:pt x="4560" y="5289"/>
                    <a:pt x="3678" y="5289"/>
                  </a:cubicBezTo>
                  <a:cubicBezTo>
                    <a:pt x="2827" y="5289"/>
                    <a:pt x="2098" y="4560"/>
                    <a:pt x="2098" y="3709"/>
                  </a:cubicBezTo>
                  <a:cubicBezTo>
                    <a:pt x="2098" y="2827"/>
                    <a:pt x="2827" y="2128"/>
                    <a:pt x="3678" y="2128"/>
                  </a:cubicBezTo>
                  <a:close/>
                  <a:moveTo>
                    <a:pt x="3162" y="1"/>
                  </a:moveTo>
                  <a:cubicBezTo>
                    <a:pt x="3010" y="1"/>
                    <a:pt x="2888" y="153"/>
                    <a:pt x="2888" y="305"/>
                  </a:cubicBezTo>
                  <a:lnTo>
                    <a:pt x="2888" y="760"/>
                  </a:lnTo>
                  <a:cubicBezTo>
                    <a:pt x="2888" y="882"/>
                    <a:pt x="2797" y="973"/>
                    <a:pt x="2675" y="1034"/>
                  </a:cubicBezTo>
                  <a:cubicBezTo>
                    <a:pt x="2584" y="1064"/>
                    <a:pt x="2523" y="1095"/>
                    <a:pt x="2463" y="1125"/>
                  </a:cubicBezTo>
                  <a:cubicBezTo>
                    <a:pt x="2416" y="1148"/>
                    <a:pt x="2365" y="1158"/>
                    <a:pt x="2315" y="1158"/>
                  </a:cubicBezTo>
                  <a:cubicBezTo>
                    <a:pt x="2234" y="1158"/>
                    <a:pt x="2154" y="1132"/>
                    <a:pt x="2098" y="1095"/>
                  </a:cubicBezTo>
                  <a:lnTo>
                    <a:pt x="1794" y="760"/>
                  </a:lnTo>
                  <a:cubicBezTo>
                    <a:pt x="1737" y="718"/>
                    <a:pt x="1661" y="695"/>
                    <a:pt x="1587" y="695"/>
                  </a:cubicBezTo>
                  <a:cubicBezTo>
                    <a:pt x="1501" y="695"/>
                    <a:pt x="1417" y="726"/>
                    <a:pt x="1368" y="791"/>
                  </a:cubicBezTo>
                  <a:lnTo>
                    <a:pt x="639" y="1520"/>
                  </a:lnTo>
                  <a:cubicBezTo>
                    <a:pt x="548" y="1642"/>
                    <a:pt x="548" y="1824"/>
                    <a:pt x="669" y="1946"/>
                  </a:cubicBezTo>
                  <a:lnTo>
                    <a:pt x="1156" y="2402"/>
                  </a:lnTo>
                  <a:cubicBezTo>
                    <a:pt x="1095" y="2493"/>
                    <a:pt x="1034" y="2615"/>
                    <a:pt x="1004" y="2706"/>
                  </a:cubicBezTo>
                  <a:cubicBezTo>
                    <a:pt x="973" y="2827"/>
                    <a:pt x="852" y="2888"/>
                    <a:pt x="730" y="2888"/>
                  </a:cubicBezTo>
                  <a:lnTo>
                    <a:pt x="274" y="2888"/>
                  </a:lnTo>
                  <a:cubicBezTo>
                    <a:pt x="122" y="2888"/>
                    <a:pt x="0" y="3040"/>
                    <a:pt x="0" y="3192"/>
                  </a:cubicBezTo>
                  <a:lnTo>
                    <a:pt x="0" y="4226"/>
                  </a:lnTo>
                  <a:cubicBezTo>
                    <a:pt x="0" y="4378"/>
                    <a:pt x="122" y="4499"/>
                    <a:pt x="274" y="4499"/>
                  </a:cubicBezTo>
                  <a:lnTo>
                    <a:pt x="669" y="4499"/>
                  </a:lnTo>
                  <a:cubicBezTo>
                    <a:pt x="821" y="4499"/>
                    <a:pt x="973" y="4621"/>
                    <a:pt x="1034" y="4742"/>
                  </a:cubicBezTo>
                  <a:cubicBezTo>
                    <a:pt x="1034" y="4773"/>
                    <a:pt x="1034" y="4803"/>
                    <a:pt x="1064" y="4833"/>
                  </a:cubicBezTo>
                  <a:cubicBezTo>
                    <a:pt x="1125" y="4985"/>
                    <a:pt x="1095" y="5137"/>
                    <a:pt x="973" y="5259"/>
                  </a:cubicBezTo>
                  <a:lnTo>
                    <a:pt x="700" y="5533"/>
                  </a:lnTo>
                  <a:cubicBezTo>
                    <a:pt x="578" y="5654"/>
                    <a:pt x="578" y="5837"/>
                    <a:pt x="700" y="5958"/>
                  </a:cubicBezTo>
                  <a:lnTo>
                    <a:pt x="1429" y="6688"/>
                  </a:lnTo>
                  <a:cubicBezTo>
                    <a:pt x="1490" y="6733"/>
                    <a:pt x="1566" y="6756"/>
                    <a:pt x="1642" y="6756"/>
                  </a:cubicBezTo>
                  <a:cubicBezTo>
                    <a:pt x="1718" y="6756"/>
                    <a:pt x="1794" y="6733"/>
                    <a:pt x="1855" y="6688"/>
                  </a:cubicBezTo>
                  <a:lnTo>
                    <a:pt x="2159" y="6353"/>
                  </a:lnTo>
                  <a:cubicBezTo>
                    <a:pt x="2223" y="6310"/>
                    <a:pt x="2303" y="6267"/>
                    <a:pt x="2387" y="6267"/>
                  </a:cubicBezTo>
                  <a:cubicBezTo>
                    <a:pt x="2422" y="6267"/>
                    <a:pt x="2457" y="6275"/>
                    <a:pt x="2493" y="6292"/>
                  </a:cubicBezTo>
                  <a:cubicBezTo>
                    <a:pt x="2554" y="6323"/>
                    <a:pt x="2614" y="6353"/>
                    <a:pt x="2675" y="6384"/>
                  </a:cubicBezTo>
                  <a:cubicBezTo>
                    <a:pt x="2797" y="6414"/>
                    <a:pt x="2888" y="6536"/>
                    <a:pt x="2888" y="6657"/>
                  </a:cubicBezTo>
                  <a:lnTo>
                    <a:pt x="2888" y="7113"/>
                  </a:lnTo>
                  <a:cubicBezTo>
                    <a:pt x="2888" y="7265"/>
                    <a:pt x="3010" y="7387"/>
                    <a:pt x="3162" y="7387"/>
                  </a:cubicBezTo>
                  <a:lnTo>
                    <a:pt x="4195" y="7387"/>
                  </a:lnTo>
                  <a:cubicBezTo>
                    <a:pt x="4347" y="7387"/>
                    <a:pt x="4499" y="7265"/>
                    <a:pt x="4499" y="7113"/>
                  </a:cubicBezTo>
                  <a:lnTo>
                    <a:pt x="4499" y="6657"/>
                  </a:lnTo>
                  <a:cubicBezTo>
                    <a:pt x="4499" y="6536"/>
                    <a:pt x="4590" y="6414"/>
                    <a:pt x="4681" y="6384"/>
                  </a:cubicBezTo>
                  <a:cubicBezTo>
                    <a:pt x="4773" y="6353"/>
                    <a:pt x="4833" y="6323"/>
                    <a:pt x="4925" y="6292"/>
                  </a:cubicBezTo>
                  <a:cubicBezTo>
                    <a:pt x="4979" y="6265"/>
                    <a:pt x="5034" y="6250"/>
                    <a:pt x="5086" y="6250"/>
                  </a:cubicBezTo>
                  <a:cubicBezTo>
                    <a:pt x="5149" y="6250"/>
                    <a:pt x="5209" y="6273"/>
                    <a:pt x="5259" y="6323"/>
                  </a:cubicBezTo>
                  <a:lnTo>
                    <a:pt x="5593" y="6627"/>
                  </a:lnTo>
                  <a:cubicBezTo>
                    <a:pt x="5654" y="6688"/>
                    <a:pt x="5730" y="6718"/>
                    <a:pt x="5806" y="6718"/>
                  </a:cubicBezTo>
                  <a:cubicBezTo>
                    <a:pt x="5882" y="6718"/>
                    <a:pt x="5958" y="6688"/>
                    <a:pt x="6019" y="6627"/>
                  </a:cubicBezTo>
                  <a:lnTo>
                    <a:pt x="6718" y="5867"/>
                  </a:lnTo>
                  <a:cubicBezTo>
                    <a:pt x="6839" y="5776"/>
                    <a:pt x="6809" y="5563"/>
                    <a:pt x="6688" y="5472"/>
                  </a:cubicBezTo>
                  <a:lnTo>
                    <a:pt x="6232" y="5016"/>
                  </a:lnTo>
                  <a:cubicBezTo>
                    <a:pt x="6262" y="4894"/>
                    <a:pt x="6323" y="4803"/>
                    <a:pt x="6353" y="4712"/>
                  </a:cubicBezTo>
                  <a:cubicBezTo>
                    <a:pt x="6414" y="4590"/>
                    <a:pt x="6505" y="4499"/>
                    <a:pt x="6627" y="4499"/>
                  </a:cubicBezTo>
                  <a:lnTo>
                    <a:pt x="7083" y="4499"/>
                  </a:lnTo>
                  <a:cubicBezTo>
                    <a:pt x="7235" y="4499"/>
                    <a:pt x="7387" y="4378"/>
                    <a:pt x="7387" y="4226"/>
                  </a:cubicBezTo>
                  <a:lnTo>
                    <a:pt x="7387" y="3192"/>
                  </a:lnTo>
                  <a:cubicBezTo>
                    <a:pt x="7387" y="3040"/>
                    <a:pt x="7235" y="2888"/>
                    <a:pt x="7083" y="2888"/>
                  </a:cubicBezTo>
                  <a:lnTo>
                    <a:pt x="6688" y="2888"/>
                  </a:lnTo>
                  <a:cubicBezTo>
                    <a:pt x="6536" y="2888"/>
                    <a:pt x="6384" y="2797"/>
                    <a:pt x="6323" y="2645"/>
                  </a:cubicBezTo>
                  <a:cubicBezTo>
                    <a:pt x="6323" y="2615"/>
                    <a:pt x="6323" y="2615"/>
                    <a:pt x="6292" y="2584"/>
                  </a:cubicBezTo>
                  <a:cubicBezTo>
                    <a:pt x="6232" y="2432"/>
                    <a:pt x="6292" y="2250"/>
                    <a:pt x="6384" y="2159"/>
                  </a:cubicBezTo>
                  <a:lnTo>
                    <a:pt x="6657" y="1885"/>
                  </a:lnTo>
                  <a:cubicBezTo>
                    <a:pt x="6779" y="1764"/>
                    <a:pt x="6779" y="1581"/>
                    <a:pt x="6657" y="1460"/>
                  </a:cubicBezTo>
                  <a:lnTo>
                    <a:pt x="5928" y="730"/>
                  </a:lnTo>
                  <a:cubicBezTo>
                    <a:pt x="5882" y="669"/>
                    <a:pt x="5806" y="639"/>
                    <a:pt x="5730" y="639"/>
                  </a:cubicBezTo>
                  <a:cubicBezTo>
                    <a:pt x="5654" y="639"/>
                    <a:pt x="5578" y="669"/>
                    <a:pt x="5532" y="730"/>
                  </a:cubicBezTo>
                  <a:lnTo>
                    <a:pt x="5198" y="1034"/>
                  </a:lnTo>
                  <a:cubicBezTo>
                    <a:pt x="5139" y="1093"/>
                    <a:pt x="5068" y="1126"/>
                    <a:pt x="4992" y="1126"/>
                  </a:cubicBezTo>
                  <a:cubicBezTo>
                    <a:pt x="4950" y="1126"/>
                    <a:pt x="4907" y="1116"/>
                    <a:pt x="4864" y="1095"/>
                  </a:cubicBezTo>
                  <a:cubicBezTo>
                    <a:pt x="4803" y="1095"/>
                    <a:pt x="4742" y="1064"/>
                    <a:pt x="4681" y="1034"/>
                  </a:cubicBezTo>
                  <a:cubicBezTo>
                    <a:pt x="4560" y="973"/>
                    <a:pt x="4499" y="882"/>
                    <a:pt x="4499" y="760"/>
                  </a:cubicBezTo>
                  <a:lnTo>
                    <a:pt x="4499" y="305"/>
                  </a:lnTo>
                  <a:cubicBezTo>
                    <a:pt x="4499" y="153"/>
                    <a:pt x="4347" y="1"/>
                    <a:pt x="4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7"/>
            <p:cNvSpPr/>
            <p:nvPr/>
          </p:nvSpPr>
          <p:spPr>
            <a:xfrm>
              <a:off x="2800589" y="3121679"/>
              <a:ext cx="416312" cy="417297"/>
            </a:xfrm>
            <a:custGeom>
              <a:avLst/>
              <a:gdLst/>
              <a:ahLst/>
              <a:cxnLst/>
              <a:rect l="l" t="t" r="r" b="b"/>
              <a:pathLst>
                <a:path w="12676" h="12706" extrusionOk="0">
                  <a:moveTo>
                    <a:pt x="12159" y="12705"/>
                  </a:moveTo>
                  <a:lnTo>
                    <a:pt x="487" y="12705"/>
                  </a:lnTo>
                  <a:cubicBezTo>
                    <a:pt x="214" y="12705"/>
                    <a:pt x="1" y="12462"/>
                    <a:pt x="1" y="12189"/>
                  </a:cubicBezTo>
                  <a:lnTo>
                    <a:pt x="1" y="517"/>
                  </a:lnTo>
                  <a:cubicBezTo>
                    <a:pt x="1" y="243"/>
                    <a:pt x="214" y="0"/>
                    <a:pt x="487" y="0"/>
                  </a:cubicBezTo>
                  <a:lnTo>
                    <a:pt x="12159" y="0"/>
                  </a:lnTo>
                  <a:cubicBezTo>
                    <a:pt x="12463" y="0"/>
                    <a:pt x="12676" y="243"/>
                    <a:pt x="12676" y="517"/>
                  </a:cubicBezTo>
                  <a:lnTo>
                    <a:pt x="12676" y="12189"/>
                  </a:lnTo>
                  <a:cubicBezTo>
                    <a:pt x="12676" y="12462"/>
                    <a:pt x="12463" y="12705"/>
                    <a:pt x="12159" y="127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7"/>
            <p:cNvSpPr/>
            <p:nvPr/>
          </p:nvSpPr>
          <p:spPr>
            <a:xfrm>
              <a:off x="2824564" y="3132648"/>
              <a:ext cx="384356" cy="384356"/>
            </a:xfrm>
            <a:custGeom>
              <a:avLst/>
              <a:gdLst/>
              <a:ahLst/>
              <a:cxnLst/>
              <a:rect l="l" t="t" r="r" b="b"/>
              <a:pathLst>
                <a:path w="11703" h="11703" extrusionOk="0">
                  <a:moveTo>
                    <a:pt x="11125" y="11703"/>
                  </a:moveTo>
                  <a:lnTo>
                    <a:pt x="578" y="11703"/>
                  </a:lnTo>
                  <a:cubicBezTo>
                    <a:pt x="274" y="11703"/>
                    <a:pt x="0" y="11460"/>
                    <a:pt x="0" y="11125"/>
                  </a:cubicBezTo>
                  <a:lnTo>
                    <a:pt x="0" y="578"/>
                  </a:lnTo>
                  <a:cubicBezTo>
                    <a:pt x="0" y="274"/>
                    <a:pt x="274" y="0"/>
                    <a:pt x="578" y="0"/>
                  </a:cubicBezTo>
                  <a:lnTo>
                    <a:pt x="11125" y="0"/>
                  </a:lnTo>
                  <a:cubicBezTo>
                    <a:pt x="11459" y="0"/>
                    <a:pt x="11703" y="274"/>
                    <a:pt x="11703" y="578"/>
                  </a:cubicBezTo>
                  <a:lnTo>
                    <a:pt x="11703" y="11125"/>
                  </a:lnTo>
                  <a:cubicBezTo>
                    <a:pt x="11703" y="11460"/>
                    <a:pt x="11459" y="11703"/>
                    <a:pt x="11125" y="117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7"/>
            <p:cNvSpPr/>
            <p:nvPr/>
          </p:nvSpPr>
          <p:spPr>
            <a:xfrm>
              <a:off x="2904405" y="3211437"/>
              <a:ext cx="237648" cy="227007"/>
            </a:xfrm>
            <a:custGeom>
              <a:avLst/>
              <a:gdLst/>
              <a:ahLst/>
              <a:cxnLst/>
              <a:rect l="l" t="t" r="r" b="b"/>
              <a:pathLst>
                <a:path w="7236" h="6912" extrusionOk="0">
                  <a:moveTo>
                    <a:pt x="1528" y="1"/>
                  </a:moveTo>
                  <a:cubicBezTo>
                    <a:pt x="1201" y="1"/>
                    <a:pt x="271" y="1195"/>
                    <a:pt x="123" y="1492"/>
                  </a:cubicBezTo>
                  <a:cubicBezTo>
                    <a:pt x="1" y="1766"/>
                    <a:pt x="487" y="3681"/>
                    <a:pt x="2007" y="5170"/>
                  </a:cubicBezTo>
                  <a:cubicBezTo>
                    <a:pt x="3310" y="6421"/>
                    <a:pt x="4903" y="6912"/>
                    <a:pt x="5523" y="6912"/>
                  </a:cubicBezTo>
                  <a:cubicBezTo>
                    <a:pt x="5626" y="6912"/>
                    <a:pt x="5702" y="6898"/>
                    <a:pt x="5746" y="6872"/>
                  </a:cubicBezTo>
                  <a:cubicBezTo>
                    <a:pt x="6019" y="6720"/>
                    <a:pt x="7235" y="5717"/>
                    <a:pt x="7144" y="5413"/>
                  </a:cubicBezTo>
                  <a:cubicBezTo>
                    <a:pt x="7053" y="5109"/>
                    <a:pt x="6141" y="4197"/>
                    <a:pt x="5898" y="4197"/>
                  </a:cubicBezTo>
                  <a:cubicBezTo>
                    <a:pt x="5685" y="4228"/>
                    <a:pt x="5047" y="5109"/>
                    <a:pt x="4864" y="5261"/>
                  </a:cubicBezTo>
                  <a:cubicBezTo>
                    <a:pt x="4843" y="5279"/>
                    <a:pt x="4809" y="5287"/>
                    <a:pt x="4763" y="5287"/>
                  </a:cubicBezTo>
                  <a:cubicBezTo>
                    <a:pt x="4411" y="5287"/>
                    <a:pt x="3396" y="4796"/>
                    <a:pt x="2858" y="4258"/>
                  </a:cubicBezTo>
                  <a:cubicBezTo>
                    <a:pt x="2250" y="3681"/>
                    <a:pt x="1642" y="2495"/>
                    <a:pt x="1764" y="2313"/>
                  </a:cubicBezTo>
                  <a:cubicBezTo>
                    <a:pt x="1916" y="2100"/>
                    <a:pt x="2797" y="1462"/>
                    <a:pt x="2797" y="1219"/>
                  </a:cubicBezTo>
                  <a:cubicBezTo>
                    <a:pt x="2828" y="1006"/>
                    <a:pt x="1855" y="94"/>
                    <a:pt x="1551" y="3"/>
                  </a:cubicBezTo>
                  <a:cubicBezTo>
                    <a:pt x="1544" y="1"/>
                    <a:pt x="1536" y="1"/>
                    <a:pt x="1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9" name="Google Shape;1039;p57"/>
          <p:cNvSpPr/>
          <p:nvPr/>
        </p:nvSpPr>
        <p:spPr>
          <a:xfrm rot="-5400000">
            <a:off x="2517559" y="1578565"/>
            <a:ext cx="643038" cy="631080"/>
          </a:xfrm>
          <a:custGeom>
            <a:avLst/>
            <a:gdLst/>
            <a:ahLst/>
            <a:cxnLst/>
            <a:rect l="l" t="t" r="r" b="b"/>
            <a:pathLst>
              <a:path w="15989" h="10518" fill="none" extrusionOk="0">
                <a:moveTo>
                  <a:pt x="0" y="0"/>
                </a:moveTo>
                <a:lnTo>
                  <a:pt x="0" y="6718"/>
                </a:lnTo>
                <a:cubicBezTo>
                  <a:pt x="0" y="8815"/>
                  <a:pt x="1702" y="10517"/>
                  <a:pt x="3830" y="10517"/>
                </a:cubicBezTo>
                <a:lnTo>
                  <a:pt x="15988" y="10517"/>
                </a:lnTo>
              </a:path>
            </a:pathLst>
          </a:custGeom>
          <a:noFill/>
          <a:ln w="28575" cap="rnd" cmpd="sng">
            <a:solidFill>
              <a:srgbClr val="FFF1EF"/>
            </a:solidFill>
            <a:prstDash val="dot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>
          <a:extLst>
            <a:ext uri="{FF2B5EF4-FFF2-40B4-BE49-F238E27FC236}">
              <a16:creationId xmlns:a16="http://schemas.microsoft.com/office/drawing/2014/main" id="{F31DA53F-93EA-E12B-A617-38084435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>
            <a:extLst>
              <a:ext uri="{FF2B5EF4-FFF2-40B4-BE49-F238E27FC236}">
                <a16:creationId xmlns:a16="http://schemas.microsoft.com/office/drawing/2014/main" id="{0F7152C9-56D0-A563-C5CF-D9B75326ACA0}"/>
              </a:ext>
            </a:extLst>
          </p:cNvPr>
          <p:cNvSpPr/>
          <p:nvPr/>
        </p:nvSpPr>
        <p:spPr>
          <a:xfrm rot="-9899656" flipH="1">
            <a:off x="4554391" y="473868"/>
            <a:ext cx="6596155" cy="1793914"/>
          </a:xfrm>
          <a:custGeom>
            <a:avLst/>
            <a:gdLst/>
            <a:ahLst/>
            <a:cxnLst/>
            <a:rect l="l" t="t" r="r" b="b"/>
            <a:pathLst>
              <a:path w="189761" h="81434" extrusionOk="0">
                <a:moveTo>
                  <a:pt x="132853" y="0"/>
                </a:moveTo>
                <a:cubicBezTo>
                  <a:pt x="130689" y="0"/>
                  <a:pt x="128529" y="103"/>
                  <a:pt x="126386" y="308"/>
                </a:cubicBezTo>
                <a:cubicBezTo>
                  <a:pt x="125656" y="369"/>
                  <a:pt x="124957" y="490"/>
                  <a:pt x="124228" y="582"/>
                </a:cubicBezTo>
                <a:lnTo>
                  <a:pt x="123164" y="734"/>
                </a:lnTo>
                <a:cubicBezTo>
                  <a:pt x="122799" y="764"/>
                  <a:pt x="122465" y="855"/>
                  <a:pt x="122100" y="916"/>
                </a:cubicBezTo>
                <a:lnTo>
                  <a:pt x="119972" y="1281"/>
                </a:lnTo>
                <a:lnTo>
                  <a:pt x="117875" y="1767"/>
                </a:lnTo>
                <a:lnTo>
                  <a:pt x="116811" y="2010"/>
                </a:lnTo>
                <a:lnTo>
                  <a:pt x="115778" y="2314"/>
                </a:lnTo>
                <a:lnTo>
                  <a:pt x="113711" y="2892"/>
                </a:lnTo>
                <a:lnTo>
                  <a:pt x="111644" y="3560"/>
                </a:lnTo>
                <a:lnTo>
                  <a:pt x="110641" y="3925"/>
                </a:lnTo>
                <a:cubicBezTo>
                  <a:pt x="110306" y="4047"/>
                  <a:pt x="109972" y="4168"/>
                  <a:pt x="109638" y="4290"/>
                </a:cubicBezTo>
                <a:cubicBezTo>
                  <a:pt x="106932" y="5293"/>
                  <a:pt x="104288" y="6448"/>
                  <a:pt x="101704" y="7725"/>
                </a:cubicBezTo>
                <a:cubicBezTo>
                  <a:pt x="99121" y="9001"/>
                  <a:pt x="96628" y="10399"/>
                  <a:pt x="94197" y="11950"/>
                </a:cubicBezTo>
                <a:cubicBezTo>
                  <a:pt x="91765" y="13469"/>
                  <a:pt x="89394" y="15141"/>
                  <a:pt x="87114" y="16874"/>
                </a:cubicBezTo>
                <a:cubicBezTo>
                  <a:pt x="82555" y="20369"/>
                  <a:pt x="78330" y="24260"/>
                  <a:pt x="74227" y="28302"/>
                </a:cubicBezTo>
                <a:cubicBezTo>
                  <a:pt x="70123" y="32315"/>
                  <a:pt x="66172" y="36479"/>
                  <a:pt x="61825" y="40248"/>
                </a:cubicBezTo>
                <a:cubicBezTo>
                  <a:pt x="59667" y="42132"/>
                  <a:pt x="57418" y="43895"/>
                  <a:pt x="54956" y="45415"/>
                </a:cubicBezTo>
                <a:cubicBezTo>
                  <a:pt x="52524" y="46905"/>
                  <a:pt x="49971" y="48242"/>
                  <a:pt x="47266" y="49154"/>
                </a:cubicBezTo>
                <a:cubicBezTo>
                  <a:pt x="44811" y="50009"/>
                  <a:pt x="42231" y="50538"/>
                  <a:pt x="39640" y="50538"/>
                </a:cubicBezTo>
                <a:cubicBezTo>
                  <a:pt x="39376" y="50538"/>
                  <a:pt x="39111" y="50533"/>
                  <a:pt x="38846" y="50522"/>
                </a:cubicBezTo>
                <a:cubicBezTo>
                  <a:pt x="38147" y="50522"/>
                  <a:pt x="37417" y="50430"/>
                  <a:pt x="36718" y="50370"/>
                </a:cubicBezTo>
                <a:cubicBezTo>
                  <a:pt x="36354" y="50339"/>
                  <a:pt x="36019" y="50248"/>
                  <a:pt x="35655" y="50218"/>
                </a:cubicBezTo>
                <a:cubicBezTo>
                  <a:pt x="35503" y="50187"/>
                  <a:pt x="35320" y="50157"/>
                  <a:pt x="35138" y="50126"/>
                </a:cubicBezTo>
                <a:lnTo>
                  <a:pt x="34621" y="50005"/>
                </a:lnTo>
                <a:cubicBezTo>
                  <a:pt x="33223" y="49701"/>
                  <a:pt x="31855" y="49245"/>
                  <a:pt x="30518" y="48698"/>
                </a:cubicBezTo>
                <a:cubicBezTo>
                  <a:pt x="27873" y="47664"/>
                  <a:pt x="25350" y="46266"/>
                  <a:pt x="22797" y="44990"/>
                </a:cubicBezTo>
                <a:cubicBezTo>
                  <a:pt x="20214" y="43683"/>
                  <a:pt x="17569" y="42467"/>
                  <a:pt x="14651" y="42132"/>
                </a:cubicBezTo>
                <a:cubicBezTo>
                  <a:pt x="14155" y="42070"/>
                  <a:pt x="13660" y="42040"/>
                  <a:pt x="13165" y="42040"/>
                </a:cubicBezTo>
                <a:cubicBezTo>
                  <a:pt x="12204" y="42040"/>
                  <a:pt x="11248" y="42155"/>
                  <a:pt x="10305" y="42376"/>
                </a:cubicBezTo>
                <a:cubicBezTo>
                  <a:pt x="9605" y="42558"/>
                  <a:pt x="8937" y="42801"/>
                  <a:pt x="8268" y="43105"/>
                </a:cubicBezTo>
                <a:cubicBezTo>
                  <a:pt x="7599" y="43409"/>
                  <a:pt x="6991" y="43774"/>
                  <a:pt x="6383" y="44199"/>
                </a:cubicBezTo>
                <a:cubicBezTo>
                  <a:pt x="4043" y="45932"/>
                  <a:pt x="2371" y="48455"/>
                  <a:pt x="1368" y="51160"/>
                </a:cubicBezTo>
                <a:cubicBezTo>
                  <a:pt x="396" y="53895"/>
                  <a:pt x="0" y="56813"/>
                  <a:pt x="335" y="59701"/>
                </a:cubicBezTo>
                <a:cubicBezTo>
                  <a:pt x="699" y="62558"/>
                  <a:pt x="1672" y="65324"/>
                  <a:pt x="3010" y="67877"/>
                </a:cubicBezTo>
                <a:cubicBezTo>
                  <a:pt x="3678" y="69154"/>
                  <a:pt x="4438" y="70370"/>
                  <a:pt x="5259" y="71555"/>
                </a:cubicBezTo>
                <a:cubicBezTo>
                  <a:pt x="6049" y="72741"/>
                  <a:pt x="6931" y="73896"/>
                  <a:pt x="7842" y="74990"/>
                </a:cubicBezTo>
                <a:cubicBezTo>
                  <a:pt x="9666" y="77239"/>
                  <a:pt x="11612" y="79337"/>
                  <a:pt x="13587" y="81434"/>
                </a:cubicBezTo>
                <a:lnTo>
                  <a:pt x="13618" y="81403"/>
                </a:lnTo>
                <a:cubicBezTo>
                  <a:pt x="11672" y="79276"/>
                  <a:pt x="9727" y="77178"/>
                  <a:pt x="7934" y="74929"/>
                </a:cubicBezTo>
                <a:cubicBezTo>
                  <a:pt x="7052" y="73805"/>
                  <a:pt x="6171" y="72650"/>
                  <a:pt x="5380" y="71464"/>
                </a:cubicBezTo>
                <a:cubicBezTo>
                  <a:pt x="4590" y="70279"/>
                  <a:pt x="3830" y="69063"/>
                  <a:pt x="3192" y="67786"/>
                </a:cubicBezTo>
                <a:cubicBezTo>
                  <a:pt x="1885" y="65233"/>
                  <a:pt x="912" y="62497"/>
                  <a:pt x="547" y="59671"/>
                </a:cubicBezTo>
                <a:cubicBezTo>
                  <a:pt x="244" y="56844"/>
                  <a:pt x="639" y="53926"/>
                  <a:pt x="1611" y="51251"/>
                </a:cubicBezTo>
                <a:cubicBezTo>
                  <a:pt x="2614" y="48607"/>
                  <a:pt x="4256" y="46114"/>
                  <a:pt x="6566" y="44442"/>
                </a:cubicBezTo>
                <a:cubicBezTo>
                  <a:pt x="7143" y="44047"/>
                  <a:pt x="7751" y="43683"/>
                  <a:pt x="8390" y="43379"/>
                </a:cubicBezTo>
                <a:cubicBezTo>
                  <a:pt x="9028" y="43075"/>
                  <a:pt x="9697" y="42831"/>
                  <a:pt x="10396" y="42680"/>
                </a:cubicBezTo>
                <a:cubicBezTo>
                  <a:pt x="11325" y="42473"/>
                  <a:pt x="12282" y="42351"/>
                  <a:pt x="13249" y="42351"/>
                </a:cubicBezTo>
                <a:cubicBezTo>
                  <a:pt x="13705" y="42351"/>
                  <a:pt x="14163" y="42378"/>
                  <a:pt x="14621" y="42436"/>
                </a:cubicBezTo>
                <a:cubicBezTo>
                  <a:pt x="17447" y="42801"/>
                  <a:pt x="20092" y="43987"/>
                  <a:pt x="22645" y="45263"/>
                </a:cubicBezTo>
                <a:cubicBezTo>
                  <a:pt x="25198" y="46540"/>
                  <a:pt x="27721" y="47938"/>
                  <a:pt x="30426" y="48971"/>
                </a:cubicBezTo>
                <a:cubicBezTo>
                  <a:pt x="31764" y="49488"/>
                  <a:pt x="33132" y="49944"/>
                  <a:pt x="34560" y="50248"/>
                </a:cubicBezTo>
                <a:lnTo>
                  <a:pt x="35077" y="50370"/>
                </a:lnTo>
                <a:cubicBezTo>
                  <a:pt x="35259" y="50400"/>
                  <a:pt x="35442" y="50430"/>
                  <a:pt x="35624" y="50461"/>
                </a:cubicBezTo>
                <a:cubicBezTo>
                  <a:pt x="35958" y="50522"/>
                  <a:pt x="36323" y="50582"/>
                  <a:pt x="36688" y="50643"/>
                </a:cubicBezTo>
                <a:cubicBezTo>
                  <a:pt x="37417" y="50704"/>
                  <a:pt x="38117" y="50795"/>
                  <a:pt x="38846" y="50795"/>
                </a:cubicBezTo>
                <a:cubicBezTo>
                  <a:pt x="39046" y="50801"/>
                  <a:pt x="39246" y="50805"/>
                  <a:pt x="39446" y="50805"/>
                </a:cubicBezTo>
                <a:cubicBezTo>
                  <a:pt x="42133" y="50805"/>
                  <a:pt x="44809" y="50244"/>
                  <a:pt x="47326" y="49367"/>
                </a:cubicBezTo>
                <a:cubicBezTo>
                  <a:pt x="50062" y="48424"/>
                  <a:pt x="52615" y="47087"/>
                  <a:pt x="55047" y="45567"/>
                </a:cubicBezTo>
                <a:cubicBezTo>
                  <a:pt x="57509" y="44047"/>
                  <a:pt x="59789" y="42254"/>
                  <a:pt x="61916" y="40369"/>
                </a:cubicBezTo>
                <a:cubicBezTo>
                  <a:pt x="64105" y="38455"/>
                  <a:pt x="66141" y="36448"/>
                  <a:pt x="68208" y="34442"/>
                </a:cubicBezTo>
                <a:cubicBezTo>
                  <a:pt x="70245" y="32436"/>
                  <a:pt x="72281" y="30400"/>
                  <a:pt x="74318" y="28394"/>
                </a:cubicBezTo>
                <a:cubicBezTo>
                  <a:pt x="78452" y="24381"/>
                  <a:pt x="82677" y="20521"/>
                  <a:pt x="87266" y="17056"/>
                </a:cubicBezTo>
                <a:cubicBezTo>
                  <a:pt x="89546" y="15324"/>
                  <a:pt x="91887" y="13682"/>
                  <a:pt x="94318" y="12162"/>
                </a:cubicBezTo>
                <a:cubicBezTo>
                  <a:pt x="96750" y="10643"/>
                  <a:pt x="99273" y="9244"/>
                  <a:pt x="101826" y="7968"/>
                </a:cubicBezTo>
                <a:cubicBezTo>
                  <a:pt x="104410" y="6722"/>
                  <a:pt x="107054" y="5567"/>
                  <a:pt x="109729" y="4594"/>
                </a:cubicBezTo>
                <a:cubicBezTo>
                  <a:pt x="110063" y="4472"/>
                  <a:pt x="110398" y="4351"/>
                  <a:pt x="110762" y="4229"/>
                </a:cubicBezTo>
                <a:lnTo>
                  <a:pt x="111765" y="3895"/>
                </a:lnTo>
                <a:lnTo>
                  <a:pt x="113802" y="3226"/>
                </a:lnTo>
                <a:lnTo>
                  <a:pt x="115869" y="2649"/>
                </a:lnTo>
                <a:lnTo>
                  <a:pt x="116902" y="2345"/>
                </a:lnTo>
                <a:lnTo>
                  <a:pt x="117966" y="2101"/>
                </a:lnTo>
                <a:lnTo>
                  <a:pt x="120063" y="1645"/>
                </a:lnTo>
                <a:lnTo>
                  <a:pt x="122161" y="1250"/>
                </a:lnTo>
                <a:cubicBezTo>
                  <a:pt x="122525" y="1190"/>
                  <a:pt x="122860" y="1129"/>
                  <a:pt x="123225" y="1068"/>
                </a:cubicBezTo>
                <a:lnTo>
                  <a:pt x="124288" y="916"/>
                </a:lnTo>
                <a:cubicBezTo>
                  <a:pt x="124987" y="855"/>
                  <a:pt x="125717" y="734"/>
                  <a:pt x="126416" y="673"/>
                </a:cubicBezTo>
                <a:cubicBezTo>
                  <a:pt x="128482" y="453"/>
                  <a:pt x="130548" y="360"/>
                  <a:pt x="132613" y="360"/>
                </a:cubicBezTo>
                <a:cubicBezTo>
                  <a:pt x="133405" y="360"/>
                  <a:pt x="134196" y="374"/>
                  <a:pt x="134988" y="399"/>
                </a:cubicBezTo>
                <a:cubicBezTo>
                  <a:pt x="137845" y="521"/>
                  <a:pt x="140702" y="855"/>
                  <a:pt x="143498" y="1402"/>
                </a:cubicBezTo>
                <a:cubicBezTo>
                  <a:pt x="146325" y="1949"/>
                  <a:pt x="149061" y="2740"/>
                  <a:pt x="151766" y="3743"/>
                </a:cubicBezTo>
                <a:cubicBezTo>
                  <a:pt x="154441" y="4746"/>
                  <a:pt x="157025" y="5992"/>
                  <a:pt x="159487" y="7451"/>
                </a:cubicBezTo>
                <a:cubicBezTo>
                  <a:pt x="161949" y="8910"/>
                  <a:pt x="164259" y="10582"/>
                  <a:pt x="166417" y="12466"/>
                </a:cubicBezTo>
                <a:cubicBezTo>
                  <a:pt x="170703" y="16266"/>
                  <a:pt x="174229" y="20916"/>
                  <a:pt x="176630" y="26114"/>
                </a:cubicBezTo>
                <a:cubicBezTo>
                  <a:pt x="177815" y="28698"/>
                  <a:pt x="178697" y="31464"/>
                  <a:pt x="179274" y="34260"/>
                </a:cubicBezTo>
                <a:cubicBezTo>
                  <a:pt x="179609" y="35658"/>
                  <a:pt x="179730" y="37087"/>
                  <a:pt x="179913" y="38485"/>
                </a:cubicBezTo>
                <a:cubicBezTo>
                  <a:pt x="180095" y="39914"/>
                  <a:pt x="180277" y="41342"/>
                  <a:pt x="180520" y="42771"/>
                </a:cubicBezTo>
                <a:cubicBezTo>
                  <a:pt x="181037" y="45597"/>
                  <a:pt x="181736" y="48424"/>
                  <a:pt x="183165" y="50947"/>
                </a:cubicBezTo>
                <a:cubicBezTo>
                  <a:pt x="183499" y="51585"/>
                  <a:pt x="183925" y="52163"/>
                  <a:pt x="184381" y="52740"/>
                </a:cubicBezTo>
                <a:cubicBezTo>
                  <a:pt x="184837" y="53288"/>
                  <a:pt x="185353" y="53804"/>
                  <a:pt x="185900" y="54260"/>
                </a:cubicBezTo>
                <a:cubicBezTo>
                  <a:pt x="187025" y="55172"/>
                  <a:pt x="188363" y="55780"/>
                  <a:pt x="189761" y="56114"/>
                </a:cubicBezTo>
                <a:lnTo>
                  <a:pt x="189761" y="56084"/>
                </a:lnTo>
                <a:cubicBezTo>
                  <a:pt x="188393" y="55750"/>
                  <a:pt x="187056" y="55111"/>
                  <a:pt x="185961" y="54199"/>
                </a:cubicBezTo>
                <a:cubicBezTo>
                  <a:pt x="185384" y="53744"/>
                  <a:pt x="184897" y="53227"/>
                  <a:pt x="184441" y="52680"/>
                </a:cubicBezTo>
                <a:cubicBezTo>
                  <a:pt x="184016" y="52102"/>
                  <a:pt x="183590" y="51525"/>
                  <a:pt x="183256" y="50886"/>
                </a:cubicBezTo>
                <a:cubicBezTo>
                  <a:pt x="181888" y="48394"/>
                  <a:pt x="181220" y="45537"/>
                  <a:pt x="180733" y="42740"/>
                </a:cubicBezTo>
                <a:cubicBezTo>
                  <a:pt x="180490" y="41312"/>
                  <a:pt x="180308" y="39914"/>
                  <a:pt x="180125" y="38485"/>
                </a:cubicBezTo>
                <a:cubicBezTo>
                  <a:pt x="179943" y="37056"/>
                  <a:pt x="179821" y="35628"/>
                  <a:pt x="179487" y="34199"/>
                </a:cubicBezTo>
                <a:cubicBezTo>
                  <a:pt x="178940" y="31403"/>
                  <a:pt x="178058" y="28606"/>
                  <a:pt x="176873" y="25992"/>
                </a:cubicBezTo>
                <a:cubicBezTo>
                  <a:pt x="174502" y="20734"/>
                  <a:pt x="170976" y="16023"/>
                  <a:pt x="166660" y="12193"/>
                </a:cubicBezTo>
                <a:cubicBezTo>
                  <a:pt x="164502" y="10278"/>
                  <a:pt x="162161" y="8606"/>
                  <a:pt x="159669" y="7117"/>
                </a:cubicBezTo>
                <a:cubicBezTo>
                  <a:pt x="157207" y="5658"/>
                  <a:pt x="154593" y="4381"/>
                  <a:pt x="151888" y="3408"/>
                </a:cubicBezTo>
                <a:cubicBezTo>
                  <a:pt x="149182" y="2405"/>
                  <a:pt x="146416" y="1585"/>
                  <a:pt x="143590" y="1038"/>
                </a:cubicBezTo>
                <a:cubicBezTo>
                  <a:pt x="140763" y="490"/>
                  <a:pt x="137875" y="156"/>
                  <a:pt x="135018" y="35"/>
                </a:cubicBezTo>
                <a:cubicBezTo>
                  <a:pt x="134296" y="12"/>
                  <a:pt x="133574" y="0"/>
                  <a:pt x="13285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1">
            <a:extLst>
              <a:ext uri="{FF2B5EF4-FFF2-40B4-BE49-F238E27FC236}">
                <a16:creationId xmlns:a16="http://schemas.microsoft.com/office/drawing/2014/main" id="{CBAFB7EA-D22A-EBBD-C9C0-72E4B81E1F2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52400" y="1180016"/>
            <a:ext cx="4952100" cy="2535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Planos disponíveis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/>
              <a:t>Gratuito</a:t>
            </a:r>
            <a:r>
              <a:rPr lang="pt-BR" sz="1200" dirty="0"/>
              <a:t>: projetos limitados, mas funcionais.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/>
              <a:t>Professional (pago)</a:t>
            </a:r>
            <a:r>
              <a:rPr lang="pt-BR" sz="1200" dirty="0"/>
              <a:t>: mais recursos e colaboração.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b="1" dirty="0"/>
              <a:t>Organization/Enterprise: </a:t>
            </a:r>
            <a:r>
              <a:rPr lang="pt-BR" sz="1200" dirty="0"/>
              <a:t>para equipes grandes, com segurança e analytics.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Custo-benefício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/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Economiza tempo e reduz retrabalho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Substitui várias ferramentas em uma só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/>
              <a:t>Acesso remoto facilita o trabalho em times distribuídos</a:t>
            </a:r>
            <a:endParaRPr lang="pt-PT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grpSp>
        <p:nvGrpSpPr>
          <p:cNvPr id="2" name="Google Shape;5681;p93">
            <a:extLst>
              <a:ext uri="{FF2B5EF4-FFF2-40B4-BE49-F238E27FC236}">
                <a16:creationId xmlns:a16="http://schemas.microsoft.com/office/drawing/2014/main" id="{894229FB-C270-4BF8-014D-BE74F1ED3D49}"/>
              </a:ext>
            </a:extLst>
          </p:cNvPr>
          <p:cNvGrpSpPr/>
          <p:nvPr/>
        </p:nvGrpSpPr>
        <p:grpSpPr>
          <a:xfrm>
            <a:off x="5195944" y="2571750"/>
            <a:ext cx="3737057" cy="1953444"/>
            <a:chOff x="238125" y="999450"/>
            <a:chExt cx="7140700" cy="3708225"/>
          </a:xfrm>
        </p:grpSpPr>
        <p:sp>
          <p:nvSpPr>
            <p:cNvPr id="3" name="Google Shape;5682;p93">
              <a:extLst>
                <a:ext uri="{FF2B5EF4-FFF2-40B4-BE49-F238E27FC236}">
                  <a16:creationId xmlns:a16="http://schemas.microsoft.com/office/drawing/2014/main" id="{178B2A5F-9F39-18C5-CE20-57F2775D4733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683;p93">
              <a:extLst>
                <a:ext uri="{FF2B5EF4-FFF2-40B4-BE49-F238E27FC236}">
                  <a16:creationId xmlns:a16="http://schemas.microsoft.com/office/drawing/2014/main" id="{7C65F59C-E872-0BC6-0EC9-AF8E8D3B3C2C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684;p93">
              <a:extLst>
                <a:ext uri="{FF2B5EF4-FFF2-40B4-BE49-F238E27FC236}">
                  <a16:creationId xmlns:a16="http://schemas.microsoft.com/office/drawing/2014/main" id="{5E99A069-1C18-D361-86BD-A3302AD27AAB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685;p93">
              <a:extLst>
                <a:ext uri="{FF2B5EF4-FFF2-40B4-BE49-F238E27FC236}">
                  <a16:creationId xmlns:a16="http://schemas.microsoft.com/office/drawing/2014/main" id="{7A515759-6D79-3FE3-D7A8-3FF5D4994887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86;p93">
              <a:extLst>
                <a:ext uri="{FF2B5EF4-FFF2-40B4-BE49-F238E27FC236}">
                  <a16:creationId xmlns:a16="http://schemas.microsoft.com/office/drawing/2014/main" id="{ED7E3F6C-CB44-67EA-E5BE-7EB6AA5683DD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87;p93">
              <a:extLst>
                <a:ext uri="{FF2B5EF4-FFF2-40B4-BE49-F238E27FC236}">
                  <a16:creationId xmlns:a16="http://schemas.microsoft.com/office/drawing/2014/main" id="{A9B2E5B2-2D94-06E4-EC58-E046F73F58A4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88;p93">
              <a:extLst>
                <a:ext uri="{FF2B5EF4-FFF2-40B4-BE49-F238E27FC236}">
                  <a16:creationId xmlns:a16="http://schemas.microsoft.com/office/drawing/2014/main" id="{89BD160F-CFF9-FB42-1489-14A03C68C217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89;p93">
              <a:extLst>
                <a:ext uri="{FF2B5EF4-FFF2-40B4-BE49-F238E27FC236}">
                  <a16:creationId xmlns:a16="http://schemas.microsoft.com/office/drawing/2014/main" id="{02918AC8-11B9-7DEE-D303-10F34CA8AECF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90;p93">
              <a:extLst>
                <a:ext uri="{FF2B5EF4-FFF2-40B4-BE49-F238E27FC236}">
                  <a16:creationId xmlns:a16="http://schemas.microsoft.com/office/drawing/2014/main" id="{92826206-69CE-099E-83E9-1F40B6BC6609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3987246"/>
      </p:ext>
    </p:extLst>
  </p:cSld>
  <p:clrMapOvr>
    <a:masterClrMapping/>
  </p:clrMapOvr>
</p:sld>
</file>

<file path=ppt/theme/theme1.xml><?xml version="1.0" encoding="utf-8"?>
<a:theme xmlns:a="http://schemas.openxmlformats.org/drawingml/2006/main" name="Mobile UI/UX Design by Slidesgo">
  <a:themeElements>
    <a:clrScheme name="Simple Light">
      <a:dk1>
        <a:srgbClr val="0B0B42"/>
      </a:dk1>
      <a:lt1>
        <a:srgbClr val="27105B"/>
      </a:lt1>
      <a:dk2>
        <a:srgbClr val="280F7C"/>
      </a:dk2>
      <a:lt2>
        <a:srgbClr val="6600FF"/>
      </a:lt2>
      <a:accent1>
        <a:srgbClr val="6699FF"/>
      </a:accent1>
      <a:accent2>
        <a:srgbClr val="33FFFF"/>
      </a:accent2>
      <a:accent3>
        <a:srgbClr val="331852"/>
      </a:accent3>
      <a:accent4>
        <a:srgbClr val="50285F"/>
      </a:accent4>
      <a:accent5>
        <a:srgbClr val="FF66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Apresentação no Ecrã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2" baseType="lpstr">
      <vt:lpstr>Arial</vt:lpstr>
      <vt:lpstr>Ubuntu Light</vt:lpstr>
      <vt:lpstr>PT Sans</vt:lpstr>
      <vt:lpstr>Bebas Neue</vt:lpstr>
      <vt:lpstr>Ubuntu</vt:lpstr>
      <vt:lpstr>Mobile UI/UX Design by Slidesgo</vt:lpstr>
      <vt:lpstr>Ferramenta de prototipagem FIGMA</vt:lpstr>
      <vt:lpstr>Por apresentar</vt:lpstr>
      <vt:lpstr>?</vt:lpstr>
      <vt:lpstr>FIGMA</vt:lpstr>
      <vt:lpstr>Principais funcionalidades</vt:lpstr>
      <vt:lpstr>Finalidade</vt:lpstr>
      <vt:lpstr>Apresentação do PowerPoint</vt:lpstr>
      <vt:lpstr>Implicações comercias</vt:lpstr>
      <vt:lpstr>Apresentação do PowerPoint</vt:lpstr>
      <vt:lpstr>Nível de aceitação no mercado</vt:lpstr>
      <vt:lpstr>Uauuu muito top!!!!</vt:lpstr>
      <vt:lpstr>05  Comparação com outras ferramentas</vt:lpstr>
      <vt:lpstr>06 Integração e metodologias</vt:lpstr>
      <vt:lpstr>Mãos na massa com Simple UIPrototype</vt:lpstr>
      <vt:lpstr>Apresentação do PowerPoint</vt:lpstr>
      <vt:lpstr>Pico *p = () =&gt; “Esse é o foi, obrigado!”;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Graça Sousa</dc:creator>
  <cp:lastModifiedBy>hp</cp:lastModifiedBy>
  <cp:revision>1</cp:revision>
  <dcterms:modified xsi:type="dcterms:W3CDTF">2025-05-04T14:34:54Z</dcterms:modified>
</cp:coreProperties>
</file>