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7" r:id="rId9"/>
    <p:sldId id="260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FB7C-BD5B-4D63-86DA-31CD467AAA23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F74-66AB-4652-B017-10DDE294C9DD}" type="slidenum">
              <a:rPr lang="es-AR" smtClean="0"/>
              <a:t>‹Nº›</a:t>
            </a:fld>
            <a:endParaRPr lang="es-A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62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FB7C-BD5B-4D63-86DA-31CD467AAA23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F74-66AB-4652-B017-10DDE294C9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395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FB7C-BD5B-4D63-86DA-31CD467AAA23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F74-66AB-4652-B017-10DDE294C9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111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FB7C-BD5B-4D63-86DA-31CD467AAA23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F74-66AB-4652-B017-10DDE294C9DD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0351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FB7C-BD5B-4D63-86DA-31CD467AAA23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F74-66AB-4652-B017-10DDE294C9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4657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FB7C-BD5B-4D63-86DA-31CD467AAA23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F74-66AB-4652-B017-10DDE294C9DD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8456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FB7C-BD5B-4D63-86DA-31CD467AAA23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F74-66AB-4652-B017-10DDE294C9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481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FB7C-BD5B-4D63-86DA-31CD467AAA23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F74-66AB-4652-B017-10DDE294C9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5105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FB7C-BD5B-4D63-86DA-31CD467AAA23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F74-66AB-4652-B017-10DDE294C9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204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FB7C-BD5B-4D63-86DA-31CD467AAA23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F74-66AB-4652-B017-10DDE294C9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243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FB7C-BD5B-4D63-86DA-31CD467AAA23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F74-66AB-4652-B017-10DDE294C9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920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FB7C-BD5B-4D63-86DA-31CD467AAA23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F74-66AB-4652-B017-10DDE294C9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330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FB7C-BD5B-4D63-86DA-31CD467AAA23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F74-66AB-4652-B017-10DDE294C9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821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FB7C-BD5B-4D63-86DA-31CD467AAA23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F74-66AB-4652-B017-10DDE294C9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788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FB7C-BD5B-4D63-86DA-31CD467AAA23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F74-66AB-4652-B017-10DDE294C9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416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FB7C-BD5B-4D63-86DA-31CD467AAA23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F74-66AB-4652-B017-10DDE294C9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672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FB7C-BD5B-4D63-86DA-31CD467AAA23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F74-66AB-4652-B017-10DDE294C9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8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828FB7C-BD5B-4D63-86DA-31CD467AAA23}" type="datetimeFigureOut">
              <a:rPr lang="es-AR" smtClean="0"/>
              <a:t>20/8/2021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0240F74-66AB-4652-B017-10DDE294C9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0082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BF1E0-9621-40E1-9860-7855CA6E7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sz="6600" b="1" dirty="0"/>
              <a:t>Trabajo de Investigación: BIOS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7F4481-454D-4ED3-9AED-BA6D6FE87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AR" sz="4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Alumno: </a:t>
            </a:r>
            <a:r>
              <a:rPr lang="es-AR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Dresch, Pedro Hernan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AR" sz="4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Materia: </a:t>
            </a:r>
            <a:r>
              <a:rPr lang="es-AR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Reparación de PC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AR" sz="4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Carrera: </a:t>
            </a:r>
            <a:r>
              <a:rPr lang="es-AR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Analista en Sistemas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AR" sz="4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Año: </a:t>
            </a:r>
            <a:r>
              <a:rPr lang="es-AR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2021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AR" sz="4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Institución: </a:t>
            </a:r>
            <a:r>
              <a:rPr lang="es-AR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Instituto Superior Combate Mbororé</a:t>
            </a:r>
          </a:p>
          <a:p>
            <a:endParaRPr lang="es-AR" dirty="0"/>
          </a:p>
        </p:txBody>
      </p:sp>
      <p:pic>
        <p:nvPicPr>
          <p:cNvPr id="4" name="Gráfico 21" descr="Procesador">
            <a:extLst>
              <a:ext uri="{FF2B5EF4-FFF2-40B4-BE49-F238E27FC236}">
                <a16:creationId xmlns:a16="http://schemas.microsoft.com/office/drawing/2014/main" id="{55D5F768-E76E-4F33-A544-0E9DCAC245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8068" y="3995224"/>
            <a:ext cx="2349720" cy="2405575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283058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70A5C-5CE4-4AC0-8D07-88A221A0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62" y="714065"/>
            <a:ext cx="10823575" cy="1211384"/>
          </a:xfrm>
        </p:spPr>
        <p:txBody>
          <a:bodyPr>
            <a:normAutofit fontScale="90000"/>
          </a:bodyPr>
          <a:lstStyle/>
          <a:p>
            <a:r>
              <a:rPr lang="es-MX" sz="5400" b="1" dirty="0"/>
              <a:t>¿Cómo se accede para entrar a configurar los parámetros del PC?</a:t>
            </a:r>
            <a:endParaRPr lang="es-AR" sz="5400" b="1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C5D7D28-A782-46D0-9624-A239B84E5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378" y="2781886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es-MX" sz="2400" dirty="0">
                <a:solidFill>
                  <a:schemeClr val="tx1"/>
                </a:solidFill>
              </a:rPr>
              <a:t>Por norma general, nada más pulsar el botón de encendido del PC podremos acceder pulsando repetidamente la tecla SUPR del teclado, aunque en algunos equipos esto cambia y la tecla es F2 (</a:t>
            </a:r>
            <a:r>
              <a:rPr lang="es-MX" sz="2400" dirty="0" err="1">
                <a:solidFill>
                  <a:schemeClr val="tx1"/>
                </a:solidFill>
              </a:rPr>
              <a:t>Insyde</a:t>
            </a:r>
            <a:r>
              <a:rPr lang="es-MX" sz="2400" dirty="0">
                <a:solidFill>
                  <a:schemeClr val="tx1"/>
                </a:solidFill>
              </a:rPr>
              <a:t>) o F1 (</a:t>
            </a:r>
            <a:r>
              <a:rPr lang="es-MX" sz="2400" dirty="0" err="1">
                <a:solidFill>
                  <a:schemeClr val="tx1"/>
                </a:solidFill>
              </a:rPr>
              <a:t>Microid</a:t>
            </a:r>
            <a:r>
              <a:rPr lang="es-MX" sz="2400" dirty="0">
                <a:solidFill>
                  <a:schemeClr val="tx1"/>
                </a:solidFill>
              </a:rPr>
              <a:t>). En muchos </a:t>
            </a:r>
            <a:r>
              <a:rPr lang="es-MX" sz="2400" dirty="0" err="1">
                <a:solidFill>
                  <a:schemeClr val="tx1"/>
                </a:solidFill>
              </a:rPr>
              <a:t>PCs</a:t>
            </a:r>
            <a:r>
              <a:rPr lang="es-MX" sz="2400" dirty="0">
                <a:solidFill>
                  <a:schemeClr val="tx1"/>
                </a:solidFill>
              </a:rPr>
              <a:t> también podemos acceder parcialmente a funciones específicas de la BIOS, como por ejemplo pulsando F10 para simplemente seleccionar el dispositivo de almacenamiento desde el que queremos que arranque el sistema.</a:t>
            </a:r>
            <a:endParaRPr lang="es-A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0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243D05-A8C2-4A81-A44C-9F07F82E9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19" y="0"/>
            <a:ext cx="9236362" cy="6858000"/>
          </a:xfrm>
        </p:spPr>
      </p:pic>
    </p:spTree>
    <p:extLst>
      <p:ext uri="{BB962C8B-B14F-4D97-AF65-F5344CB8AC3E}">
        <p14:creationId xmlns:p14="http://schemas.microsoft.com/office/powerpoint/2010/main" val="4058771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14DFC6F-42CC-4F5F-9C35-8A3716C58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34" y="0"/>
            <a:ext cx="11498531" cy="6858000"/>
          </a:xfrm>
        </p:spPr>
      </p:pic>
    </p:spTree>
    <p:extLst>
      <p:ext uri="{BB962C8B-B14F-4D97-AF65-F5344CB8AC3E}">
        <p14:creationId xmlns:p14="http://schemas.microsoft.com/office/powerpoint/2010/main" val="2159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EAF66-0BB4-46A6-AC20-D8349B42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605"/>
            <a:ext cx="10515600" cy="1325563"/>
          </a:xfrm>
        </p:spPr>
        <p:txBody>
          <a:bodyPr/>
          <a:lstStyle/>
          <a:p>
            <a:pPr algn="ctr"/>
            <a:r>
              <a:rPr lang="es-MX" b="1" dirty="0"/>
              <a:t>Trabajo Práctico de Reparación de PC</a:t>
            </a:r>
            <a:endParaRPr lang="es-AR" b="1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FDD2654-9045-44FC-AB07-6BD64FBB2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222674" y="2265253"/>
            <a:ext cx="5715000" cy="3213100"/>
          </a:xfr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B77D44E-8A83-40D1-8890-6613D342C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74" y="12739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282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70A5C-5CE4-4AC0-8D07-88A221A0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62" y="714065"/>
            <a:ext cx="5871333" cy="1211384"/>
          </a:xfrm>
        </p:spPr>
        <p:txBody>
          <a:bodyPr>
            <a:normAutofit fontScale="90000"/>
          </a:bodyPr>
          <a:lstStyle/>
          <a:p>
            <a:r>
              <a:rPr lang="es-AR" sz="5400" b="1" dirty="0"/>
              <a:t>-	¿Qué es la BIOS?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460A3B-F722-446C-8A57-877076BFC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145" y="2528668"/>
            <a:ext cx="8534400" cy="3615267"/>
          </a:xfrm>
        </p:spPr>
        <p:txBody>
          <a:bodyPr>
            <a:normAutofit/>
          </a:bodyPr>
          <a:lstStyle/>
          <a:p>
            <a:pPr algn="just"/>
            <a:r>
              <a:rPr lang="es-MX" sz="2400" dirty="0">
                <a:solidFill>
                  <a:schemeClr val="tx1"/>
                </a:solidFill>
              </a:rPr>
              <a:t>BIOS es una abreviatura de "Basic Input Output </a:t>
            </a:r>
            <a:r>
              <a:rPr lang="es-MX" sz="2400" dirty="0" err="1">
                <a:solidFill>
                  <a:schemeClr val="tx1"/>
                </a:solidFill>
              </a:rPr>
              <a:t>System</a:t>
            </a:r>
            <a:r>
              <a:rPr lang="es-MX" sz="2400" dirty="0">
                <a:solidFill>
                  <a:schemeClr val="tx1"/>
                </a:solidFill>
              </a:rPr>
              <a:t>" ("Sistema básico de entrada y salida"). Este es el firmware instalado en una memoria ROM (no volátil) de la computadora (generalmente un chip dedicado). Este es el puente entre el hardware y el software del sistema, por lo que es un elemento básico al arrancar una PC. Básicamente, explica al software cómo funciona el hardware.</a:t>
            </a:r>
            <a:endParaRPr lang="es-A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70A5C-5CE4-4AC0-8D07-88A221A0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62" y="714065"/>
            <a:ext cx="8432067" cy="1211384"/>
          </a:xfrm>
        </p:spPr>
        <p:txBody>
          <a:bodyPr>
            <a:normAutofit/>
          </a:bodyPr>
          <a:lstStyle/>
          <a:p>
            <a:r>
              <a:rPr lang="es-AR" sz="5400" b="1" dirty="0"/>
              <a:t>-	¿Para qué sirve?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460A3B-F722-446C-8A57-877076BFC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145" y="2124222"/>
            <a:ext cx="8534400" cy="4019713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sz="2400" dirty="0">
                <a:solidFill>
                  <a:schemeClr val="tx1"/>
                </a:solidFill>
              </a:rPr>
              <a:t>La BIOS admite funciones de muy bajo nivel en la PC, como la secuencia de inicio (el sistema operativo que usa el dispositivo de almacenamiento y cómo se inicia) y cómo usar el teclado. También se utiliza para identificar y configurar componentes de hardware como discos duros, dispositivos de almacenamiento externo, procesadores y RAM. De hecho, desde la BIOS puedes, por ejemplo, cambiar los parámetros del modo de funcionamiento del procesador para desactivar núcleos o cambiar la velocidad a </a:t>
            </a:r>
            <a:r>
              <a:rPr lang="es-MX" sz="2400" dirty="0" err="1">
                <a:solidFill>
                  <a:schemeClr val="tx1"/>
                </a:solidFill>
              </a:rPr>
              <a:t>overclock</a:t>
            </a:r>
            <a:r>
              <a:rPr lang="es-MX" sz="2400" dirty="0">
                <a:solidFill>
                  <a:schemeClr val="tx1"/>
                </a:solidFill>
              </a:rPr>
              <a:t> o </a:t>
            </a:r>
            <a:r>
              <a:rPr lang="es-MX" sz="2400" dirty="0" err="1">
                <a:solidFill>
                  <a:schemeClr val="tx1"/>
                </a:solidFill>
              </a:rPr>
              <a:t>underclock</a:t>
            </a:r>
            <a:r>
              <a:rPr lang="es-MX" sz="2400" dirty="0">
                <a:solidFill>
                  <a:schemeClr val="tx1"/>
                </a:solidFill>
              </a:rPr>
              <a:t>.</a:t>
            </a:r>
            <a:endParaRPr lang="es-A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78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70A5C-5CE4-4AC0-8D07-88A221A0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62" y="714065"/>
            <a:ext cx="10303070" cy="1211384"/>
          </a:xfrm>
        </p:spPr>
        <p:txBody>
          <a:bodyPr>
            <a:normAutofit fontScale="90000"/>
          </a:bodyPr>
          <a:lstStyle/>
          <a:p>
            <a:r>
              <a:rPr lang="es-AR" sz="5400" b="1" dirty="0"/>
              <a:t>¿Cuáles son sus funciones?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460A3B-F722-446C-8A57-877076BFC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145" y="1925450"/>
            <a:ext cx="8534400" cy="4218486"/>
          </a:xfrm>
        </p:spPr>
        <p:txBody>
          <a:bodyPr>
            <a:normAutofit/>
          </a:bodyPr>
          <a:lstStyle/>
          <a:p>
            <a:r>
              <a:rPr lang="es-MX" sz="2800" dirty="0">
                <a:solidFill>
                  <a:schemeClr val="tx1"/>
                </a:solidFill>
              </a:rPr>
              <a:t>Por lo general, puede ingresar al BIOS, cambiar la configuración, guardar los cambios y reiniciar la PC para habilitarlos. Como se mencionó anteriormente, el BIOS afecta el sistema de arranque de la PC y es lo primero que usa el hardware para saber cómo tiene que comportarse.</a:t>
            </a:r>
            <a:endParaRPr lang="es-A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6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FD9F5A3-B858-42A7-B8BA-32F726C5A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109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DF56F76-CABD-444D-937E-8A0182AB5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17"/>
            <a:ext cx="12198252" cy="6861517"/>
          </a:xfrm>
        </p:spPr>
      </p:pic>
    </p:spTree>
    <p:extLst>
      <p:ext uri="{BB962C8B-B14F-4D97-AF65-F5344CB8AC3E}">
        <p14:creationId xmlns:p14="http://schemas.microsoft.com/office/powerpoint/2010/main" val="269921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70A5C-5CE4-4AC0-8D07-88A221A0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62" y="714065"/>
            <a:ext cx="10992387" cy="1211384"/>
          </a:xfrm>
        </p:spPr>
        <p:txBody>
          <a:bodyPr>
            <a:noAutofit/>
          </a:bodyPr>
          <a:lstStyle/>
          <a:p>
            <a:r>
              <a:rPr lang="es-MX" sz="2800" b="1" dirty="0"/>
              <a:t>Estas son las principales funciones que se pueden modificar:</a:t>
            </a:r>
            <a:endParaRPr lang="es-AR" sz="28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460A3B-F722-446C-8A57-877076BFC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145" y="1925450"/>
            <a:ext cx="8534400" cy="4218486"/>
          </a:xfrm>
        </p:spPr>
        <p:txBody>
          <a:bodyPr>
            <a:normAutofit lnSpcReduction="10000"/>
          </a:bodyPr>
          <a:lstStyle/>
          <a:p>
            <a:r>
              <a:rPr lang="es-MX" dirty="0">
                <a:solidFill>
                  <a:schemeClr val="tx1"/>
                </a:solidFill>
              </a:rPr>
              <a:t>•	Cambiar el orden de la secuencia de arranque.</a:t>
            </a:r>
          </a:p>
          <a:p>
            <a:r>
              <a:rPr lang="es-MX" dirty="0">
                <a:solidFill>
                  <a:schemeClr val="tx1"/>
                </a:solidFill>
              </a:rPr>
              <a:t>•	Cargar los ajustes de fábrica.</a:t>
            </a:r>
          </a:p>
          <a:p>
            <a:r>
              <a:rPr lang="es-MX" dirty="0">
                <a:solidFill>
                  <a:schemeClr val="tx1"/>
                </a:solidFill>
              </a:rPr>
              <a:t>•	Actualizar la BIOS.</a:t>
            </a:r>
          </a:p>
          <a:p>
            <a:r>
              <a:rPr lang="es-MX" dirty="0">
                <a:solidFill>
                  <a:schemeClr val="tx1"/>
                </a:solidFill>
              </a:rPr>
              <a:t>•	Crear / cambiar / desactivar la contraseña de acceso.</a:t>
            </a:r>
          </a:p>
          <a:p>
            <a:r>
              <a:rPr lang="es-MX" dirty="0">
                <a:solidFill>
                  <a:schemeClr val="tx1"/>
                </a:solidFill>
              </a:rPr>
              <a:t>•	Cambiar la fecha y la hora del equipo.</a:t>
            </a:r>
          </a:p>
          <a:p>
            <a:r>
              <a:rPr lang="es-MX" dirty="0">
                <a:solidFill>
                  <a:schemeClr val="tx1"/>
                </a:solidFill>
              </a:rPr>
              <a:t>•	Cambiar los ajustes de las unidades de almacenamiento.</a:t>
            </a:r>
          </a:p>
          <a:p>
            <a:r>
              <a:rPr lang="es-MX" dirty="0">
                <a:solidFill>
                  <a:schemeClr val="tx1"/>
                </a:solidFill>
              </a:rPr>
              <a:t>•	Cambiar los ajustes de las unidades ópticas / disco.</a:t>
            </a:r>
          </a:p>
          <a:p>
            <a:r>
              <a:rPr lang="es-MX" dirty="0">
                <a:solidFill>
                  <a:schemeClr val="tx1"/>
                </a:solidFill>
              </a:rPr>
              <a:t>•	Ver la cantidad de memoria instalada en el sistema.</a:t>
            </a:r>
          </a:p>
          <a:p>
            <a:r>
              <a:rPr lang="es-MX" dirty="0">
                <a:solidFill>
                  <a:schemeClr val="tx1"/>
                </a:solidFill>
              </a:rPr>
              <a:t>•	Configurar si queremos que al arrancar esté activo o no el </a:t>
            </a:r>
            <a:r>
              <a:rPr lang="es-MX" dirty="0" err="1">
                <a:solidFill>
                  <a:schemeClr val="tx1"/>
                </a:solidFill>
              </a:rPr>
              <a:t>pad</a:t>
            </a:r>
            <a:r>
              <a:rPr lang="es-MX" dirty="0">
                <a:solidFill>
                  <a:schemeClr val="tx1"/>
                </a:solidFill>
              </a:rPr>
              <a:t> numérico del teclado.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6194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460A3B-F722-446C-8A57-877076BFC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145" y="492370"/>
            <a:ext cx="8534400" cy="6006904"/>
          </a:xfrm>
        </p:spPr>
        <p:txBody>
          <a:bodyPr>
            <a:normAutofit fontScale="85000" lnSpcReduction="10000"/>
          </a:bodyPr>
          <a:lstStyle/>
          <a:p>
            <a:r>
              <a:rPr lang="es-MX" dirty="0">
                <a:solidFill>
                  <a:schemeClr val="tx1"/>
                </a:solidFill>
              </a:rPr>
              <a:t>Activar o desactivar el logo del fabricante de la placa base en el arranque.</a:t>
            </a:r>
          </a:p>
          <a:p>
            <a:r>
              <a:rPr lang="es-MX" dirty="0">
                <a:solidFill>
                  <a:schemeClr val="tx1"/>
                </a:solidFill>
              </a:rPr>
              <a:t>Activar o desactivar el POST (</a:t>
            </a:r>
            <a:r>
              <a:rPr lang="es-MX" dirty="0" err="1">
                <a:solidFill>
                  <a:schemeClr val="tx1"/>
                </a:solidFill>
              </a:rPr>
              <a:t>Power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On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Self</a:t>
            </a:r>
            <a:r>
              <a:rPr lang="es-MX" dirty="0">
                <a:solidFill>
                  <a:schemeClr val="tx1"/>
                </a:solidFill>
              </a:rPr>
              <a:t> Test).</a:t>
            </a:r>
          </a:p>
          <a:p>
            <a:r>
              <a:rPr lang="es-MX" dirty="0">
                <a:solidFill>
                  <a:schemeClr val="tx1"/>
                </a:solidFill>
              </a:rPr>
              <a:t>Activar o desactivar la caché interna del procesador.</a:t>
            </a:r>
          </a:p>
          <a:p>
            <a:r>
              <a:rPr lang="es-MX" dirty="0">
                <a:solidFill>
                  <a:schemeClr val="tx1"/>
                </a:solidFill>
              </a:rPr>
              <a:t>Cambiar las opciones y el comportamiento del procesador.</a:t>
            </a:r>
          </a:p>
          <a:p>
            <a:r>
              <a:rPr lang="es-MX" dirty="0">
                <a:solidFill>
                  <a:schemeClr val="tx1"/>
                </a:solidFill>
              </a:rPr>
              <a:t>Cambiar las opciones y la velocidad de la memoria RAM.</a:t>
            </a:r>
          </a:p>
          <a:p>
            <a:r>
              <a:rPr lang="es-MX" dirty="0">
                <a:solidFill>
                  <a:schemeClr val="tx1"/>
                </a:solidFill>
              </a:rPr>
              <a:t>Cambiar los voltajes.</a:t>
            </a:r>
          </a:p>
          <a:p>
            <a:r>
              <a:rPr lang="es-MX" dirty="0">
                <a:solidFill>
                  <a:schemeClr val="tx1"/>
                </a:solidFill>
              </a:rPr>
              <a:t>Crear sistemas RAID de dispositivos de almacenamiento.</a:t>
            </a:r>
          </a:p>
          <a:p>
            <a:r>
              <a:rPr lang="es-MX" dirty="0">
                <a:solidFill>
                  <a:schemeClr val="tx1"/>
                </a:solidFill>
              </a:rPr>
              <a:t>Activar o desactivar IEE1394.</a:t>
            </a:r>
          </a:p>
          <a:p>
            <a:r>
              <a:rPr lang="es-MX" dirty="0">
                <a:solidFill>
                  <a:schemeClr val="tx1"/>
                </a:solidFill>
              </a:rPr>
              <a:t>Activar o desactivar la tarjeta de sonido integrada en la placa.</a:t>
            </a:r>
          </a:p>
          <a:p>
            <a:r>
              <a:rPr lang="es-MX" dirty="0">
                <a:solidFill>
                  <a:schemeClr val="tx1"/>
                </a:solidFill>
              </a:rPr>
              <a:t>Activar o desactivar los puertos RS232/LPT.</a:t>
            </a:r>
          </a:p>
          <a:p>
            <a:r>
              <a:rPr lang="es-MX" dirty="0">
                <a:solidFill>
                  <a:schemeClr val="tx1"/>
                </a:solidFill>
              </a:rPr>
              <a:t>Activar o desactivar ACPI.</a:t>
            </a:r>
          </a:p>
          <a:p>
            <a:r>
              <a:rPr lang="es-MX" dirty="0">
                <a:solidFill>
                  <a:schemeClr val="tx1"/>
                </a:solidFill>
              </a:rPr>
              <a:t>Cambiar el comportamiento del botón de encendido del PC.</a:t>
            </a:r>
          </a:p>
          <a:p>
            <a:r>
              <a:rPr lang="es-MX" dirty="0">
                <a:solidFill>
                  <a:schemeClr val="tx1"/>
                </a:solidFill>
              </a:rPr>
              <a:t>Cambiar las opciones de arranque.</a:t>
            </a:r>
          </a:p>
          <a:p>
            <a:r>
              <a:rPr lang="es-MX" dirty="0">
                <a:solidFill>
                  <a:schemeClr val="tx1"/>
                </a:solidFill>
              </a:rPr>
              <a:t>Activar o desactivar varios monitores en el arranque.</a:t>
            </a:r>
          </a:p>
          <a:p>
            <a:r>
              <a:rPr lang="es-MX" dirty="0">
                <a:solidFill>
                  <a:schemeClr val="tx1"/>
                </a:solidFill>
              </a:rPr>
              <a:t>Cambiar el comportamiento de los ventiladores PWM.</a:t>
            </a:r>
          </a:p>
          <a:p>
            <a:r>
              <a:rPr lang="es-MX" dirty="0">
                <a:solidFill>
                  <a:schemeClr val="tx1"/>
                </a:solidFill>
              </a:rPr>
              <a:t>Monitorizar las temperaturas del PC.</a:t>
            </a:r>
          </a:p>
        </p:txBody>
      </p:sp>
    </p:spTree>
    <p:extLst>
      <p:ext uri="{BB962C8B-B14F-4D97-AF65-F5344CB8AC3E}">
        <p14:creationId xmlns:p14="http://schemas.microsoft.com/office/powerpoint/2010/main" val="528238178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56</TotalTime>
  <Words>617</Words>
  <Application>Microsoft Office PowerPoint</Application>
  <PresentationFormat>Panorámica</PresentationFormat>
  <Paragraphs>41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Sector</vt:lpstr>
      <vt:lpstr>Trabajo de Investigación: BIOS</vt:lpstr>
      <vt:lpstr>Trabajo Práctico de Reparación de PC</vt:lpstr>
      <vt:lpstr>- ¿Qué es la BIOS?</vt:lpstr>
      <vt:lpstr>- ¿Para qué sirve?</vt:lpstr>
      <vt:lpstr>¿Cuáles son sus funciones?</vt:lpstr>
      <vt:lpstr>Presentación de PowerPoint</vt:lpstr>
      <vt:lpstr>Presentación de PowerPoint</vt:lpstr>
      <vt:lpstr>Estas son las principales funciones que se pueden modificar:</vt:lpstr>
      <vt:lpstr>Presentación de PowerPoint</vt:lpstr>
      <vt:lpstr>¿Cómo se accede para entrar a configurar los parámetros del PC?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de Investigación: BIOS</dc:title>
  <dc:creator>Pedro</dc:creator>
  <cp:lastModifiedBy>Pedro</cp:lastModifiedBy>
  <cp:revision>1</cp:revision>
  <dcterms:created xsi:type="dcterms:W3CDTF">2021-08-21T01:53:48Z</dcterms:created>
  <dcterms:modified xsi:type="dcterms:W3CDTF">2021-08-21T02:50:33Z</dcterms:modified>
</cp:coreProperties>
</file>