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6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0DC2-3F98-4960-9A85-F05D255554DA}" type="datetimeFigureOut">
              <a:rPr lang="pt-BR" smtClean="0"/>
              <a:t>25/05/2015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093-BA69-46F6-BCAB-84C35F83C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16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0DC2-3F98-4960-9A85-F05D255554DA}" type="datetimeFigureOut">
              <a:rPr lang="pt-BR" smtClean="0"/>
              <a:t>25/05/2015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093-BA69-46F6-BCAB-84C35F83C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67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0DC2-3F98-4960-9A85-F05D255554DA}" type="datetimeFigureOut">
              <a:rPr lang="pt-BR" smtClean="0"/>
              <a:t>25/05/2015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093-BA69-46F6-BCAB-84C35F83C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75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0DC2-3F98-4960-9A85-F05D255554DA}" type="datetimeFigureOut">
              <a:rPr lang="pt-BR" smtClean="0"/>
              <a:t>25/05/2015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093-BA69-46F6-BCAB-84C35F83C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95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0DC2-3F98-4960-9A85-F05D255554DA}" type="datetimeFigureOut">
              <a:rPr lang="pt-BR" smtClean="0"/>
              <a:t>25/05/2015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093-BA69-46F6-BCAB-84C35F83C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61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0DC2-3F98-4960-9A85-F05D255554DA}" type="datetimeFigureOut">
              <a:rPr lang="pt-BR" smtClean="0"/>
              <a:t>25/05/2015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093-BA69-46F6-BCAB-84C35F83C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19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0DC2-3F98-4960-9A85-F05D255554DA}" type="datetimeFigureOut">
              <a:rPr lang="pt-BR" smtClean="0"/>
              <a:t>25/05/2015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093-BA69-46F6-BCAB-84C35F83C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45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0DC2-3F98-4960-9A85-F05D255554DA}" type="datetimeFigureOut">
              <a:rPr lang="pt-BR" smtClean="0"/>
              <a:t>25/05/2015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093-BA69-46F6-BCAB-84C35F83C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06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0DC2-3F98-4960-9A85-F05D255554DA}" type="datetimeFigureOut">
              <a:rPr lang="pt-BR" smtClean="0"/>
              <a:t>25/05/2015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093-BA69-46F6-BCAB-84C35F83C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71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0DC2-3F98-4960-9A85-F05D255554DA}" type="datetimeFigureOut">
              <a:rPr lang="pt-BR" smtClean="0"/>
              <a:t>25/05/2015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093-BA69-46F6-BCAB-84C35F83C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58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0DC2-3F98-4960-9A85-F05D255554DA}" type="datetimeFigureOut">
              <a:rPr lang="pt-BR" smtClean="0"/>
              <a:t>25/05/2015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093-BA69-46F6-BCAB-84C35F83C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21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B0DC2-3F98-4960-9A85-F05D255554DA}" type="datetimeFigureOut">
              <a:rPr lang="pt-BR" smtClean="0"/>
              <a:t>25/05/2015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6E093-BA69-46F6-BCAB-84C35F83C94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146" y="0"/>
            <a:ext cx="1169854" cy="116205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0548"/>
            <a:ext cx="2592288" cy="103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9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Sugestões de Projetos para Tess Calçados – Campina Grande - PB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Visita realizada dia 12/05/2015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70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>
            <a:normAutofit/>
          </a:bodyPr>
          <a:lstStyle/>
          <a:p>
            <a:r>
              <a:rPr lang="pt-BR" sz="1600" dirty="0" smtClean="0"/>
              <a:t>Inovação será analisada como uma inovação local dentro do processo produtivo do cliente, podendo ser expandida caso pesquisa demonstre maior alcance.</a:t>
            </a:r>
          </a:p>
          <a:p>
            <a:r>
              <a:rPr lang="pt-BR" sz="1600" dirty="0" smtClean="0"/>
              <a:t>A tecnologia utilizada será sistemas de supervisão SCADA e coleta de dados para máquinas de diversos modelos e fabricantes.</a:t>
            </a:r>
          </a:p>
          <a:p>
            <a:r>
              <a:rPr lang="pt-BR" sz="1600" dirty="0" smtClean="0"/>
              <a:t>Equipe será escolhida após a análise mais completa do projeto, a estimativa é de 4 integrantes.</a:t>
            </a:r>
          </a:p>
          <a:p>
            <a:r>
              <a:rPr lang="pt-BR" sz="1600" dirty="0" smtClean="0"/>
              <a:t>O custo será levantado após a escolha deste projeto, será composto principalmente de licenças de software, Computadores, </a:t>
            </a:r>
            <a:r>
              <a:rPr lang="pt-BR" sz="1600" dirty="0" err="1" smtClean="0"/>
              <a:t>PLCs</a:t>
            </a:r>
            <a:r>
              <a:rPr lang="pt-BR" sz="1600" dirty="0" smtClean="0"/>
              <a:t> e Homem Hora.</a:t>
            </a:r>
          </a:p>
          <a:p>
            <a:r>
              <a:rPr lang="pt-BR" sz="1600" dirty="0" smtClean="0"/>
              <a:t>O tempo para conclusão do projeto deve ser entre 6 meses e </a:t>
            </a:r>
            <a:r>
              <a:rPr lang="pt-BR" sz="1600" dirty="0"/>
              <a:t>1</a:t>
            </a:r>
            <a:r>
              <a:rPr lang="pt-BR" sz="1600" dirty="0" smtClean="0"/>
              <a:t> ano.</a:t>
            </a:r>
          </a:p>
          <a:p>
            <a:r>
              <a:rPr lang="pt-BR" sz="1600" dirty="0" smtClean="0"/>
              <a:t>É esperada a disponibilidade em tempo real de dados do processo produtivo como Falhas na qualidade de produtos, contagem da produção horária, Tempo de manutenção e de parada de máquinas e controle de consumo de energia.</a:t>
            </a:r>
            <a:endParaRPr lang="pt-BR" sz="16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1705868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Aspectos de Inovação;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Tecnologia a Utilizar;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Equipe;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Custo;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Tempo;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Retorno esperado.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7338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003029"/>
            <a:ext cx="7772400" cy="1362075"/>
          </a:xfrm>
        </p:spPr>
        <p:txBody>
          <a:bodyPr/>
          <a:lstStyle/>
          <a:p>
            <a:r>
              <a:rPr lang="pt-BR" dirty="0" smtClean="0"/>
              <a:t>Perguntas e sugestões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3360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</a:t>
            </a:r>
            <a:br>
              <a:rPr lang="pt-BR" dirty="0" smtClean="0"/>
            </a:br>
            <a:r>
              <a:rPr lang="pt-BR" dirty="0" smtClean="0"/>
              <a:t>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Agradecemos a vossa visita e esperamos obter sucesso junto a Tess para desenvolvimento de novas tecnologias em processos, softwares e automação para crescimento da nossa região.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772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	O objetivo desta apresentação é apresentar as sugestões de projetos a serem desenvolvidos na Empresa Tess em Campina Grande sob sigilo, apoiado pela </a:t>
            </a:r>
            <a:r>
              <a:rPr lang="pt-BR" sz="1600" dirty="0" err="1" smtClean="0"/>
              <a:t>Embrapii</a:t>
            </a:r>
            <a:r>
              <a:rPr lang="pt-BR" sz="1600" dirty="0" smtClean="0"/>
              <a:t> e realizado em conjunto com o CEEI Centro de Engenharia Elétrica e de Informática da UFCG.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As sugestões serão debatidas e podem ser escolhidas todas ou apenas uma, além de podermos levantar junto com a equipe da Tess mais opções a serem analisadas e também escritas.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u="sng" dirty="0" smtClean="0"/>
              <a:t>Da Escrita dos Projetos: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	Os projetos escolhidos, serão escritos e detalhados pela equipe do CEEI e </a:t>
            </a:r>
            <a:r>
              <a:rPr lang="pt-BR" sz="1600" dirty="0" err="1" smtClean="0"/>
              <a:t>Embrapii</a:t>
            </a:r>
            <a:r>
              <a:rPr lang="pt-BR" sz="1600" dirty="0" smtClean="0"/>
              <a:t>, sendo acompanhado pela equipe da Tess e apresentado em até 5 dias úteis.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57658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r>
              <a:rPr lang="pt-BR" dirty="0" smtClean="0"/>
              <a:t>Desenvolver sistema wireless para desligamento em cascata de máquinas de uma mesma linha de processo.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67544" y="3645024"/>
            <a:ext cx="8229600" cy="190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53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>
            <a:normAutofit/>
          </a:bodyPr>
          <a:lstStyle/>
          <a:p>
            <a:r>
              <a:rPr lang="pt-BR" sz="1600" dirty="0" smtClean="0"/>
              <a:t>Inovação pode ser acrescentada em sistema de software, com análise e geração de rotina para desligamento das máquinas em momentos de ociosidade.</a:t>
            </a:r>
          </a:p>
          <a:p>
            <a:r>
              <a:rPr lang="pt-BR" sz="1600" dirty="0" smtClean="0"/>
              <a:t>A tecnologia utilizada será estudada pela unidade da </a:t>
            </a:r>
            <a:r>
              <a:rPr lang="pt-BR" sz="1600" dirty="0" err="1" smtClean="0"/>
              <a:t>Emprapii</a:t>
            </a:r>
            <a:r>
              <a:rPr lang="pt-BR" sz="1600" dirty="0" smtClean="0"/>
              <a:t> CEEI/UFCG, a fim de apontar a melhor tecnologia de software e de sistema wireless a ser utilizado.</a:t>
            </a:r>
          </a:p>
          <a:p>
            <a:r>
              <a:rPr lang="pt-BR" sz="1600" dirty="0"/>
              <a:t>S</a:t>
            </a:r>
            <a:r>
              <a:rPr lang="pt-BR" sz="1600" dirty="0" smtClean="0"/>
              <a:t>erá necessária equipe pequena com uma estimativa de 4 integrantes.</a:t>
            </a:r>
          </a:p>
          <a:p>
            <a:r>
              <a:rPr lang="pt-BR" sz="1600" dirty="0" smtClean="0"/>
              <a:t>O custo será levantado após a escolha deste projeto, esperamos ser um dos menores custos, tendo em vista a simplicidade do mesmo.</a:t>
            </a:r>
          </a:p>
          <a:p>
            <a:r>
              <a:rPr lang="pt-BR" sz="1600" dirty="0" smtClean="0"/>
              <a:t>O tempo para conclusão do projeto deve ser entre 3 e 5 meses.</a:t>
            </a:r>
          </a:p>
          <a:p>
            <a:r>
              <a:rPr lang="pt-BR" sz="1600" dirty="0" smtClean="0"/>
              <a:t>Esperamos com isso reduzir o consumo de energia, para sabermos o quanto é necessária uma análise que será realizada após a escolha do projeto.</a:t>
            </a:r>
            <a:endParaRPr lang="pt-BR" sz="16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1705868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Aspectos de Inovação;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Tecnologia a Utilizar;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Equipe;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Custo;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Tempo;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Retorno esperado.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717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r>
              <a:rPr lang="pt-BR" dirty="0" smtClean="0"/>
              <a:t>Projeto e construção de máquina para aplicação de cola de diferentes tipos, nos produtos em linha de produção.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67544" y="3645024"/>
            <a:ext cx="8229600" cy="190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433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>
            <a:normAutofit/>
          </a:bodyPr>
          <a:lstStyle/>
          <a:p>
            <a:r>
              <a:rPr lang="pt-BR" sz="1600" dirty="0" smtClean="0"/>
              <a:t>Inovação será analisada como uma inovação local dentro do processo produtivo do cliente, podendo ser expandida caso pesquisa demonstre maior alcance.</a:t>
            </a:r>
          </a:p>
          <a:p>
            <a:r>
              <a:rPr lang="pt-BR" sz="1600" dirty="0" smtClean="0"/>
              <a:t>A tecnologia utilizada será sistemas de automação e instrumentação para movimento das peças e controle de fluídos (colas). </a:t>
            </a:r>
          </a:p>
          <a:p>
            <a:r>
              <a:rPr lang="pt-BR" sz="1600" dirty="0" smtClean="0"/>
              <a:t>Equipe será escolhida após a análise mais completa do projeto, a estimativa é de 6 integrantes.</a:t>
            </a:r>
          </a:p>
          <a:p>
            <a:r>
              <a:rPr lang="pt-BR" sz="1600" dirty="0" smtClean="0"/>
              <a:t>O custo será levantado após a escolha deste projeto, tendo em vista ser um projeto que envolve estrutura mecânica torna o estudo de custo mais complexo.</a:t>
            </a:r>
          </a:p>
          <a:p>
            <a:r>
              <a:rPr lang="pt-BR" sz="1600" dirty="0" smtClean="0"/>
              <a:t>O tempo para conclusão do projeto deve ser entre 6 meses e </a:t>
            </a:r>
            <a:r>
              <a:rPr lang="pt-BR" sz="1600" dirty="0"/>
              <a:t>1</a:t>
            </a:r>
            <a:r>
              <a:rPr lang="pt-BR" sz="1600" dirty="0" smtClean="0"/>
              <a:t> ano.</a:t>
            </a:r>
          </a:p>
          <a:p>
            <a:r>
              <a:rPr lang="pt-BR" sz="1600" dirty="0" smtClean="0"/>
              <a:t>É esperado a retirada do operador da condição insalubre e possível economia de cola.</a:t>
            </a:r>
            <a:endParaRPr lang="pt-BR" sz="16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1705868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Aspectos de Inovação;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Tecnologia a Utilizar;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Equipe;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Custo;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Tempo;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Retorno esperado.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883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r>
              <a:rPr lang="pt-BR" dirty="0" smtClean="0"/>
              <a:t>Projeto e construção de máquina de acabamento lateral automatizada.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67544" y="3645024"/>
            <a:ext cx="8229600" cy="190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3246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>
            <a:normAutofit/>
          </a:bodyPr>
          <a:lstStyle/>
          <a:p>
            <a:r>
              <a:rPr lang="pt-BR" sz="1600" dirty="0" smtClean="0"/>
              <a:t>Inovação será analisada como uma inovação local dentro do processo produtivo do cliente, podendo ser expandida caso pesquisa demonstre maior alcance.</a:t>
            </a:r>
          </a:p>
          <a:p>
            <a:r>
              <a:rPr lang="pt-BR" sz="1600" dirty="0" smtClean="0"/>
              <a:t>A tecnologia utilizada será sistemas de automação e robótica para movimento das peças e controle de alinhamento e percurso. </a:t>
            </a:r>
          </a:p>
          <a:p>
            <a:r>
              <a:rPr lang="pt-BR" sz="1600" dirty="0" smtClean="0"/>
              <a:t>Equipe será escolhida após a análise mais completa do projeto, a estimativa é de 8 integrantes.</a:t>
            </a:r>
          </a:p>
          <a:p>
            <a:r>
              <a:rPr lang="pt-BR" sz="1600" dirty="0" smtClean="0"/>
              <a:t>O custo será levantado após a escolha deste projeto, tendo em vista ser um projeto que envolve estrutura mecânica torna o estudo de custo mais complexo.</a:t>
            </a:r>
          </a:p>
          <a:p>
            <a:r>
              <a:rPr lang="pt-BR" sz="1600" dirty="0" smtClean="0"/>
              <a:t>O tempo para conclusão do projeto deve ser entre 6 meses e </a:t>
            </a:r>
            <a:r>
              <a:rPr lang="pt-BR" sz="1600" dirty="0"/>
              <a:t>1</a:t>
            </a:r>
            <a:r>
              <a:rPr lang="pt-BR" sz="1600" dirty="0" smtClean="0"/>
              <a:t> ano.</a:t>
            </a:r>
          </a:p>
          <a:p>
            <a:r>
              <a:rPr lang="pt-BR" sz="1600" dirty="0" smtClean="0"/>
              <a:t>É esperado o aumento da qualidade do produto final.</a:t>
            </a:r>
            <a:endParaRPr lang="pt-BR" sz="16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1705868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Aspectos de Inovação;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Tecnologia a Utilizar;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Equipe;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Custo;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Tempo;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Retorno esperado.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668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r>
              <a:rPr lang="pt-BR" dirty="0" smtClean="0"/>
              <a:t>Software Sistema Supervisório SCADA para coleta de dados de Produção, Qualidade e Manutenção de todo processo.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67544" y="3645024"/>
            <a:ext cx="8229600" cy="190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9975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661</Words>
  <Application>Microsoft Office PowerPoint</Application>
  <PresentationFormat>Apresentação na tela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Sugestões de Projetos para Tess Calçados – Campina Grande - PB</vt:lpstr>
      <vt:lpstr>Objetivos</vt:lpstr>
      <vt:lpstr>Projeto 1</vt:lpstr>
      <vt:lpstr>Apresentação do PowerPoint</vt:lpstr>
      <vt:lpstr>Projeto 2</vt:lpstr>
      <vt:lpstr>Apresentação do PowerPoint</vt:lpstr>
      <vt:lpstr>Projeto 3</vt:lpstr>
      <vt:lpstr>Apresentação do PowerPoint</vt:lpstr>
      <vt:lpstr>Projeto 4</vt:lpstr>
      <vt:lpstr>Apresentação do PowerPoint</vt:lpstr>
      <vt:lpstr>Perguntas e sugestões</vt:lpstr>
      <vt:lpstr>Considerações Finais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Sugestões de Projetos para Tess Calçados – Campina Grande - PB</dc:title>
  <dc:creator>Kleber Oliveira Guimarães</dc:creator>
  <cp:lastModifiedBy>Kleber Oliveira Guimarães</cp:lastModifiedBy>
  <cp:revision>12</cp:revision>
  <dcterms:created xsi:type="dcterms:W3CDTF">2015-05-25T13:08:45Z</dcterms:created>
  <dcterms:modified xsi:type="dcterms:W3CDTF">2015-05-25T14:27:05Z</dcterms:modified>
</cp:coreProperties>
</file>