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0" r:id="rId5"/>
    <p:sldId id="268" r:id="rId6"/>
    <p:sldId id="269" r:id="rId7"/>
    <p:sldId id="267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16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67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75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9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61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1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45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06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1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58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0DC2-3F98-4960-9A85-F05D255554DA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21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B0DC2-3F98-4960-9A85-F05D255554DA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E093-BA69-46F6-BCAB-84C35F83C94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146" y="0"/>
            <a:ext cx="1169854" cy="116205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0548"/>
            <a:ext cx="2592288" cy="10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Cargas</a:t>
            </a:r>
            <a:br>
              <a:rPr lang="pt-BR" dirty="0" smtClean="0"/>
            </a:br>
            <a:r>
              <a:rPr lang="pt-BR" dirty="0" smtClean="0"/>
              <a:t>Wireless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Apresentação Técnica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	O objetivo desta apresentação é apresentar as características técnicas do hardware e principalmente do software , para projeto de controle de cargas de iluminação, máquinas  em linhas de montagem e condicionadores de ar.</a:t>
            </a:r>
          </a:p>
          <a:p>
            <a:pPr marL="0" indent="0">
              <a:buNone/>
            </a:pPr>
            <a:r>
              <a:rPr lang="pt-BR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765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faremos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O projeto inicial é desenvolver software e módulos de controle e comunicação para cargas elétricas, tais módulos irão se comunicar entre </a:t>
            </a:r>
            <a:r>
              <a:rPr lang="pt-BR" sz="1600" dirty="0" err="1" smtClean="0"/>
              <a:t>sí</a:t>
            </a:r>
            <a:r>
              <a:rPr lang="pt-BR" sz="1600" dirty="0" smtClean="0"/>
              <a:t>, e enviar informações para o computador central, que irá conter um software que terá as seguintes funcionalidades: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/>
              <a:t>Programar </a:t>
            </a:r>
            <a:r>
              <a:rPr lang="pt-BR" sz="1600" dirty="0" smtClean="0"/>
              <a:t>acionamento </a:t>
            </a:r>
            <a:r>
              <a:rPr lang="pt-BR" sz="1600" dirty="0"/>
              <a:t>e desligamento automático de cargas em horários específicos;</a:t>
            </a:r>
          </a:p>
          <a:p>
            <a:r>
              <a:rPr lang="pt-BR" sz="1600" dirty="0"/>
              <a:t>Bloquear o </a:t>
            </a:r>
            <a:r>
              <a:rPr lang="pt-BR" sz="1600" dirty="0" smtClean="0"/>
              <a:t>acionamento </a:t>
            </a:r>
            <a:r>
              <a:rPr lang="pt-BR" sz="1600" dirty="0"/>
              <a:t>de certas cargas quando necessário</a:t>
            </a:r>
            <a:r>
              <a:rPr lang="pt-BR" sz="1600" dirty="0" smtClean="0"/>
              <a:t>;</a:t>
            </a:r>
          </a:p>
          <a:p>
            <a:r>
              <a:rPr lang="pt-BR" sz="1600" dirty="0" smtClean="0"/>
              <a:t>Calcular o consumo estimado das cargas acionadas;</a:t>
            </a:r>
          </a:p>
          <a:p>
            <a:r>
              <a:rPr lang="pt-BR" sz="1600" dirty="0" smtClean="0"/>
              <a:t>Emitir relatórios de consumo total mensal ou diário por carga ou setor;</a:t>
            </a:r>
          </a:p>
          <a:p>
            <a:r>
              <a:rPr lang="pt-BR" sz="1600" dirty="0" smtClean="0"/>
              <a:t>Oferecer todas estas informações via </a:t>
            </a:r>
            <a:r>
              <a:rPr lang="pt-BR" sz="1600" dirty="0" err="1" smtClean="0"/>
              <a:t>webserver</a:t>
            </a:r>
            <a:r>
              <a:rPr lang="pt-BR" sz="1600" dirty="0" smtClean="0"/>
              <a:t> na rede intranet da fábrica.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599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Saídas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	</a:t>
            </a: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 algn="ctr">
              <a:buNone/>
            </a:pPr>
            <a:r>
              <a:rPr lang="pt-BR" sz="1600" dirty="0" smtClean="0"/>
              <a:t>A saída do projeto será um sistema completo, composto de hardware e software com características descritas a seguir.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962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</a:t>
            </a:r>
            <a:r>
              <a:rPr lang="pt-BR" dirty="0" err="1" smtClean="0"/>
              <a:t>Hadware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Existem várias possibilidades de hardware que podem ser empregadas, durante o projeto irão ser avaliadas e analisadas para chegarmos ao melhor resultado custo x benefício x qualidade. As principais tecnologias observadas são: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 smtClean="0"/>
              <a:t>Comunicação sem fio </a:t>
            </a:r>
            <a:r>
              <a:rPr lang="pt-BR" sz="1600" dirty="0" err="1" smtClean="0"/>
              <a:t>ZegBee</a:t>
            </a:r>
            <a:r>
              <a:rPr lang="pt-BR" sz="1600" dirty="0" smtClean="0"/>
              <a:t>;</a:t>
            </a:r>
          </a:p>
          <a:p>
            <a:r>
              <a:rPr lang="pt-BR" sz="1600" dirty="0" smtClean="0"/>
              <a:t>Comunicação sem fio Wi-Fi;</a:t>
            </a:r>
          </a:p>
          <a:p>
            <a:r>
              <a:rPr lang="pt-BR" sz="1600" dirty="0" smtClean="0"/>
              <a:t>Processamento local na carga;</a:t>
            </a:r>
          </a:p>
          <a:p>
            <a:r>
              <a:rPr lang="pt-BR" sz="1600" dirty="0" smtClean="0"/>
              <a:t>Processamento centralizado em Computador;</a:t>
            </a:r>
          </a:p>
          <a:p>
            <a:r>
              <a:rPr lang="pt-BR" sz="1600" dirty="0" smtClean="0"/>
              <a:t>Processamento em módulo concentrador;</a:t>
            </a:r>
          </a:p>
          <a:p>
            <a:r>
              <a:rPr lang="pt-BR" sz="1600" dirty="0" smtClean="0"/>
              <a:t>Módulos com capacidade para várias cargas;</a:t>
            </a:r>
          </a:p>
          <a:p>
            <a:r>
              <a:rPr lang="pt-BR" sz="1600" dirty="0" smtClean="0"/>
              <a:t>Módulos sem fio e módulos com fio para cargas próximas;</a:t>
            </a:r>
          </a:p>
          <a:p>
            <a:pPr marL="0" indent="0">
              <a:buNone/>
            </a:pPr>
            <a:endParaRPr lang="pt-BR" sz="16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323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O Software poderá apresentar as seguintes características:</a:t>
            </a:r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 smtClean="0"/>
              <a:t>Rodar em </a:t>
            </a:r>
            <a:r>
              <a:rPr lang="pt-BR" sz="1600" dirty="0" err="1" smtClean="0"/>
              <a:t>webserver</a:t>
            </a:r>
            <a:r>
              <a:rPr lang="pt-BR" sz="1600" dirty="0" smtClean="0"/>
              <a:t> para possibilitar acesso em qualquer computador na Intranet;</a:t>
            </a:r>
          </a:p>
          <a:p>
            <a:r>
              <a:rPr lang="pt-BR" sz="1600" dirty="0" smtClean="0"/>
              <a:t>Possibilidade de rodar em máquina fora da rede, conectado apenas com as cargas;</a:t>
            </a:r>
          </a:p>
          <a:p>
            <a:r>
              <a:rPr lang="pt-BR" sz="1600" dirty="0" smtClean="0"/>
              <a:t>Possuir Banco de Dados;</a:t>
            </a:r>
          </a:p>
          <a:p>
            <a:r>
              <a:rPr lang="pt-BR" sz="1600" dirty="0" smtClean="0"/>
              <a:t>Ser intuitivo e de fácil operação;</a:t>
            </a:r>
          </a:p>
          <a:p>
            <a:r>
              <a:rPr lang="pt-BR" sz="1600" dirty="0" smtClean="0"/>
              <a:t>Conter senhas de usuários com vários níveis;</a:t>
            </a:r>
          </a:p>
          <a:p>
            <a:r>
              <a:rPr lang="pt-BR" sz="1600" dirty="0" smtClean="0"/>
              <a:t>Possibilitar o registro de cargas; Consumo, Localização; Horário de Inatividade.</a:t>
            </a:r>
          </a:p>
          <a:p>
            <a:r>
              <a:rPr lang="pt-BR" sz="1600" dirty="0" smtClean="0"/>
              <a:t>Possibilitar o registro de tempo de parada de máquinas, tempo entre paradas e tempo de manutenção, </a:t>
            </a:r>
            <a:r>
              <a:rPr lang="pt-BR" sz="1600" dirty="0" err="1" smtClean="0"/>
              <a:t>on</a:t>
            </a:r>
            <a:r>
              <a:rPr lang="pt-BR" sz="1600" dirty="0" smtClean="0"/>
              <a:t> </a:t>
            </a:r>
            <a:r>
              <a:rPr lang="pt-BR" sz="1600" dirty="0" err="1" smtClean="0"/>
              <a:t>line</a:t>
            </a:r>
            <a:r>
              <a:rPr lang="pt-BR" sz="1600" dirty="0" smtClean="0"/>
              <a:t> com a carga.</a:t>
            </a:r>
          </a:p>
          <a:p>
            <a:pPr marL="0" indent="0">
              <a:buNone/>
            </a:pPr>
            <a:endParaRPr lang="pt-BR" sz="16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656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O que Precisamos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Para escrever o Projeto e elaborar a proposta precisamos das seguintes informações da </a:t>
            </a:r>
            <a:r>
              <a:rPr lang="pt-BR" sz="1600" dirty="0" smtClean="0"/>
              <a:t>empresa</a:t>
            </a:r>
            <a:r>
              <a:rPr lang="pt-BR" sz="1600" dirty="0" smtClean="0"/>
              <a:t>.</a:t>
            </a: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r>
              <a:rPr lang="pt-BR" sz="1600" dirty="0" smtClean="0"/>
              <a:t>Quantidade de cargas a serem controladas;</a:t>
            </a:r>
          </a:p>
          <a:p>
            <a:r>
              <a:rPr lang="pt-BR" sz="1600" dirty="0" smtClean="0"/>
              <a:t>Tipos de cargas a serem controladas;</a:t>
            </a:r>
          </a:p>
          <a:p>
            <a:r>
              <a:rPr lang="pt-BR" sz="1600" dirty="0" smtClean="0"/>
              <a:t>Localização física das cargas e distância entre elas;</a:t>
            </a:r>
          </a:p>
          <a:p>
            <a:r>
              <a:rPr lang="pt-BR" sz="1600" dirty="0" smtClean="0"/>
              <a:t>Tempo de desenvolvimento máximo solicitado pela empresa contratante;</a:t>
            </a:r>
          </a:p>
          <a:p>
            <a:r>
              <a:rPr lang="pt-BR" sz="1600" dirty="0" smtClean="0"/>
              <a:t>Definição da forma de apresentação da medição, estimada ou medida e do conteúdo e formatação dos relatórios caso sejam adicionados ao software.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893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21</Words>
  <Application>Microsoft Office PowerPoint</Application>
  <PresentationFormat>Apresentação na tela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Controle de Cargas Wireless</vt:lpstr>
      <vt:lpstr>Objetivos</vt:lpstr>
      <vt:lpstr>O que faremos</vt:lpstr>
      <vt:lpstr>    Saídas do Projeto</vt:lpstr>
      <vt:lpstr>      Hadware</vt:lpstr>
      <vt:lpstr>      Software</vt:lpstr>
      <vt:lpstr>      O que Precisamos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Sugestões de Projetos para Tess Calçados – Campina Grande - PB</dc:title>
  <dc:creator>Kleber Oliveira Guimarães</dc:creator>
  <cp:lastModifiedBy>OPERACAO</cp:lastModifiedBy>
  <cp:revision>28</cp:revision>
  <dcterms:created xsi:type="dcterms:W3CDTF">2015-05-25T13:08:45Z</dcterms:created>
  <dcterms:modified xsi:type="dcterms:W3CDTF">2015-10-28T12:21:15Z</dcterms:modified>
</cp:coreProperties>
</file>