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lmeida" userId="afd457eb3448bf51" providerId="LiveId" clId="{33E9A5FB-399D-4D17-9C1E-ED8E710B48F4}"/>
    <pc:docChg chg="custSel addSld modSld">
      <pc:chgData name="André Almeida" userId="afd457eb3448bf51" providerId="LiveId" clId="{33E9A5FB-399D-4D17-9C1E-ED8E710B48F4}" dt="2022-10-30T21:34:03.293" v="675" actId="403"/>
      <pc:docMkLst>
        <pc:docMk/>
      </pc:docMkLst>
      <pc:sldChg chg="modSp mod">
        <pc:chgData name="André Almeida" userId="afd457eb3448bf51" providerId="LiveId" clId="{33E9A5FB-399D-4D17-9C1E-ED8E710B48F4}" dt="2022-10-30T21:34:03.293" v="675" actId="403"/>
        <pc:sldMkLst>
          <pc:docMk/>
          <pc:sldMk cId="2832067642" sldId="256"/>
        </pc:sldMkLst>
        <pc:spChg chg="mod">
          <ac:chgData name="André Almeida" userId="afd457eb3448bf51" providerId="LiveId" clId="{33E9A5FB-399D-4D17-9C1E-ED8E710B48F4}" dt="2022-10-30T21:33:58.180" v="672" actId="14100"/>
          <ac:spMkLst>
            <pc:docMk/>
            <pc:sldMk cId="2832067642" sldId="256"/>
            <ac:spMk id="2" creationId="{505FA2C0-21F6-D721-4AC5-42E629288784}"/>
          </ac:spMkLst>
        </pc:spChg>
        <pc:spChg chg="mod">
          <ac:chgData name="André Almeida" userId="afd457eb3448bf51" providerId="LiveId" clId="{33E9A5FB-399D-4D17-9C1E-ED8E710B48F4}" dt="2022-10-30T21:34:03.293" v="675" actId="403"/>
          <ac:spMkLst>
            <pc:docMk/>
            <pc:sldMk cId="2832067642" sldId="256"/>
            <ac:spMk id="3" creationId="{DF39F853-8BA0-58D2-A78F-AEA4B22435E0}"/>
          </ac:spMkLst>
        </pc:spChg>
      </pc:sldChg>
      <pc:sldChg chg="modSp new mod">
        <pc:chgData name="André Almeida" userId="afd457eb3448bf51" providerId="LiveId" clId="{33E9A5FB-399D-4D17-9C1E-ED8E710B48F4}" dt="2022-10-30T21:22:04.779" v="264" actId="20577"/>
        <pc:sldMkLst>
          <pc:docMk/>
          <pc:sldMk cId="239804938" sldId="257"/>
        </pc:sldMkLst>
        <pc:spChg chg="mod">
          <ac:chgData name="André Almeida" userId="afd457eb3448bf51" providerId="LiveId" clId="{33E9A5FB-399D-4D17-9C1E-ED8E710B48F4}" dt="2022-10-30T21:00:44.626" v="11" actId="20577"/>
          <ac:spMkLst>
            <pc:docMk/>
            <pc:sldMk cId="239804938" sldId="257"/>
            <ac:spMk id="2" creationId="{B9B6442E-8020-09C5-8AC1-0C42E4F79267}"/>
          </ac:spMkLst>
        </pc:spChg>
        <pc:spChg chg="mod">
          <ac:chgData name="André Almeida" userId="afd457eb3448bf51" providerId="LiveId" clId="{33E9A5FB-399D-4D17-9C1E-ED8E710B48F4}" dt="2022-10-30T21:22:04.779" v="264" actId="20577"/>
          <ac:spMkLst>
            <pc:docMk/>
            <pc:sldMk cId="239804938" sldId="257"/>
            <ac:spMk id="3" creationId="{85CF81CA-532D-B923-502E-C98B9254B963}"/>
          </ac:spMkLst>
        </pc:spChg>
      </pc:sldChg>
      <pc:sldChg chg="modSp new mod">
        <pc:chgData name="André Almeida" userId="afd457eb3448bf51" providerId="LiveId" clId="{33E9A5FB-399D-4D17-9C1E-ED8E710B48F4}" dt="2022-10-30T21:31:50.004" v="663" actId="20577"/>
        <pc:sldMkLst>
          <pc:docMk/>
          <pc:sldMk cId="2206463293" sldId="258"/>
        </pc:sldMkLst>
        <pc:spChg chg="mod">
          <ac:chgData name="André Almeida" userId="afd457eb3448bf51" providerId="LiveId" clId="{33E9A5FB-399D-4D17-9C1E-ED8E710B48F4}" dt="2022-10-30T21:22:14.335" v="277" actId="20577"/>
          <ac:spMkLst>
            <pc:docMk/>
            <pc:sldMk cId="2206463293" sldId="258"/>
            <ac:spMk id="2" creationId="{2F875650-9F79-4936-3D85-8F791CCCA8CC}"/>
          </ac:spMkLst>
        </pc:spChg>
        <pc:spChg chg="mod">
          <ac:chgData name="André Almeida" userId="afd457eb3448bf51" providerId="LiveId" clId="{33E9A5FB-399D-4D17-9C1E-ED8E710B48F4}" dt="2022-10-30T21:31:50.004" v="663" actId="20577"/>
          <ac:spMkLst>
            <pc:docMk/>
            <pc:sldMk cId="2206463293" sldId="258"/>
            <ac:spMk id="3" creationId="{BD0EEF56-707D-698F-AFE2-9DBA213BB090}"/>
          </ac:spMkLst>
        </pc:spChg>
      </pc:sldChg>
      <pc:sldChg chg="addSp delSp modSp new mod">
        <pc:chgData name="André Almeida" userId="afd457eb3448bf51" providerId="LiveId" clId="{33E9A5FB-399D-4D17-9C1E-ED8E710B48F4}" dt="2022-10-30T21:32:44.221" v="669" actId="14100"/>
        <pc:sldMkLst>
          <pc:docMk/>
          <pc:sldMk cId="2679866009" sldId="259"/>
        </pc:sldMkLst>
        <pc:spChg chg="del">
          <ac:chgData name="André Almeida" userId="afd457eb3448bf51" providerId="LiveId" clId="{33E9A5FB-399D-4D17-9C1E-ED8E710B48F4}" dt="2022-10-30T21:31:56.996" v="665" actId="478"/>
          <ac:spMkLst>
            <pc:docMk/>
            <pc:sldMk cId="2679866009" sldId="259"/>
            <ac:spMk id="2" creationId="{8F00D4E5-4330-C597-1490-C6DCA25E34C3}"/>
          </ac:spMkLst>
        </pc:spChg>
        <pc:spChg chg="del">
          <ac:chgData name="André Almeida" userId="afd457eb3448bf51" providerId="LiveId" clId="{33E9A5FB-399D-4D17-9C1E-ED8E710B48F4}" dt="2022-10-30T21:31:58.837" v="666" actId="478"/>
          <ac:spMkLst>
            <pc:docMk/>
            <pc:sldMk cId="2679866009" sldId="259"/>
            <ac:spMk id="3" creationId="{24998005-F30D-0F25-EBCB-790F9B64A5EB}"/>
          </ac:spMkLst>
        </pc:spChg>
        <pc:picChg chg="add mod">
          <ac:chgData name="André Almeida" userId="afd457eb3448bf51" providerId="LiveId" clId="{33E9A5FB-399D-4D17-9C1E-ED8E710B48F4}" dt="2022-10-30T21:32:44.221" v="669" actId="14100"/>
          <ac:picMkLst>
            <pc:docMk/>
            <pc:sldMk cId="2679866009" sldId="259"/>
            <ac:picMk id="5" creationId="{56C2E9BE-0DCC-4ADD-1E34-27E3D1D028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63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46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3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41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7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6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3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9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25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A21B-9A3C-4AC9-AD76-399E999DFA84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A27AAA-1C5B-49E9-8CF2-02222F7A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1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A2C0-21F6-D721-4AC5-42E62928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1545360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K-</a:t>
            </a:r>
            <a:r>
              <a:rPr lang="pt-BR" sz="8000" dirty="0" err="1"/>
              <a:t>Means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39F853-8BA0-58D2-A78F-AEA4B2243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976465"/>
            <a:ext cx="8637072" cy="2567085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André</a:t>
            </a:r>
          </a:p>
          <a:p>
            <a:pPr algn="ctr"/>
            <a:r>
              <a:rPr lang="pt-BR" sz="2400" dirty="0"/>
              <a:t>Pedro</a:t>
            </a:r>
          </a:p>
          <a:p>
            <a:pPr algn="ctr"/>
            <a:r>
              <a:rPr lang="pt-BR" sz="2400" dirty="0"/>
              <a:t>Brenda</a:t>
            </a:r>
          </a:p>
          <a:p>
            <a:pPr algn="ctr"/>
            <a:r>
              <a:rPr lang="pt-BR" sz="2400" dirty="0"/>
              <a:t>Maura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0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442E-8020-09C5-8AC1-0C42E4F7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F81CA-532D-B923-502E-C98B9254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é um algoritmo de </a:t>
            </a:r>
            <a:r>
              <a:rPr lang="pt-BR" dirty="0" err="1"/>
              <a:t>clusterização</a:t>
            </a:r>
            <a:r>
              <a:rPr lang="pt-BR" dirty="0"/>
              <a:t> (agrupamento)</a:t>
            </a:r>
          </a:p>
          <a:p>
            <a:r>
              <a:rPr lang="pt-BR" dirty="0"/>
              <a:t>Algoritmo de aprendizado não supervisionado</a:t>
            </a:r>
          </a:p>
          <a:p>
            <a:r>
              <a:rPr lang="pt-BR" dirty="0"/>
              <a:t>Avalia os dados de acordo com sua característica</a:t>
            </a:r>
          </a:p>
          <a:p>
            <a:r>
              <a:rPr lang="pt-BR" dirty="0"/>
              <a:t>Aplicações:</a:t>
            </a:r>
          </a:p>
          <a:p>
            <a:pPr lvl="1"/>
            <a:r>
              <a:rPr lang="pt-BR" dirty="0"/>
              <a:t>Processamento de imagens</a:t>
            </a:r>
          </a:p>
          <a:p>
            <a:pPr lvl="1"/>
            <a:r>
              <a:rPr lang="pt-BR" dirty="0"/>
              <a:t>Processamento de voz</a:t>
            </a:r>
          </a:p>
        </p:txBody>
      </p:sp>
    </p:spTree>
    <p:extLst>
      <p:ext uri="{BB962C8B-B14F-4D97-AF65-F5344CB8AC3E}">
        <p14:creationId xmlns:p14="http://schemas.microsoft.com/office/powerpoint/2010/main" val="23980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5650-9F79-4936-3D85-8F791CCC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EEF56-707D-698F-AFE2-9DBA213B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 definir um K (n° de agrupamentos)</a:t>
            </a:r>
          </a:p>
          <a:p>
            <a:r>
              <a:rPr lang="pt-BR" dirty="0"/>
              <a:t>Definir aleatoriamente um centroide para cada agrupamento</a:t>
            </a:r>
          </a:p>
          <a:p>
            <a:r>
              <a:rPr lang="pt-BR" dirty="0"/>
              <a:t>Calcular, para cada ponto, o centroide de menor distância</a:t>
            </a:r>
          </a:p>
          <a:p>
            <a:r>
              <a:rPr lang="pt-BR" dirty="0"/>
              <a:t>Reposicionar o centroide. A nova posição do centroide deve ser a média da posição de todos os pontos do cluster</a:t>
            </a:r>
          </a:p>
          <a:p>
            <a:r>
              <a:rPr lang="pt-BR" dirty="0"/>
              <a:t>Repetir os dois últimos passos até obter a posição ideal dos centroides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46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C2E9BE-0DCC-4ADD-1E34-27E3D1D0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6" y="860837"/>
            <a:ext cx="9708113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66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Galeria</vt:lpstr>
      <vt:lpstr>K-Means</vt:lpstr>
      <vt:lpstr>Introdução</vt:lpstr>
      <vt:lpstr>Algoritmo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André Almeida</dc:creator>
  <cp:lastModifiedBy>André Almeida</cp:lastModifiedBy>
  <cp:revision>1</cp:revision>
  <dcterms:created xsi:type="dcterms:W3CDTF">2022-10-30T20:58:10Z</dcterms:created>
  <dcterms:modified xsi:type="dcterms:W3CDTF">2022-10-30T21:34:11Z</dcterms:modified>
</cp:coreProperties>
</file>