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5" r:id="rId4"/>
    <p:sldId id="260" r:id="rId5"/>
    <p:sldId id="26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0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6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3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6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2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1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3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4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041F-100D-41F5-910F-21BEF89F68DF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3FA6-1190-4DCE-B692-3E2A04B24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164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Sudoku Solver using Evolutionary Algorithms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Project update</a:t>
            </a:r>
            <a:br>
              <a:rPr lang="en-US" sz="3200" dirty="0"/>
            </a:br>
            <a:r>
              <a:rPr lang="en-US" sz="3200" dirty="0"/>
              <a:t>04/13/2017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3930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Rahul Dey</a:t>
            </a:r>
          </a:p>
          <a:p>
            <a:r>
              <a:rPr lang="en-US" dirty="0"/>
              <a:t>Anurag Chowdhury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DF271-7639-4061-923E-C08237840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70714"/>
              </p:ext>
            </p:extLst>
          </p:nvPr>
        </p:nvGraphicFramePr>
        <p:xfrm>
          <a:off x="1507524" y="1667018"/>
          <a:ext cx="357522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247">
                  <a:extLst>
                    <a:ext uri="{9D8B030D-6E8A-4147-A177-3AD203B41FA5}">
                      <a16:colId xmlns:a16="http://schemas.microsoft.com/office/drawing/2014/main" val="44437610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059762831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054671462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848753998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1619587000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215223827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651892435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906094700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58468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49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15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548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44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57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26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65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46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977457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52733" y="11038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972" y="1103870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Initialization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84334"/>
              </p:ext>
            </p:extLst>
          </p:nvPr>
        </p:nvGraphicFramePr>
        <p:xfrm>
          <a:off x="7032685" y="1667018"/>
          <a:ext cx="357522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247">
                  <a:extLst>
                    <a:ext uri="{9D8B030D-6E8A-4147-A177-3AD203B41FA5}">
                      <a16:colId xmlns:a16="http://schemas.microsoft.com/office/drawing/2014/main" val="44437610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059762831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054671462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848753998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1619587000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215223827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651892435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906094700"/>
                    </a:ext>
                  </a:extLst>
                </a:gridCol>
                <a:gridCol w="397247">
                  <a:extLst>
                    <a:ext uri="{9D8B030D-6E8A-4147-A177-3AD203B41FA5}">
                      <a16:colId xmlns:a16="http://schemas.microsoft.com/office/drawing/2014/main" val="358468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492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15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548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44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577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26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65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46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977457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29379"/>
              </p:ext>
            </p:extLst>
          </p:nvPr>
        </p:nvGraphicFramePr>
        <p:xfrm>
          <a:off x="7046950" y="1667018"/>
          <a:ext cx="356095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62">
                  <a:extLst>
                    <a:ext uri="{9D8B030D-6E8A-4147-A177-3AD203B41FA5}">
                      <a16:colId xmlns:a16="http://schemas.microsoft.com/office/drawing/2014/main" val="3159414996"/>
                    </a:ext>
                  </a:extLst>
                </a:gridCol>
                <a:gridCol w="395662">
                  <a:extLst>
                    <a:ext uri="{9D8B030D-6E8A-4147-A177-3AD203B41FA5}">
                      <a16:colId xmlns:a16="http://schemas.microsoft.com/office/drawing/2014/main" val="3646345024"/>
                    </a:ext>
                  </a:extLst>
                </a:gridCol>
                <a:gridCol w="395662">
                  <a:extLst>
                    <a:ext uri="{9D8B030D-6E8A-4147-A177-3AD203B41FA5}">
                      <a16:colId xmlns:a16="http://schemas.microsoft.com/office/drawing/2014/main" val="3539958508"/>
                    </a:ext>
                  </a:extLst>
                </a:gridCol>
                <a:gridCol w="395662">
                  <a:extLst>
                    <a:ext uri="{9D8B030D-6E8A-4147-A177-3AD203B41FA5}">
                      <a16:colId xmlns:a16="http://schemas.microsoft.com/office/drawing/2014/main" val="688275054"/>
                    </a:ext>
                  </a:extLst>
                </a:gridCol>
                <a:gridCol w="395662">
                  <a:extLst>
                    <a:ext uri="{9D8B030D-6E8A-4147-A177-3AD203B41FA5}">
                      <a16:colId xmlns:a16="http://schemas.microsoft.com/office/drawing/2014/main" val="738351725"/>
                    </a:ext>
                  </a:extLst>
                </a:gridCol>
                <a:gridCol w="395662">
                  <a:extLst>
                    <a:ext uri="{9D8B030D-6E8A-4147-A177-3AD203B41FA5}">
                      <a16:colId xmlns:a16="http://schemas.microsoft.com/office/drawing/2014/main" val="3288380910"/>
                    </a:ext>
                  </a:extLst>
                </a:gridCol>
                <a:gridCol w="395662">
                  <a:extLst>
                    <a:ext uri="{9D8B030D-6E8A-4147-A177-3AD203B41FA5}">
                      <a16:colId xmlns:a16="http://schemas.microsoft.com/office/drawing/2014/main" val="3410356458"/>
                    </a:ext>
                  </a:extLst>
                </a:gridCol>
                <a:gridCol w="395662">
                  <a:extLst>
                    <a:ext uri="{9D8B030D-6E8A-4147-A177-3AD203B41FA5}">
                      <a16:colId xmlns:a16="http://schemas.microsoft.com/office/drawing/2014/main" val="3879692829"/>
                    </a:ext>
                  </a:extLst>
                </a:gridCol>
                <a:gridCol w="395662">
                  <a:extLst>
                    <a:ext uri="{9D8B030D-6E8A-4147-A177-3AD203B41FA5}">
                      <a16:colId xmlns:a16="http://schemas.microsoft.com/office/drawing/2014/main" val="417906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69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00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006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50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83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79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43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611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046822"/>
                  </a:ext>
                </a:extLst>
              </a:tr>
            </a:tbl>
          </a:graphicData>
        </a:graphic>
      </p:graphicFrame>
      <p:sp>
        <p:nvSpPr>
          <p:cNvPr id="8" name="Arrow: Right 7"/>
          <p:cNvSpPr/>
          <p:nvPr/>
        </p:nvSpPr>
        <p:spPr>
          <a:xfrm>
            <a:off x="5542957" y="3133971"/>
            <a:ext cx="848497" cy="40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58407"/>
              </p:ext>
            </p:extLst>
          </p:nvPr>
        </p:nvGraphicFramePr>
        <p:xfrm>
          <a:off x="1411680" y="1667018"/>
          <a:ext cx="360268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298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62763" y="1189267"/>
            <a:ext cx="14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Fitness 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2764" y="5221416"/>
            <a:ext cx="1650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Net fitness = 79</a:t>
            </a:r>
          </a:p>
        </p:txBody>
      </p:sp>
      <p:sp>
        <p:nvSpPr>
          <p:cNvPr id="12" name="Arrow: Right 11"/>
          <p:cNvSpPr/>
          <p:nvPr/>
        </p:nvSpPr>
        <p:spPr>
          <a:xfrm rot="10800000">
            <a:off x="5474572" y="3133971"/>
            <a:ext cx="848497" cy="403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8" grpId="1" animBg="1"/>
      <p:bldP spid="10" grpId="0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7528" y="2949873"/>
            <a:ext cx="2444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238567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23037"/>
              </p:ext>
            </p:extLst>
          </p:nvPr>
        </p:nvGraphicFramePr>
        <p:xfrm>
          <a:off x="1557924" y="411280"/>
          <a:ext cx="2829609" cy="2807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401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59972"/>
              </p:ext>
            </p:extLst>
          </p:nvPr>
        </p:nvGraphicFramePr>
        <p:xfrm>
          <a:off x="1557924" y="3690658"/>
          <a:ext cx="2829609" cy="2807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401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314401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28760" y="3267539"/>
            <a:ext cx="90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Parents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2779"/>
              </p:ext>
            </p:extLst>
          </p:nvPr>
        </p:nvGraphicFramePr>
        <p:xfrm>
          <a:off x="7038842" y="411280"/>
          <a:ext cx="2804409" cy="2807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01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04415"/>
              </p:ext>
            </p:extLst>
          </p:nvPr>
        </p:nvGraphicFramePr>
        <p:xfrm>
          <a:off x="7038843" y="3690660"/>
          <a:ext cx="2804409" cy="2807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01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311601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11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97076" y="3267541"/>
            <a:ext cx="98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Children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253317" y="4843170"/>
            <a:ext cx="1084730" cy="502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/>
          <p:cNvSpPr/>
          <p:nvPr/>
        </p:nvSpPr>
        <p:spPr>
          <a:xfrm>
            <a:off x="5253317" y="1563792"/>
            <a:ext cx="1084730" cy="502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086058" y="1293072"/>
            <a:ext cx="110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Crossover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3988" y="4565190"/>
            <a:ext cx="110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340193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2314" y="2966428"/>
            <a:ext cx="2241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MUTATION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53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2457"/>
              </p:ext>
            </p:extLst>
          </p:nvPr>
        </p:nvGraphicFramePr>
        <p:xfrm>
          <a:off x="2547836" y="3388980"/>
          <a:ext cx="3073032" cy="2883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448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471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26031"/>
              </p:ext>
            </p:extLst>
          </p:nvPr>
        </p:nvGraphicFramePr>
        <p:xfrm>
          <a:off x="7867272" y="3388980"/>
          <a:ext cx="3073032" cy="2853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448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341448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170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76989" y="6441266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Fitness value = 68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7272" y="2902786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Mutation Probability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6316" y="2875897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Fitness Matrix of Child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0427"/>
              </p:ext>
            </p:extLst>
          </p:nvPr>
        </p:nvGraphicFramePr>
        <p:xfrm>
          <a:off x="0" y="17929"/>
          <a:ext cx="1830834" cy="2005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26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203426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203426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203426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203426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203426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203426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203426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203426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217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866694" y="2115671"/>
            <a:ext cx="598600" cy="115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66694" y="83624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Child 1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6201705" y="4436237"/>
            <a:ext cx="1084730" cy="502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68254"/>
              </p:ext>
            </p:extLst>
          </p:nvPr>
        </p:nvGraphicFramePr>
        <p:xfrm>
          <a:off x="8293911" y="374412"/>
          <a:ext cx="1938321" cy="2005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369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215369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215369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215369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215369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215369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215369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215369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215369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18832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18832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18832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188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188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188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188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188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188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486223" y="35858"/>
            <a:ext cx="1553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Mutation Matrix</a:t>
            </a:r>
          </a:p>
        </p:txBody>
      </p:sp>
      <p:sp>
        <p:nvSpPr>
          <p:cNvPr id="24" name="Arrow: Right 23"/>
          <p:cNvSpPr/>
          <p:nvPr/>
        </p:nvSpPr>
        <p:spPr>
          <a:xfrm rot="16200000">
            <a:off x="9067753" y="2670417"/>
            <a:ext cx="487662" cy="9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/>
      <p:bldP spid="15" grpId="0" animBg="1"/>
      <p:bldP spid="17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27197"/>
              </p:ext>
            </p:extLst>
          </p:nvPr>
        </p:nvGraphicFramePr>
        <p:xfrm>
          <a:off x="1171388" y="1786466"/>
          <a:ext cx="360268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298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08870" y="1412789"/>
            <a:ext cx="17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Mutation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2988"/>
              </p:ext>
            </p:extLst>
          </p:nvPr>
        </p:nvGraphicFramePr>
        <p:xfrm>
          <a:off x="6939571" y="1755620"/>
          <a:ext cx="360268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298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07959" y="1386288"/>
            <a:ext cx="166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Mutated Matrix</a:t>
            </a:r>
          </a:p>
        </p:txBody>
      </p:sp>
      <p:sp>
        <p:nvSpPr>
          <p:cNvPr id="6" name="Arrow: Curved Down 5"/>
          <p:cNvSpPr/>
          <p:nvPr/>
        </p:nvSpPr>
        <p:spPr>
          <a:xfrm rot="1489496">
            <a:off x="1509492" y="1848820"/>
            <a:ext cx="843634" cy="2636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urved Down 6"/>
          <p:cNvSpPr/>
          <p:nvPr/>
        </p:nvSpPr>
        <p:spPr>
          <a:xfrm rot="8014542">
            <a:off x="1754176" y="2578352"/>
            <a:ext cx="732479" cy="2280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urved Down 7"/>
          <p:cNvSpPr/>
          <p:nvPr/>
        </p:nvSpPr>
        <p:spPr>
          <a:xfrm rot="14386548">
            <a:off x="975844" y="2383705"/>
            <a:ext cx="843634" cy="2636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388024" y="3036334"/>
            <a:ext cx="1084730" cy="502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62633"/>
              </p:ext>
            </p:extLst>
          </p:nvPr>
        </p:nvGraphicFramePr>
        <p:xfrm>
          <a:off x="1456805" y="1797819"/>
          <a:ext cx="360268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298">
                  <a:extLst>
                    <a:ext uri="{9D8B030D-6E8A-4147-A177-3AD203B41FA5}">
                      <a16:colId xmlns:a16="http://schemas.microsoft.com/office/drawing/2014/main" val="3467087963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2800405480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147334797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120135505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249832251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48814136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789040830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877737557"/>
                    </a:ext>
                  </a:extLst>
                </a:gridCol>
                <a:gridCol w="400298">
                  <a:extLst>
                    <a:ext uri="{9D8B030D-6E8A-4147-A177-3AD203B41FA5}">
                      <a16:colId xmlns:a16="http://schemas.microsoft.com/office/drawing/2014/main" val="395168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554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599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25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3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18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34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18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7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9088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58087" y="1265427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Final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23" y="1490161"/>
            <a:ext cx="4752975" cy="3952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8612" y="6087036"/>
            <a:ext cx="456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 taken in MATLAB to solve : ~0.20 second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2118" y="1029431"/>
            <a:ext cx="2266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Evolution per Epoch</a:t>
            </a:r>
          </a:p>
        </p:txBody>
      </p:sp>
    </p:spTree>
    <p:extLst>
      <p:ext uri="{BB962C8B-B14F-4D97-AF65-F5344CB8AC3E}">
        <p14:creationId xmlns:p14="http://schemas.microsoft.com/office/powerpoint/2010/main" val="17902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1176</Words>
  <Application>Microsoft Office PowerPoint</Application>
  <PresentationFormat>Widescreen</PresentationFormat>
  <Paragraphs>1148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 Sudoku Solver using Evolutionary Algorithms  Project update 04/13/2017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Dey</dc:creator>
  <cp:lastModifiedBy>Rahul Dey</cp:lastModifiedBy>
  <cp:revision>14</cp:revision>
  <dcterms:created xsi:type="dcterms:W3CDTF">2017-04-13T06:39:24Z</dcterms:created>
  <dcterms:modified xsi:type="dcterms:W3CDTF">2017-04-13T05:13:04Z</dcterms:modified>
</cp:coreProperties>
</file>