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3"/>
  </p:notesMasterIdLst>
  <p:handoutMasterIdLst>
    <p:handoutMasterId r:id="rId24"/>
  </p:handoutMasterIdLst>
  <p:sldIdLst>
    <p:sldId id="259" r:id="rId2"/>
    <p:sldId id="318" r:id="rId3"/>
    <p:sldId id="319" r:id="rId4"/>
    <p:sldId id="280" r:id="rId5"/>
    <p:sldId id="301" r:id="rId6"/>
    <p:sldId id="302" r:id="rId7"/>
    <p:sldId id="287" r:id="rId8"/>
    <p:sldId id="307" r:id="rId9"/>
    <p:sldId id="309" r:id="rId10"/>
    <p:sldId id="310" r:id="rId11"/>
    <p:sldId id="311" r:id="rId12"/>
    <p:sldId id="312" r:id="rId13"/>
    <p:sldId id="313" r:id="rId14"/>
    <p:sldId id="314" r:id="rId15"/>
    <p:sldId id="315" r:id="rId16"/>
    <p:sldId id="291" r:id="rId17"/>
    <p:sldId id="295" r:id="rId18"/>
    <p:sldId id="293" r:id="rId19"/>
    <p:sldId id="317" r:id="rId20"/>
    <p:sldId id="320" r:id="rId21"/>
    <p:sldId id="299" r:id="rId2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81" d="100"/>
          <a:sy n="81" d="100"/>
        </p:scale>
        <p:origin x="114"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B9EE8A-501A-47C7-90FA-815BFC148C64}"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CA"/>
        </a:p>
      </dgm:t>
    </dgm:pt>
    <dgm:pt modelId="{2837E629-5E40-4CC9-B90C-831C6B1F35EC}">
      <dgm:prSet phldrT="[Text]"/>
      <dgm:spPr/>
      <dgm:t>
        <a:bodyPr/>
        <a:lstStyle/>
        <a:p>
          <a:r>
            <a:rPr lang="en-US" dirty="0" smtClean="0"/>
            <a:t>Where you are now</a:t>
          </a:r>
          <a:endParaRPr lang="en-CA" dirty="0"/>
        </a:p>
      </dgm:t>
    </dgm:pt>
    <dgm:pt modelId="{3896A6C4-E949-43CE-AF96-7EE626A9EF08}" type="parTrans" cxnId="{9AA36801-A703-4129-A004-22778FE3AE0C}">
      <dgm:prSet/>
      <dgm:spPr/>
      <dgm:t>
        <a:bodyPr/>
        <a:lstStyle/>
        <a:p>
          <a:endParaRPr lang="en-CA"/>
        </a:p>
      </dgm:t>
    </dgm:pt>
    <dgm:pt modelId="{EC49C87A-6014-45A7-A167-7D34563FFB2E}" type="sibTrans" cxnId="{9AA36801-A703-4129-A004-22778FE3AE0C}">
      <dgm:prSet/>
      <dgm:spPr/>
      <dgm:t>
        <a:bodyPr/>
        <a:lstStyle/>
        <a:p>
          <a:endParaRPr lang="en-CA"/>
        </a:p>
      </dgm:t>
    </dgm:pt>
    <dgm:pt modelId="{5B4E1F48-C430-4F7D-9453-B8FEFE164F94}">
      <dgm:prSet phldrT="[Text]"/>
      <dgm:spPr/>
      <dgm:t>
        <a:bodyPr/>
        <a:lstStyle/>
        <a:p>
          <a:r>
            <a:rPr lang="en-US" dirty="0" smtClean="0"/>
            <a:t>Goal 1</a:t>
          </a:r>
          <a:endParaRPr lang="en-CA" dirty="0"/>
        </a:p>
      </dgm:t>
    </dgm:pt>
    <dgm:pt modelId="{69F853AB-2437-41BB-A9BF-54774B5D7638}" type="parTrans" cxnId="{B113C851-F081-497C-9C84-7D084F620823}">
      <dgm:prSet/>
      <dgm:spPr/>
      <dgm:t>
        <a:bodyPr/>
        <a:lstStyle/>
        <a:p>
          <a:endParaRPr lang="en-CA"/>
        </a:p>
      </dgm:t>
    </dgm:pt>
    <dgm:pt modelId="{09AF5CD3-A5FB-4091-843E-6717727E5CBE}" type="sibTrans" cxnId="{B113C851-F081-497C-9C84-7D084F620823}">
      <dgm:prSet/>
      <dgm:spPr/>
      <dgm:t>
        <a:bodyPr/>
        <a:lstStyle/>
        <a:p>
          <a:endParaRPr lang="en-CA"/>
        </a:p>
      </dgm:t>
    </dgm:pt>
    <dgm:pt modelId="{D357CDCD-C065-475A-B4D4-642CA2AEDE4A}">
      <dgm:prSet phldrT="[Text]"/>
      <dgm:spPr/>
      <dgm:t>
        <a:bodyPr/>
        <a:lstStyle/>
        <a:p>
          <a:r>
            <a:rPr lang="en-US" dirty="0" smtClean="0"/>
            <a:t>Goal 2</a:t>
          </a:r>
          <a:endParaRPr lang="en-CA" dirty="0"/>
        </a:p>
      </dgm:t>
    </dgm:pt>
    <dgm:pt modelId="{407688CF-93D6-41F2-B0FF-766A7C1231DE}" type="parTrans" cxnId="{CD2ABC5E-1D3F-4708-B0B7-5A644E367D9B}">
      <dgm:prSet/>
      <dgm:spPr/>
      <dgm:t>
        <a:bodyPr/>
        <a:lstStyle/>
        <a:p>
          <a:endParaRPr lang="en-CA"/>
        </a:p>
      </dgm:t>
    </dgm:pt>
    <dgm:pt modelId="{C0B4DA37-6534-4AF4-B96B-3DFFB87A6613}" type="sibTrans" cxnId="{CD2ABC5E-1D3F-4708-B0B7-5A644E367D9B}">
      <dgm:prSet/>
      <dgm:spPr/>
      <dgm:t>
        <a:bodyPr/>
        <a:lstStyle/>
        <a:p>
          <a:endParaRPr lang="en-CA"/>
        </a:p>
      </dgm:t>
    </dgm:pt>
    <dgm:pt modelId="{787CCB62-10F6-44CF-A779-3BC31E5F059D}">
      <dgm:prSet phldrT="[Text]"/>
      <dgm:spPr/>
      <dgm:t>
        <a:bodyPr/>
        <a:lstStyle/>
        <a:p>
          <a:r>
            <a:rPr lang="en-US" dirty="0" smtClean="0"/>
            <a:t>Goal 3</a:t>
          </a:r>
          <a:endParaRPr lang="en-CA" dirty="0"/>
        </a:p>
      </dgm:t>
    </dgm:pt>
    <dgm:pt modelId="{8E4B7E45-2CE8-40FE-932F-CF6C0018549D}" type="parTrans" cxnId="{87087F5F-DCB7-4428-A641-F6B35C575174}">
      <dgm:prSet/>
      <dgm:spPr/>
      <dgm:t>
        <a:bodyPr/>
        <a:lstStyle/>
        <a:p>
          <a:endParaRPr lang="en-CA"/>
        </a:p>
      </dgm:t>
    </dgm:pt>
    <dgm:pt modelId="{3EAEA3FD-D46C-44CA-BEA8-C74A0E598F4A}" type="sibTrans" cxnId="{87087F5F-DCB7-4428-A641-F6B35C575174}">
      <dgm:prSet/>
      <dgm:spPr/>
      <dgm:t>
        <a:bodyPr/>
        <a:lstStyle/>
        <a:p>
          <a:endParaRPr lang="en-CA"/>
        </a:p>
      </dgm:t>
    </dgm:pt>
    <dgm:pt modelId="{7B82B67F-8FF4-4F5D-9C13-169A6349918D}">
      <dgm:prSet phldrT="[Text]"/>
      <dgm:spPr/>
      <dgm:t>
        <a:bodyPr/>
        <a:lstStyle/>
        <a:p>
          <a:r>
            <a:rPr lang="en-US" dirty="0" smtClean="0"/>
            <a:t>Mission Statement</a:t>
          </a:r>
          <a:endParaRPr lang="en-CA" dirty="0"/>
        </a:p>
      </dgm:t>
    </dgm:pt>
    <dgm:pt modelId="{4AC5AD57-D07C-44D6-91EF-3DD591D18C75}" type="parTrans" cxnId="{9CDD8A10-35E8-4812-B043-15DAAE841849}">
      <dgm:prSet/>
      <dgm:spPr/>
      <dgm:t>
        <a:bodyPr/>
        <a:lstStyle/>
        <a:p>
          <a:endParaRPr lang="en-CA"/>
        </a:p>
      </dgm:t>
    </dgm:pt>
    <dgm:pt modelId="{384056AC-244F-4024-8B47-B81B32315BCD}" type="sibTrans" cxnId="{9CDD8A10-35E8-4812-B043-15DAAE841849}">
      <dgm:prSet/>
      <dgm:spPr/>
      <dgm:t>
        <a:bodyPr/>
        <a:lstStyle/>
        <a:p>
          <a:endParaRPr lang="en-CA"/>
        </a:p>
      </dgm:t>
    </dgm:pt>
    <dgm:pt modelId="{36866CB7-8711-42F7-929F-479612D472AB}" type="pres">
      <dgm:prSet presAssocID="{29B9EE8A-501A-47C7-90FA-815BFC148C64}" presName="Name0" presStyleCnt="0">
        <dgm:presLayoutVars>
          <dgm:dir/>
          <dgm:resizeHandles val="exact"/>
        </dgm:presLayoutVars>
      </dgm:prSet>
      <dgm:spPr/>
      <dgm:t>
        <a:bodyPr/>
        <a:lstStyle/>
        <a:p>
          <a:endParaRPr lang="en-US"/>
        </a:p>
      </dgm:t>
    </dgm:pt>
    <dgm:pt modelId="{52871139-05F9-4C3A-83EC-4FD3D2D3E29B}" type="pres">
      <dgm:prSet presAssocID="{2837E629-5E40-4CC9-B90C-831C6B1F35EC}" presName="node" presStyleLbl="node1" presStyleIdx="0" presStyleCnt="5" custScaleX="35035" custScaleY="34319">
        <dgm:presLayoutVars>
          <dgm:bulletEnabled val="1"/>
        </dgm:presLayoutVars>
      </dgm:prSet>
      <dgm:spPr/>
      <dgm:t>
        <a:bodyPr/>
        <a:lstStyle/>
        <a:p>
          <a:endParaRPr lang="en-CA"/>
        </a:p>
      </dgm:t>
    </dgm:pt>
    <dgm:pt modelId="{1362D52A-66AF-4FD5-99DB-910DA2102294}" type="pres">
      <dgm:prSet presAssocID="{EC49C87A-6014-45A7-A167-7D34563FFB2E}" presName="sibTrans" presStyleLbl="sibTrans2D1" presStyleIdx="0" presStyleCnt="4"/>
      <dgm:spPr/>
      <dgm:t>
        <a:bodyPr/>
        <a:lstStyle/>
        <a:p>
          <a:endParaRPr lang="en-US"/>
        </a:p>
      </dgm:t>
    </dgm:pt>
    <dgm:pt modelId="{88B9181A-291B-4B07-9B14-1A85888A221F}" type="pres">
      <dgm:prSet presAssocID="{EC49C87A-6014-45A7-A167-7D34563FFB2E}" presName="connectorText" presStyleLbl="sibTrans2D1" presStyleIdx="0" presStyleCnt="4"/>
      <dgm:spPr/>
      <dgm:t>
        <a:bodyPr/>
        <a:lstStyle/>
        <a:p>
          <a:endParaRPr lang="en-US"/>
        </a:p>
      </dgm:t>
    </dgm:pt>
    <dgm:pt modelId="{7D45BC97-A420-4B04-A715-60E97F4CDB26}" type="pres">
      <dgm:prSet presAssocID="{5B4E1F48-C430-4F7D-9453-B8FEFE164F94}" presName="node" presStyleLbl="node1" presStyleIdx="1" presStyleCnt="5" custScaleX="34739" custScaleY="32234">
        <dgm:presLayoutVars>
          <dgm:bulletEnabled val="1"/>
        </dgm:presLayoutVars>
      </dgm:prSet>
      <dgm:spPr/>
      <dgm:t>
        <a:bodyPr/>
        <a:lstStyle/>
        <a:p>
          <a:endParaRPr lang="en-CA"/>
        </a:p>
      </dgm:t>
    </dgm:pt>
    <dgm:pt modelId="{528D3182-3D8F-449C-8B38-3F4E84B00298}" type="pres">
      <dgm:prSet presAssocID="{09AF5CD3-A5FB-4091-843E-6717727E5CBE}" presName="sibTrans" presStyleLbl="sibTrans2D1" presStyleIdx="1" presStyleCnt="4"/>
      <dgm:spPr/>
      <dgm:t>
        <a:bodyPr/>
        <a:lstStyle/>
        <a:p>
          <a:endParaRPr lang="en-US"/>
        </a:p>
      </dgm:t>
    </dgm:pt>
    <dgm:pt modelId="{BF963081-0710-4689-9A74-1A2DA4028475}" type="pres">
      <dgm:prSet presAssocID="{09AF5CD3-A5FB-4091-843E-6717727E5CBE}" presName="connectorText" presStyleLbl="sibTrans2D1" presStyleIdx="1" presStyleCnt="4"/>
      <dgm:spPr/>
      <dgm:t>
        <a:bodyPr/>
        <a:lstStyle/>
        <a:p>
          <a:endParaRPr lang="en-US"/>
        </a:p>
      </dgm:t>
    </dgm:pt>
    <dgm:pt modelId="{34A4F6A7-C6C4-4248-A02D-2BA179A839B6}" type="pres">
      <dgm:prSet presAssocID="{D357CDCD-C065-475A-B4D4-642CA2AEDE4A}" presName="node" presStyleLbl="node1" presStyleIdx="2" presStyleCnt="5" custScaleX="34711" custScaleY="33146">
        <dgm:presLayoutVars>
          <dgm:bulletEnabled val="1"/>
        </dgm:presLayoutVars>
      </dgm:prSet>
      <dgm:spPr/>
      <dgm:t>
        <a:bodyPr/>
        <a:lstStyle/>
        <a:p>
          <a:endParaRPr lang="en-US"/>
        </a:p>
      </dgm:t>
    </dgm:pt>
    <dgm:pt modelId="{12141F13-617D-4188-9EFE-65E45B94611C}" type="pres">
      <dgm:prSet presAssocID="{C0B4DA37-6534-4AF4-B96B-3DFFB87A6613}" presName="sibTrans" presStyleLbl="sibTrans2D1" presStyleIdx="2" presStyleCnt="4"/>
      <dgm:spPr/>
      <dgm:t>
        <a:bodyPr/>
        <a:lstStyle/>
        <a:p>
          <a:endParaRPr lang="en-US"/>
        </a:p>
      </dgm:t>
    </dgm:pt>
    <dgm:pt modelId="{6E78FB9A-AF6D-4D89-A923-AD61E676EB0B}" type="pres">
      <dgm:prSet presAssocID="{C0B4DA37-6534-4AF4-B96B-3DFFB87A6613}" presName="connectorText" presStyleLbl="sibTrans2D1" presStyleIdx="2" presStyleCnt="4"/>
      <dgm:spPr/>
      <dgm:t>
        <a:bodyPr/>
        <a:lstStyle/>
        <a:p>
          <a:endParaRPr lang="en-US"/>
        </a:p>
      </dgm:t>
    </dgm:pt>
    <dgm:pt modelId="{3D285257-FFDB-4175-995E-BC499293287D}" type="pres">
      <dgm:prSet presAssocID="{787CCB62-10F6-44CF-A779-3BC31E5F059D}" presName="node" presStyleLbl="node1" presStyleIdx="3" presStyleCnt="5" custScaleX="30291" custScaleY="35667">
        <dgm:presLayoutVars>
          <dgm:bulletEnabled val="1"/>
        </dgm:presLayoutVars>
      </dgm:prSet>
      <dgm:spPr/>
      <dgm:t>
        <a:bodyPr/>
        <a:lstStyle/>
        <a:p>
          <a:endParaRPr lang="en-US"/>
        </a:p>
      </dgm:t>
    </dgm:pt>
    <dgm:pt modelId="{BC86D42B-9A1E-491B-A84D-EEBBEFEF9351}" type="pres">
      <dgm:prSet presAssocID="{3EAEA3FD-D46C-44CA-BEA8-C74A0E598F4A}" presName="sibTrans" presStyleLbl="sibTrans2D1" presStyleIdx="3" presStyleCnt="4"/>
      <dgm:spPr/>
      <dgm:t>
        <a:bodyPr/>
        <a:lstStyle/>
        <a:p>
          <a:endParaRPr lang="en-US"/>
        </a:p>
      </dgm:t>
    </dgm:pt>
    <dgm:pt modelId="{0A15EDEA-EFB7-4525-9741-FD7133C9A0BD}" type="pres">
      <dgm:prSet presAssocID="{3EAEA3FD-D46C-44CA-BEA8-C74A0E598F4A}" presName="connectorText" presStyleLbl="sibTrans2D1" presStyleIdx="3" presStyleCnt="4"/>
      <dgm:spPr/>
      <dgm:t>
        <a:bodyPr/>
        <a:lstStyle/>
        <a:p>
          <a:endParaRPr lang="en-US"/>
        </a:p>
      </dgm:t>
    </dgm:pt>
    <dgm:pt modelId="{74CECD78-08F4-4DC5-AE53-070CE938C0D1}" type="pres">
      <dgm:prSet presAssocID="{7B82B67F-8FF4-4F5D-9C13-169A6349918D}" presName="node" presStyleLbl="node1" presStyleIdx="4" presStyleCnt="5" custScaleX="30291" custScaleY="35667">
        <dgm:presLayoutVars>
          <dgm:bulletEnabled val="1"/>
        </dgm:presLayoutVars>
      </dgm:prSet>
      <dgm:spPr/>
      <dgm:t>
        <a:bodyPr/>
        <a:lstStyle/>
        <a:p>
          <a:endParaRPr lang="en-CA"/>
        </a:p>
      </dgm:t>
    </dgm:pt>
  </dgm:ptLst>
  <dgm:cxnLst>
    <dgm:cxn modelId="{E6A8D256-14DF-4324-9817-C9C0C9CCFA2C}" type="presOf" srcId="{3EAEA3FD-D46C-44CA-BEA8-C74A0E598F4A}" destId="{BC86D42B-9A1E-491B-A84D-EEBBEFEF9351}" srcOrd="0" destOrd="0" presId="urn:microsoft.com/office/officeart/2005/8/layout/process1"/>
    <dgm:cxn modelId="{6AE209B7-53FB-4727-833A-B8614C366C6E}" type="presOf" srcId="{C0B4DA37-6534-4AF4-B96B-3DFFB87A6613}" destId="{6E78FB9A-AF6D-4D89-A923-AD61E676EB0B}" srcOrd="1" destOrd="0" presId="urn:microsoft.com/office/officeart/2005/8/layout/process1"/>
    <dgm:cxn modelId="{CD2ABC5E-1D3F-4708-B0B7-5A644E367D9B}" srcId="{29B9EE8A-501A-47C7-90FA-815BFC148C64}" destId="{D357CDCD-C065-475A-B4D4-642CA2AEDE4A}" srcOrd="2" destOrd="0" parTransId="{407688CF-93D6-41F2-B0FF-766A7C1231DE}" sibTransId="{C0B4DA37-6534-4AF4-B96B-3DFFB87A6613}"/>
    <dgm:cxn modelId="{67D01FED-8D6B-4D8E-8D7B-552CD80568A9}" type="presOf" srcId="{2837E629-5E40-4CC9-B90C-831C6B1F35EC}" destId="{52871139-05F9-4C3A-83EC-4FD3D2D3E29B}" srcOrd="0" destOrd="0" presId="urn:microsoft.com/office/officeart/2005/8/layout/process1"/>
    <dgm:cxn modelId="{B113C851-F081-497C-9C84-7D084F620823}" srcId="{29B9EE8A-501A-47C7-90FA-815BFC148C64}" destId="{5B4E1F48-C430-4F7D-9453-B8FEFE164F94}" srcOrd="1" destOrd="0" parTransId="{69F853AB-2437-41BB-A9BF-54774B5D7638}" sibTransId="{09AF5CD3-A5FB-4091-843E-6717727E5CBE}"/>
    <dgm:cxn modelId="{D406C18D-3DAC-450A-95E2-CA6BD096EAE7}" type="presOf" srcId="{09AF5CD3-A5FB-4091-843E-6717727E5CBE}" destId="{528D3182-3D8F-449C-8B38-3F4E84B00298}" srcOrd="0" destOrd="0" presId="urn:microsoft.com/office/officeart/2005/8/layout/process1"/>
    <dgm:cxn modelId="{9CDD8A10-35E8-4812-B043-15DAAE841849}" srcId="{29B9EE8A-501A-47C7-90FA-815BFC148C64}" destId="{7B82B67F-8FF4-4F5D-9C13-169A6349918D}" srcOrd="4" destOrd="0" parTransId="{4AC5AD57-D07C-44D6-91EF-3DD591D18C75}" sibTransId="{384056AC-244F-4024-8B47-B81B32315BCD}"/>
    <dgm:cxn modelId="{CC10BE23-E389-426A-9A35-F76E9C483FAD}" type="presOf" srcId="{29B9EE8A-501A-47C7-90FA-815BFC148C64}" destId="{36866CB7-8711-42F7-929F-479612D472AB}" srcOrd="0" destOrd="0" presId="urn:microsoft.com/office/officeart/2005/8/layout/process1"/>
    <dgm:cxn modelId="{189CC8FA-9CB4-43F4-BBBE-36EFACD7E051}" type="presOf" srcId="{3EAEA3FD-D46C-44CA-BEA8-C74A0E598F4A}" destId="{0A15EDEA-EFB7-4525-9741-FD7133C9A0BD}" srcOrd="1" destOrd="0" presId="urn:microsoft.com/office/officeart/2005/8/layout/process1"/>
    <dgm:cxn modelId="{FC9BC5B6-5529-4C1D-8A5B-7D607B9F23F1}" type="presOf" srcId="{7B82B67F-8FF4-4F5D-9C13-169A6349918D}" destId="{74CECD78-08F4-4DC5-AE53-070CE938C0D1}" srcOrd="0" destOrd="0" presId="urn:microsoft.com/office/officeart/2005/8/layout/process1"/>
    <dgm:cxn modelId="{9AA36801-A703-4129-A004-22778FE3AE0C}" srcId="{29B9EE8A-501A-47C7-90FA-815BFC148C64}" destId="{2837E629-5E40-4CC9-B90C-831C6B1F35EC}" srcOrd="0" destOrd="0" parTransId="{3896A6C4-E949-43CE-AF96-7EE626A9EF08}" sibTransId="{EC49C87A-6014-45A7-A167-7D34563FFB2E}"/>
    <dgm:cxn modelId="{CE40C0D9-224C-4F39-9085-871DC2B6CD8E}" type="presOf" srcId="{C0B4DA37-6534-4AF4-B96B-3DFFB87A6613}" destId="{12141F13-617D-4188-9EFE-65E45B94611C}" srcOrd="0" destOrd="0" presId="urn:microsoft.com/office/officeart/2005/8/layout/process1"/>
    <dgm:cxn modelId="{1E27A089-1266-44DC-9031-818BD15665AA}" type="presOf" srcId="{5B4E1F48-C430-4F7D-9453-B8FEFE164F94}" destId="{7D45BC97-A420-4B04-A715-60E97F4CDB26}" srcOrd="0" destOrd="0" presId="urn:microsoft.com/office/officeart/2005/8/layout/process1"/>
    <dgm:cxn modelId="{3A8D5A47-C63F-4C0F-9E09-5AC497A26FE2}" type="presOf" srcId="{D357CDCD-C065-475A-B4D4-642CA2AEDE4A}" destId="{34A4F6A7-C6C4-4248-A02D-2BA179A839B6}" srcOrd="0" destOrd="0" presId="urn:microsoft.com/office/officeart/2005/8/layout/process1"/>
    <dgm:cxn modelId="{17E1EB2F-D250-442F-8DE1-8E94220694A1}" type="presOf" srcId="{09AF5CD3-A5FB-4091-843E-6717727E5CBE}" destId="{BF963081-0710-4689-9A74-1A2DA4028475}" srcOrd="1" destOrd="0" presId="urn:microsoft.com/office/officeart/2005/8/layout/process1"/>
    <dgm:cxn modelId="{C25DDC41-B5E9-4444-949F-0E3F6D5DB640}" type="presOf" srcId="{787CCB62-10F6-44CF-A779-3BC31E5F059D}" destId="{3D285257-FFDB-4175-995E-BC499293287D}" srcOrd="0" destOrd="0" presId="urn:microsoft.com/office/officeart/2005/8/layout/process1"/>
    <dgm:cxn modelId="{CCB77433-0537-423F-B54A-70CD8EE50507}" type="presOf" srcId="{EC49C87A-6014-45A7-A167-7D34563FFB2E}" destId="{88B9181A-291B-4B07-9B14-1A85888A221F}" srcOrd="1" destOrd="0" presId="urn:microsoft.com/office/officeart/2005/8/layout/process1"/>
    <dgm:cxn modelId="{BADC13A8-126E-4FE4-A15D-9092ED753FCA}" type="presOf" srcId="{EC49C87A-6014-45A7-A167-7D34563FFB2E}" destId="{1362D52A-66AF-4FD5-99DB-910DA2102294}" srcOrd="0" destOrd="0" presId="urn:microsoft.com/office/officeart/2005/8/layout/process1"/>
    <dgm:cxn modelId="{87087F5F-DCB7-4428-A641-F6B35C575174}" srcId="{29B9EE8A-501A-47C7-90FA-815BFC148C64}" destId="{787CCB62-10F6-44CF-A779-3BC31E5F059D}" srcOrd="3" destOrd="0" parTransId="{8E4B7E45-2CE8-40FE-932F-CF6C0018549D}" sibTransId="{3EAEA3FD-D46C-44CA-BEA8-C74A0E598F4A}"/>
    <dgm:cxn modelId="{BB97F61C-3954-48A4-9FCA-1C0DEF230922}" type="presParOf" srcId="{36866CB7-8711-42F7-929F-479612D472AB}" destId="{52871139-05F9-4C3A-83EC-4FD3D2D3E29B}" srcOrd="0" destOrd="0" presId="urn:microsoft.com/office/officeart/2005/8/layout/process1"/>
    <dgm:cxn modelId="{2561D7A8-0130-4E46-AF43-488F3D55B274}" type="presParOf" srcId="{36866CB7-8711-42F7-929F-479612D472AB}" destId="{1362D52A-66AF-4FD5-99DB-910DA2102294}" srcOrd="1" destOrd="0" presId="urn:microsoft.com/office/officeart/2005/8/layout/process1"/>
    <dgm:cxn modelId="{B7F524EF-E0B2-4F18-869F-51FF9DA25381}" type="presParOf" srcId="{1362D52A-66AF-4FD5-99DB-910DA2102294}" destId="{88B9181A-291B-4B07-9B14-1A85888A221F}" srcOrd="0" destOrd="0" presId="urn:microsoft.com/office/officeart/2005/8/layout/process1"/>
    <dgm:cxn modelId="{328464EA-249A-40A3-B313-18C4650A340E}" type="presParOf" srcId="{36866CB7-8711-42F7-929F-479612D472AB}" destId="{7D45BC97-A420-4B04-A715-60E97F4CDB26}" srcOrd="2" destOrd="0" presId="urn:microsoft.com/office/officeart/2005/8/layout/process1"/>
    <dgm:cxn modelId="{A50519CE-9B08-4024-AA86-BF15F657314E}" type="presParOf" srcId="{36866CB7-8711-42F7-929F-479612D472AB}" destId="{528D3182-3D8F-449C-8B38-3F4E84B00298}" srcOrd="3" destOrd="0" presId="urn:microsoft.com/office/officeart/2005/8/layout/process1"/>
    <dgm:cxn modelId="{06E5097E-444A-45C5-83C3-48A9F640F398}" type="presParOf" srcId="{528D3182-3D8F-449C-8B38-3F4E84B00298}" destId="{BF963081-0710-4689-9A74-1A2DA4028475}" srcOrd="0" destOrd="0" presId="urn:microsoft.com/office/officeart/2005/8/layout/process1"/>
    <dgm:cxn modelId="{7C9444D0-B71E-4C58-AB31-A139C1EF5F05}" type="presParOf" srcId="{36866CB7-8711-42F7-929F-479612D472AB}" destId="{34A4F6A7-C6C4-4248-A02D-2BA179A839B6}" srcOrd="4" destOrd="0" presId="urn:microsoft.com/office/officeart/2005/8/layout/process1"/>
    <dgm:cxn modelId="{55D303CE-9DC5-4B2E-9516-F810B7D089B3}" type="presParOf" srcId="{36866CB7-8711-42F7-929F-479612D472AB}" destId="{12141F13-617D-4188-9EFE-65E45B94611C}" srcOrd="5" destOrd="0" presId="urn:microsoft.com/office/officeart/2005/8/layout/process1"/>
    <dgm:cxn modelId="{B6BC7A5F-5AFE-4DC4-98F3-E6B738C054ED}" type="presParOf" srcId="{12141F13-617D-4188-9EFE-65E45B94611C}" destId="{6E78FB9A-AF6D-4D89-A923-AD61E676EB0B}" srcOrd="0" destOrd="0" presId="urn:microsoft.com/office/officeart/2005/8/layout/process1"/>
    <dgm:cxn modelId="{1BA92A45-DB5E-4ADF-A72F-5CFE5209A4DE}" type="presParOf" srcId="{36866CB7-8711-42F7-929F-479612D472AB}" destId="{3D285257-FFDB-4175-995E-BC499293287D}" srcOrd="6" destOrd="0" presId="urn:microsoft.com/office/officeart/2005/8/layout/process1"/>
    <dgm:cxn modelId="{475F44AD-A17F-4A52-8660-0292D93BFB41}" type="presParOf" srcId="{36866CB7-8711-42F7-929F-479612D472AB}" destId="{BC86D42B-9A1E-491B-A84D-EEBBEFEF9351}" srcOrd="7" destOrd="0" presId="urn:microsoft.com/office/officeart/2005/8/layout/process1"/>
    <dgm:cxn modelId="{A0D53D35-EEE1-408E-8E5E-1C05CAEE3FE4}" type="presParOf" srcId="{BC86D42B-9A1E-491B-A84D-EEBBEFEF9351}" destId="{0A15EDEA-EFB7-4525-9741-FD7133C9A0BD}" srcOrd="0" destOrd="0" presId="urn:microsoft.com/office/officeart/2005/8/layout/process1"/>
    <dgm:cxn modelId="{9AFD5407-D783-45AF-89BF-9FAD161DF61F}" type="presParOf" srcId="{36866CB7-8711-42F7-929F-479612D472AB}" destId="{74CECD78-08F4-4DC5-AE53-070CE938C0D1}"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FD1E3B4-C381-4078-94B4-099679DC7C38}" type="datetimeFigureOut">
              <a:rPr lang="en-US" smtClean="0"/>
              <a:t>9/21/2017</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28BE1EA3-43F6-4BFC-83CE-D11D1F69BCFE}" type="slidenum">
              <a:rPr lang="en-US" smtClean="0"/>
              <a:t>‹#›</a:t>
            </a:fld>
            <a:endParaRPr lang="en-US"/>
          </a:p>
        </p:txBody>
      </p:sp>
    </p:spTree>
    <p:extLst>
      <p:ext uri="{BB962C8B-B14F-4D97-AF65-F5344CB8AC3E}">
        <p14:creationId xmlns:p14="http://schemas.microsoft.com/office/powerpoint/2010/main" val="306286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BZ"/>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D712E0A-6358-4878-B9A7-83013ABE7C0E}" type="datetimeFigureOut">
              <a:rPr lang="en-BZ" smtClean="0"/>
              <a:t>21/09/2017</a:t>
            </a:fld>
            <a:endParaRPr lang="en-BZ"/>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BZ"/>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BZ"/>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BZ"/>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8DB5405-8090-47A5-BF4B-D9B3C7F2C65C}" type="slidenum">
              <a:rPr lang="en-BZ" smtClean="0"/>
              <a:t>‹#›</a:t>
            </a:fld>
            <a:endParaRPr lang="en-BZ"/>
          </a:p>
        </p:txBody>
      </p:sp>
    </p:spTree>
    <p:extLst>
      <p:ext uri="{BB962C8B-B14F-4D97-AF65-F5344CB8AC3E}">
        <p14:creationId xmlns:p14="http://schemas.microsoft.com/office/powerpoint/2010/main" val="1872019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54063" indent="-288925">
              <a:defRPr sz="3600">
                <a:solidFill>
                  <a:schemeClr val="tx1"/>
                </a:solidFill>
                <a:latin typeface="Arial" panose="020B0604020202020204" pitchFamily="34" charset="0"/>
              </a:defRPr>
            </a:lvl2pPr>
            <a:lvl3pPr marL="1160463" indent="-231775">
              <a:defRPr sz="3600">
                <a:solidFill>
                  <a:schemeClr val="tx1"/>
                </a:solidFill>
                <a:latin typeface="Arial" panose="020B0604020202020204" pitchFamily="34" charset="0"/>
              </a:defRPr>
            </a:lvl3pPr>
            <a:lvl4pPr marL="1624013" indent="-231775">
              <a:defRPr sz="3600">
                <a:solidFill>
                  <a:schemeClr val="tx1"/>
                </a:solidFill>
                <a:latin typeface="Arial" panose="020B0604020202020204" pitchFamily="34" charset="0"/>
              </a:defRPr>
            </a:lvl4pPr>
            <a:lvl5pPr marL="2089150" indent="-231775">
              <a:defRPr sz="3600">
                <a:solidFill>
                  <a:schemeClr val="tx1"/>
                </a:solidFill>
                <a:latin typeface="Arial" panose="020B0604020202020204" pitchFamily="34" charset="0"/>
              </a:defRPr>
            </a:lvl5pPr>
            <a:lvl6pPr marL="2546350" indent="-231775" eaLnBrk="0" fontAlgn="base" hangingPunct="0">
              <a:spcBef>
                <a:spcPct val="0"/>
              </a:spcBef>
              <a:spcAft>
                <a:spcPct val="0"/>
              </a:spcAft>
              <a:defRPr sz="3600">
                <a:solidFill>
                  <a:schemeClr val="tx1"/>
                </a:solidFill>
                <a:latin typeface="Arial" panose="020B0604020202020204" pitchFamily="34" charset="0"/>
              </a:defRPr>
            </a:lvl6pPr>
            <a:lvl7pPr marL="3003550" indent="-231775" eaLnBrk="0" fontAlgn="base" hangingPunct="0">
              <a:spcBef>
                <a:spcPct val="0"/>
              </a:spcBef>
              <a:spcAft>
                <a:spcPct val="0"/>
              </a:spcAft>
              <a:defRPr sz="3600">
                <a:solidFill>
                  <a:schemeClr val="tx1"/>
                </a:solidFill>
                <a:latin typeface="Arial" panose="020B0604020202020204" pitchFamily="34" charset="0"/>
              </a:defRPr>
            </a:lvl7pPr>
            <a:lvl8pPr marL="3460750" indent="-231775" eaLnBrk="0" fontAlgn="base" hangingPunct="0">
              <a:spcBef>
                <a:spcPct val="0"/>
              </a:spcBef>
              <a:spcAft>
                <a:spcPct val="0"/>
              </a:spcAft>
              <a:defRPr sz="3600">
                <a:solidFill>
                  <a:schemeClr val="tx1"/>
                </a:solidFill>
                <a:latin typeface="Arial" panose="020B0604020202020204" pitchFamily="34" charset="0"/>
              </a:defRPr>
            </a:lvl8pPr>
            <a:lvl9pPr marL="3917950" indent="-231775"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1200" smtClean="0"/>
              <a:t>May 27, 2009</a:t>
            </a:r>
          </a:p>
        </p:txBody>
      </p:sp>
      <p:sp>
        <p:nvSpPr>
          <p:cNvPr id="245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54063" indent="-288925">
              <a:defRPr sz="3600">
                <a:solidFill>
                  <a:schemeClr val="tx1"/>
                </a:solidFill>
                <a:latin typeface="Arial" panose="020B0604020202020204" pitchFamily="34" charset="0"/>
              </a:defRPr>
            </a:lvl2pPr>
            <a:lvl3pPr marL="1160463" indent="-231775">
              <a:defRPr sz="3600">
                <a:solidFill>
                  <a:schemeClr val="tx1"/>
                </a:solidFill>
                <a:latin typeface="Arial" panose="020B0604020202020204" pitchFamily="34" charset="0"/>
              </a:defRPr>
            </a:lvl3pPr>
            <a:lvl4pPr marL="1624013" indent="-231775">
              <a:defRPr sz="3600">
                <a:solidFill>
                  <a:schemeClr val="tx1"/>
                </a:solidFill>
                <a:latin typeface="Arial" panose="020B0604020202020204" pitchFamily="34" charset="0"/>
              </a:defRPr>
            </a:lvl4pPr>
            <a:lvl5pPr marL="2089150" indent="-231775">
              <a:defRPr sz="3600">
                <a:solidFill>
                  <a:schemeClr val="tx1"/>
                </a:solidFill>
                <a:latin typeface="Arial" panose="020B0604020202020204" pitchFamily="34" charset="0"/>
              </a:defRPr>
            </a:lvl5pPr>
            <a:lvl6pPr marL="2546350" indent="-231775" eaLnBrk="0" fontAlgn="base" hangingPunct="0">
              <a:spcBef>
                <a:spcPct val="0"/>
              </a:spcBef>
              <a:spcAft>
                <a:spcPct val="0"/>
              </a:spcAft>
              <a:defRPr sz="3600">
                <a:solidFill>
                  <a:schemeClr val="tx1"/>
                </a:solidFill>
                <a:latin typeface="Arial" panose="020B0604020202020204" pitchFamily="34" charset="0"/>
              </a:defRPr>
            </a:lvl6pPr>
            <a:lvl7pPr marL="3003550" indent="-231775" eaLnBrk="0" fontAlgn="base" hangingPunct="0">
              <a:spcBef>
                <a:spcPct val="0"/>
              </a:spcBef>
              <a:spcAft>
                <a:spcPct val="0"/>
              </a:spcAft>
              <a:defRPr sz="3600">
                <a:solidFill>
                  <a:schemeClr val="tx1"/>
                </a:solidFill>
                <a:latin typeface="Arial" panose="020B0604020202020204" pitchFamily="34" charset="0"/>
              </a:defRPr>
            </a:lvl7pPr>
            <a:lvl8pPr marL="3460750" indent="-231775" eaLnBrk="0" fontAlgn="base" hangingPunct="0">
              <a:spcBef>
                <a:spcPct val="0"/>
              </a:spcBef>
              <a:spcAft>
                <a:spcPct val="0"/>
              </a:spcAft>
              <a:defRPr sz="3600">
                <a:solidFill>
                  <a:schemeClr val="tx1"/>
                </a:solidFill>
                <a:latin typeface="Arial" panose="020B0604020202020204" pitchFamily="34" charset="0"/>
              </a:defRPr>
            </a:lvl8pPr>
            <a:lvl9pPr marL="3917950" indent="-231775" eaLnBrk="0" fontAlgn="base" hangingPunct="0">
              <a:spcBef>
                <a:spcPct val="0"/>
              </a:spcBef>
              <a:spcAft>
                <a:spcPct val="0"/>
              </a:spcAft>
              <a:defRPr sz="3600">
                <a:solidFill>
                  <a:schemeClr val="tx1"/>
                </a:solidFill>
                <a:latin typeface="Arial" panose="020B0604020202020204" pitchFamily="34" charset="0"/>
              </a:defRPr>
            </a:lvl9pPr>
          </a:lstStyle>
          <a:p>
            <a:fld id="{FBE5AF3C-3B26-4A06-B7E3-B2283974210C}" type="slidenum">
              <a:rPr lang="en-US" altLang="en-US" sz="1200" smtClean="0"/>
              <a:pPr/>
              <a:t>8</a:t>
            </a:fld>
            <a:endParaRPr lang="en-US" altLang="en-US" sz="1200" smtClean="0"/>
          </a:p>
        </p:txBody>
      </p:sp>
      <p:sp>
        <p:nvSpPr>
          <p:cNvPr id="24580" name="Rectangle 7"/>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nchor="b"/>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6D38F569-9D49-4716-ABF9-E44A43FBB600}" type="slidenum">
              <a:rPr lang="en-US" altLang="en-US" sz="1200"/>
              <a:pPr algn="r" eaLnBrk="1" hangingPunct="1"/>
              <a:t>8</a:t>
            </a:fld>
            <a:endParaRPr lang="en-US" altLang="en-US" sz="1200"/>
          </a:p>
        </p:txBody>
      </p:sp>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Many people do not routinely set goals for themselves.  In fact, most people report that they “FELL” into their jobs.  Goals are like train rails.  They keep us on tack.  They allow us to stay focused while moving forward.  </a:t>
            </a:r>
          </a:p>
        </p:txBody>
      </p:sp>
    </p:spTree>
    <p:extLst>
      <p:ext uri="{BB962C8B-B14F-4D97-AF65-F5344CB8AC3E}">
        <p14:creationId xmlns:p14="http://schemas.microsoft.com/office/powerpoint/2010/main" val="736798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867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54063" indent="-288925">
              <a:defRPr sz="3600">
                <a:solidFill>
                  <a:schemeClr val="tx1"/>
                </a:solidFill>
                <a:latin typeface="Arial" panose="020B0604020202020204" pitchFamily="34" charset="0"/>
              </a:defRPr>
            </a:lvl2pPr>
            <a:lvl3pPr marL="1160463" indent="-231775">
              <a:defRPr sz="3600">
                <a:solidFill>
                  <a:schemeClr val="tx1"/>
                </a:solidFill>
                <a:latin typeface="Arial" panose="020B0604020202020204" pitchFamily="34" charset="0"/>
              </a:defRPr>
            </a:lvl3pPr>
            <a:lvl4pPr marL="1624013" indent="-231775">
              <a:defRPr sz="3600">
                <a:solidFill>
                  <a:schemeClr val="tx1"/>
                </a:solidFill>
                <a:latin typeface="Arial" panose="020B0604020202020204" pitchFamily="34" charset="0"/>
              </a:defRPr>
            </a:lvl4pPr>
            <a:lvl5pPr marL="2089150" indent="-231775">
              <a:defRPr sz="3600">
                <a:solidFill>
                  <a:schemeClr val="tx1"/>
                </a:solidFill>
                <a:latin typeface="Arial" panose="020B0604020202020204" pitchFamily="34" charset="0"/>
              </a:defRPr>
            </a:lvl5pPr>
            <a:lvl6pPr marL="2546350" indent="-231775" eaLnBrk="0" fontAlgn="base" hangingPunct="0">
              <a:spcBef>
                <a:spcPct val="0"/>
              </a:spcBef>
              <a:spcAft>
                <a:spcPct val="0"/>
              </a:spcAft>
              <a:defRPr sz="3600">
                <a:solidFill>
                  <a:schemeClr val="tx1"/>
                </a:solidFill>
                <a:latin typeface="Arial" panose="020B0604020202020204" pitchFamily="34" charset="0"/>
              </a:defRPr>
            </a:lvl6pPr>
            <a:lvl7pPr marL="3003550" indent="-231775" eaLnBrk="0" fontAlgn="base" hangingPunct="0">
              <a:spcBef>
                <a:spcPct val="0"/>
              </a:spcBef>
              <a:spcAft>
                <a:spcPct val="0"/>
              </a:spcAft>
              <a:defRPr sz="3600">
                <a:solidFill>
                  <a:schemeClr val="tx1"/>
                </a:solidFill>
                <a:latin typeface="Arial" panose="020B0604020202020204" pitchFamily="34" charset="0"/>
              </a:defRPr>
            </a:lvl7pPr>
            <a:lvl8pPr marL="3460750" indent="-231775" eaLnBrk="0" fontAlgn="base" hangingPunct="0">
              <a:spcBef>
                <a:spcPct val="0"/>
              </a:spcBef>
              <a:spcAft>
                <a:spcPct val="0"/>
              </a:spcAft>
              <a:defRPr sz="3600">
                <a:solidFill>
                  <a:schemeClr val="tx1"/>
                </a:solidFill>
                <a:latin typeface="Arial" panose="020B0604020202020204" pitchFamily="34" charset="0"/>
              </a:defRPr>
            </a:lvl8pPr>
            <a:lvl9pPr marL="3917950" indent="-231775"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1200" smtClean="0"/>
              <a:t>May 27, 2009</a:t>
            </a:r>
          </a:p>
        </p:txBody>
      </p:sp>
      <p:sp>
        <p:nvSpPr>
          <p:cNvPr id="2867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54063" indent="-288925">
              <a:defRPr sz="3600">
                <a:solidFill>
                  <a:schemeClr val="tx1"/>
                </a:solidFill>
                <a:latin typeface="Arial" panose="020B0604020202020204" pitchFamily="34" charset="0"/>
              </a:defRPr>
            </a:lvl2pPr>
            <a:lvl3pPr marL="1160463" indent="-231775">
              <a:defRPr sz="3600">
                <a:solidFill>
                  <a:schemeClr val="tx1"/>
                </a:solidFill>
                <a:latin typeface="Arial" panose="020B0604020202020204" pitchFamily="34" charset="0"/>
              </a:defRPr>
            </a:lvl3pPr>
            <a:lvl4pPr marL="1624013" indent="-231775">
              <a:defRPr sz="3600">
                <a:solidFill>
                  <a:schemeClr val="tx1"/>
                </a:solidFill>
                <a:latin typeface="Arial" panose="020B0604020202020204" pitchFamily="34" charset="0"/>
              </a:defRPr>
            </a:lvl4pPr>
            <a:lvl5pPr marL="2089150" indent="-231775">
              <a:defRPr sz="3600">
                <a:solidFill>
                  <a:schemeClr val="tx1"/>
                </a:solidFill>
                <a:latin typeface="Arial" panose="020B0604020202020204" pitchFamily="34" charset="0"/>
              </a:defRPr>
            </a:lvl5pPr>
            <a:lvl6pPr marL="2546350" indent="-231775" eaLnBrk="0" fontAlgn="base" hangingPunct="0">
              <a:spcBef>
                <a:spcPct val="0"/>
              </a:spcBef>
              <a:spcAft>
                <a:spcPct val="0"/>
              </a:spcAft>
              <a:defRPr sz="3600">
                <a:solidFill>
                  <a:schemeClr val="tx1"/>
                </a:solidFill>
                <a:latin typeface="Arial" panose="020B0604020202020204" pitchFamily="34" charset="0"/>
              </a:defRPr>
            </a:lvl6pPr>
            <a:lvl7pPr marL="3003550" indent="-231775" eaLnBrk="0" fontAlgn="base" hangingPunct="0">
              <a:spcBef>
                <a:spcPct val="0"/>
              </a:spcBef>
              <a:spcAft>
                <a:spcPct val="0"/>
              </a:spcAft>
              <a:defRPr sz="3600">
                <a:solidFill>
                  <a:schemeClr val="tx1"/>
                </a:solidFill>
                <a:latin typeface="Arial" panose="020B0604020202020204" pitchFamily="34" charset="0"/>
              </a:defRPr>
            </a:lvl7pPr>
            <a:lvl8pPr marL="3460750" indent="-231775" eaLnBrk="0" fontAlgn="base" hangingPunct="0">
              <a:spcBef>
                <a:spcPct val="0"/>
              </a:spcBef>
              <a:spcAft>
                <a:spcPct val="0"/>
              </a:spcAft>
              <a:defRPr sz="3600">
                <a:solidFill>
                  <a:schemeClr val="tx1"/>
                </a:solidFill>
                <a:latin typeface="Arial" panose="020B0604020202020204" pitchFamily="34" charset="0"/>
              </a:defRPr>
            </a:lvl8pPr>
            <a:lvl9pPr marL="3917950" indent="-231775" eaLnBrk="0" fontAlgn="base" hangingPunct="0">
              <a:spcBef>
                <a:spcPct val="0"/>
              </a:spcBef>
              <a:spcAft>
                <a:spcPct val="0"/>
              </a:spcAft>
              <a:defRPr sz="3600">
                <a:solidFill>
                  <a:schemeClr val="tx1"/>
                </a:solidFill>
                <a:latin typeface="Arial" panose="020B0604020202020204" pitchFamily="34" charset="0"/>
              </a:defRPr>
            </a:lvl9pPr>
          </a:lstStyle>
          <a:p>
            <a:fld id="{9EF114E6-F988-462E-AF9F-4D200DC06DC8}" type="slidenum">
              <a:rPr lang="en-US" altLang="en-US" sz="1200" smtClean="0"/>
              <a:pPr/>
              <a:t>9</a:t>
            </a:fld>
            <a:endParaRPr lang="en-US" altLang="en-US" sz="1200" smtClean="0"/>
          </a:p>
        </p:txBody>
      </p:sp>
    </p:spTree>
    <p:extLst>
      <p:ext uri="{BB962C8B-B14F-4D97-AF65-F5344CB8AC3E}">
        <p14:creationId xmlns:p14="http://schemas.microsoft.com/office/powerpoint/2010/main" val="2001699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072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54063" indent="-288925">
              <a:defRPr sz="3600">
                <a:solidFill>
                  <a:schemeClr val="tx1"/>
                </a:solidFill>
                <a:latin typeface="Arial" panose="020B0604020202020204" pitchFamily="34" charset="0"/>
              </a:defRPr>
            </a:lvl2pPr>
            <a:lvl3pPr marL="1160463" indent="-231775">
              <a:defRPr sz="3600">
                <a:solidFill>
                  <a:schemeClr val="tx1"/>
                </a:solidFill>
                <a:latin typeface="Arial" panose="020B0604020202020204" pitchFamily="34" charset="0"/>
              </a:defRPr>
            </a:lvl3pPr>
            <a:lvl4pPr marL="1624013" indent="-231775">
              <a:defRPr sz="3600">
                <a:solidFill>
                  <a:schemeClr val="tx1"/>
                </a:solidFill>
                <a:latin typeface="Arial" panose="020B0604020202020204" pitchFamily="34" charset="0"/>
              </a:defRPr>
            </a:lvl4pPr>
            <a:lvl5pPr marL="2089150" indent="-231775">
              <a:defRPr sz="3600">
                <a:solidFill>
                  <a:schemeClr val="tx1"/>
                </a:solidFill>
                <a:latin typeface="Arial" panose="020B0604020202020204" pitchFamily="34" charset="0"/>
              </a:defRPr>
            </a:lvl5pPr>
            <a:lvl6pPr marL="2546350" indent="-231775" eaLnBrk="0" fontAlgn="base" hangingPunct="0">
              <a:spcBef>
                <a:spcPct val="0"/>
              </a:spcBef>
              <a:spcAft>
                <a:spcPct val="0"/>
              </a:spcAft>
              <a:defRPr sz="3600">
                <a:solidFill>
                  <a:schemeClr val="tx1"/>
                </a:solidFill>
                <a:latin typeface="Arial" panose="020B0604020202020204" pitchFamily="34" charset="0"/>
              </a:defRPr>
            </a:lvl6pPr>
            <a:lvl7pPr marL="3003550" indent="-231775" eaLnBrk="0" fontAlgn="base" hangingPunct="0">
              <a:spcBef>
                <a:spcPct val="0"/>
              </a:spcBef>
              <a:spcAft>
                <a:spcPct val="0"/>
              </a:spcAft>
              <a:defRPr sz="3600">
                <a:solidFill>
                  <a:schemeClr val="tx1"/>
                </a:solidFill>
                <a:latin typeface="Arial" panose="020B0604020202020204" pitchFamily="34" charset="0"/>
              </a:defRPr>
            </a:lvl7pPr>
            <a:lvl8pPr marL="3460750" indent="-231775" eaLnBrk="0" fontAlgn="base" hangingPunct="0">
              <a:spcBef>
                <a:spcPct val="0"/>
              </a:spcBef>
              <a:spcAft>
                <a:spcPct val="0"/>
              </a:spcAft>
              <a:defRPr sz="3600">
                <a:solidFill>
                  <a:schemeClr val="tx1"/>
                </a:solidFill>
                <a:latin typeface="Arial" panose="020B0604020202020204" pitchFamily="34" charset="0"/>
              </a:defRPr>
            </a:lvl8pPr>
            <a:lvl9pPr marL="3917950" indent="-231775"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1200" smtClean="0"/>
              <a:t>May 27, 2009</a:t>
            </a:r>
          </a:p>
        </p:txBody>
      </p:sp>
      <p:sp>
        <p:nvSpPr>
          <p:cNvPr id="3072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54063" indent="-288925">
              <a:defRPr sz="3600">
                <a:solidFill>
                  <a:schemeClr val="tx1"/>
                </a:solidFill>
                <a:latin typeface="Arial" panose="020B0604020202020204" pitchFamily="34" charset="0"/>
              </a:defRPr>
            </a:lvl2pPr>
            <a:lvl3pPr marL="1160463" indent="-231775">
              <a:defRPr sz="3600">
                <a:solidFill>
                  <a:schemeClr val="tx1"/>
                </a:solidFill>
                <a:latin typeface="Arial" panose="020B0604020202020204" pitchFamily="34" charset="0"/>
              </a:defRPr>
            </a:lvl3pPr>
            <a:lvl4pPr marL="1624013" indent="-231775">
              <a:defRPr sz="3600">
                <a:solidFill>
                  <a:schemeClr val="tx1"/>
                </a:solidFill>
                <a:latin typeface="Arial" panose="020B0604020202020204" pitchFamily="34" charset="0"/>
              </a:defRPr>
            </a:lvl4pPr>
            <a:lvl5pPr marL="2089150" indent="-231775">
              <a:defRPr sz="3600">
                <a:solidFill>
                  <a:schemeClr val="tx1"/>
                </a:solidFill>
                <a:latin typeface="Arial" panose="020B0604020202020204" pitchFamily="34" charset="0"/>
              </a:defRPr>
            </a:lvl5pPr>
            <a:lvl6pPr marL="2546350" indent="-231775" eaLnBrk="0" fontAlgn="base" hangingPunct="0">
              <a:spcBef>
                <a:spcPct val="0"/>
              </a:spcBef>
              <a:spcAft>
                <a:spcPct val="0"/>
              </a:spcAft>
              <a:defRPr sz="3600">
                <a:solidFill>
                  <a:schemeClr val="tx1"/>
                </a:solidFill>
                <a:latin typeface="Arial" panose="020B0604020202020204" pitchFamily="34" charset="0"/>
              </a:defRPr>
            </a:lvl6pPr>
            <a:lvl7pPr marL="3003550" indent="-231775" eaLnBrk="0" fontAlgn="base" hangingPunct="0">
              <a:spcBef>
                <a:spcPct val="0"/>
              </a:spcBef>
              <a:spcAft>
                <a:spcPct val="0"/>
              </a:spcAft>
              <a:defRPr sz="3600">
                <a:solidFill>
                  <a:schemeClr val="tx1"/>
                </a:solidFill>
                <a:latin typeface="Arial" panose="020B0604020202020204" pitchFamily="34" charset="0"/>
              </a:defRPr>
            </a:lvl7pPr>
            <a:lvl8pPr marL="3460750" indent="-231775" eaLnBrk="0" fontAlgn="base" hangingPunct="0">
              <a:spcBef>
                <a:spcPct val="0"/>
              </a:spcBef>
              <a:spcAft>
                <a:spcPct val="0"/>
              </a:spcAft>
              <a:defRPr sz="3600">
                <a:solidFill>
                  <a:schemeClr val="tx1"/>
                </a:solidFill>
                <a:latin typeface="Arial" panose="020B0604020202020204" pitchFamily="34" charset="0"/>
              </a:defRPr>
            </a:lvl8pPr>
            <a:lvl9pPr marL="3917950" indent="-231775" eaLnBrk="0" fontAlgn="base" hangingPunct="0">
              <a:spcBef>
                <a:spcPct val="0"/>
              </a:spcBef>
              <a:spcAft>
                <a:spcPct val="0"/>
              </a:spcAft>
              <a:defRPr sz="3600">
                <a:solidFill>
                  <a:schemeClr val="tx1"/>
                </a:solidFill>
                <a:latin typeface="Arial" panose="020B0604020202020204" pitchFamily="34" charset="0"/>
              </a:defRPr>
            </a:lvl9pPr>
          </a:lstStyle>
          <a:p>
            <a:fld id="{983BD4A1-FF32-459B-9AA6-015F3C3C951E}" type="slidenum">
              <a:rPr lang="en-US" altLang="en-US" sz="1200" smtClean="0"/>
              <a:pPr/>
              <a:t>10</a:t>
            </a:fld>
            <a:endParaRPr lang="en-US" altLang="en-US" sz="1200" smtClean="0"/>
          </a:p>
        </p:txBody>
      </p:sp>
    </p:spTree>
    <p:extLst>
      <p:ext uri="{BB962C8B-B14F-4D97-AF65-F5344CB8AC3E}">
        <p14:creationId xmlns:p14="http://schemas.microsoft.com/office/powerpoint/2010/main" val="1133379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277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54063" indent="-288925">
              <a:defRPr sz="3600">
                <a:solidFill>
                  <a:schemeClr val="tx1"/>
                </a:solidFill>
                <a:latin typeface="Arial" panose="020B0604020202020204" pitchFamily="34" charset="0"/>
              </a:defRPr>
            </a:lvl2pPr>
            <a:lvl3pPr marL="1160463" indent="-231775">
              <a:defRPr sz="3600">
                <a:solidFill>
                  <a:schemeClr val="tx1"/>
                </a:solidFill>
                <a:latin typeface="Arial" panose="020B0604020202020204" pitchFamily="34" charset="0"/>
              </a:defRPr>
            </a:lvl3pPr>
            <a:lvl4pPr marL="1624013" indent="-231775">
              <a:defRPr sz="3600">
                <a:solidFill>
                  <a:schemeClr val="tx1"/>
                </a:solidFill>
                <a:latin typeface="Arial" panose="020B0604020202020204" pitchFamily="34" charset="0"/>
              </a:defRPr>
            </a:lvl4pPr>
            <a:lvl5pPr marL="2089150" indent="-231775">
              <a:defRPr sz="3600">
                <a:solidFill>
                  <a:schemeClr val="tx1"/>
                </a:solidFill>
                <a:latin typeface="Arial" panose="020B0604020202020204" pitchFamily="34" charset="0"/>
              </a:defRPr>
            </a:lvl5pPr>
            <a:lvl6pPr marL="2546350" indent="-231775" eaLnBrk="0" fontAlgn="base" hangingPunct="0">
              <a:spcBef>
                <a:spcPct val="0"/>
              </a:spcBef>
              <a:spcAft>
                <a:spcPct val="0"/>
              </a:spcAft>
              <a:defRPr sz="3600">
                <a:solidFill>
                  <a:schemeClr val="tx1"/>
                </a:solidFill>
                <a:latin typeface="Arial" panose="020B0604020202020204" pitchFamily="34" charset="0"/>
              </a:defRPr>
            </a:lvl6pPr>
            <a:lvl7pPr marL="3003550" indent="-231775" eaLnBrk="0" fontAlgn="base" hangingPunct="0">
              <a:spcBef>
                <a:spcPct val="0"/>
              </a:spcBef>
              <a:spcAft>
                <a:spcPct val="0"/>
              </a:spcAft>
              <a:defRPr sz="3600">
                <a:solidFill>
                  <a:schemeClr val="tx1"/>
                </a:solidFill>
                <a:latin typeface="Arial" panose="020B0604020202020204" pitchFamily="34" charset="0"/>
              </a:defRPr>
            </a:lvl7pPr>
            <a:lvl8pPr marL="3460750" indent="-231775" eaLnBrk="0" fontAlgn="base" hangingPunct="0">
              <a:spcBef>
                <a:spcPct val="0"/>
              </a:spcBef>
              <a:spcAft>
                <a:spcPct val="0"/>
              </a:spcAft>
              <a:defRPr sz="3600">
                <a:solidFill>
                  <a:schemeClr val="tx1"/>
                </a:solidFill>
                <a:latin typeface="Arial" panose="020B0604020202020204" pitchFamily="34" charset="0"/>
              </a:defRPr>
            </a:lvl8pPr>
            <a:lvl9pPr marL="3917950" indent="-231775"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1200" smtClean="0"/>
              <a:t>May 27, 2009</a:t>
            </a:r>
          </a:p>
        </p:txBody>
      </p:sp>
      <p:sp>
        <p:nvSpPr>
          <p:cNvPr id="3277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54063" indent="-288925">
              <a:defRPr sz="3600">
                <a:solidFill>
                  <a:schemeClr val="tx1"/>
                </a:solidFill>
                <a:latin typeface="Arial" panose="020B0604020202020204" pitchFamily="34" charset="0"/>
              </a:defRPr>
            </a:lvl2pPr>
            <a:lvl3pPr marL="1160463" indent="-231775">
              <a:defRPr sz="3600">
                <a:solidFill>
                  <a:schemeClr val="tx1"/>
                </a:solidFill>
                <a:latin typeface="Arial" panose="020B0604020202020204" pitchFamily="34" charset="0"/>
              </a:defRPr>
            </a:lvl3pPr>
            <a:lvl4pPr marL="1624013" indent="-231775">
              <a:defRPr sz="3600">
                <a:solidFill>
                  <a:schemeClr val="tx1"/>
                </a:solidFill>
                <a:latin typeface="Arial" panose="020B0604020202020204" pitchFamily="34" charset="0"/>
              </a:defRPr>
            </a:lvl4pPr>
            <a:lvl5pPr marL="2089150" indent="-231775">
              <a:defRPr sz="3600">
                <a:solidFill>
                  <a:schemeClr val="tx1"/>
                </a:solidFill>
                <a:latin typeface="Arial" panose="020B0604020202020204" pitchFamily="34" charset="0"/>
              </a:defRPr>
            </a:lvl5pPr>
            <a:lvl6pPr marL="2546350" indent="-231775" eaLnBrk="0" fontAlgn="base" hangingPunct="0">
              <a:spcBef>
                <a:spcPct val="0"/>
              </a:spcBef>
              <a:spcAft>
                <a:spcPct val="0"/>
              </a:spcAft>
              <a:defRPr sz="3600">
                <a:solidFill>
                  <a:schemeClr val="tx1"/>
                </a:solidFill>
                <a:latin typeface="Arial" panose="020B0604020202020204" pitchFamily="34" charset="0"/>
              </a:defRPr>
            </a:lvl6pPr>
            <a:lvl7pPr marL="3003550" indent="-231775" eaLnBrk="0" fontAlgn="base" hangingPunct="0">
              <a:spcBef>
                <a:spcPct val="0"/>
              </a:spcBef>
              <a:spcAft>
                <a:spcPct val="0"/>
              </a:spcAft>
              <a:defRPr sz="3600">
                <a:solidFill>
                  <a:schemeClr val="tx1"/>
                </a:solidFill>
                <a:latin typeface="Arial" panose="020B0604020202020204" pitchFamily="34" charset="0"/>
              </a:defRPr>
            </a:lvl7pPr>
            <a:lvl8pPr marL="3460750" indent="-231775" eaLnBrk="0" fontAlgn="base" hangingPunct="0">
              <a:spcBef>
                <a:spcPct val="0"/>
              </a:spcBef>
              <a:spcAft>
                <a:spcPct val="0"/>
              </a:spcAft>
              <a:defRPr sz="3600">
                <a:solidFill>
                  <a:schemeClr val="tx1"/>
                </a:solidFill>
                <a:latin typeface="Arial" panose="020B0604020202020204" pitchFamily="34" charset="0"/>
              </a:defRPr>
            </a:lvl8pPr>
            <a:lvl9pPr marL="3917950" indent="-231775" eaLnBrk="0" fontAlgn="base" hangingPunct="0">
              <a:spcBef>
                <a:spcPct val="0"/>
              </a:spcBef>
              <a:spcAft>
                <a:spcPct val="0"/>
              </a:spcAft>
              <a:defRPr sz="3600">
                <a:solidFill>
                  <a:schemeClr val="tx1"/>
                </a:solidFill>
                <a:latin typeface="Arial" panose="020B0604020202020204" pitchFamily="34" charset="0"/>
              </a:defRPr>
            </a:lvl9pPr>
          </a:lstStyle>
          <a:p>
            <a:fld id="{6F69C0BD-D078-4425-915F-6B7B98B75C76}" type="slidenum">
              <a:rPr lang="en-US" altLang="en-US" sz="1200" smtClean="0"/>
              <a:pPr/>
              <a:t>11</a:t>
            </a:fld>
            <a:endParaRPr lang="en-US" altLang="en-US" sz="1200" smtClean="0"/>
          </a:p>
        </p:txBody>
      </p:sp>
    </p:spTree>
    <p:extLst>
      <p:ext uri="{BB962C8B-B14F-4D97-AF65-F5344CB8AC3E}">
        <p14:creationId xmlns:p14="http://schemas.microsoft.com/office/powerpoint/2010/main" val="2296346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482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54063" indent="-288925">
              <a:defRPr sz="3600">
                <a:solidFill>
                  <a:schemeClr val="tx1"/>
                </a:solidFill>
                <a:latin typeface="Arial" panose="020B0604020202020204" pitchFamily="34" charset="0"/>
              </a:defRPr>
            </a:lvl2pPr>
            <a:lvl3pPr marL="1160463" indent="-231775">
              <a:defRPr sz="3600">
                <a:solidFill>
                  <a:schemeClr val="tx1"/>
                </a:solidFill>
                <a:latin typeface="Arial" panose="020B0604020202020204" pitchFamily="34" charset="0"/>
              </a:defRPr>
            </a:lvl3pPr>
            <a:lvl4pPr marL="1624013" indent="-231775">
              <a:defRPr sz="3600">
                <a:solidFill>
                  <a:schemeClr val="tx1"/>
                </a:solidFill>
                <a:latin typeface="Arial" panose="020B0604020202020204" pitchFamily="34" charset="0"/>
              </a:defRPr>
            </a:lvl4pPr>
            <a:lvl5pPr marL="2089150" indent="-231775">
              <a:defRPr sz="3600">
                <a:solidFill>
                  <a:schemeClr val="tx1"/>
                </a:solidFill>
                <a:latin typeface="Arial" panose="020B0604020202020204" pitchFamily="34" charset="0"/>
              </a:defRPr>
            </a:lvl5pPr>
            <a:lvl6pPr marL="2546350" indent="-231775" eaLnBrk="0" fontAlgn="base" hangingPunct="0">
              <a:spcBef>
                <a:spcPct val="0"/>
              </a:spcBef>
              <a:spcAft>
                <a:spcPct val="0"/>
              </a:spcAft>
              <a:defRPr sz="3600">
                <a:solidFill>
                  <a:schemeClr val="tx1"/>
                </a:solidFill>
                <a:latin typeface="Arial" panose="020B0604020202020204" pitchFamily="34" charset="0"/>
              </a:defRPr>
            </a:lvl6pPr>
            <a:lvl7pPr marL="3003550" indent="-231775" eaLnBrk="0" fontAlgn="base" hangingPunct="0">
              <a:spcBef>
                <a:spcPct val="0"/>
              </a:spcBef>
              <a:spcAft>
                <a:spcPct val="0"/>
              </a:spcAft>
              <a:defRPr sz="3600">
                <a:solidFill>
                  <a:schemeClr val="tx1"/>
                </a:solidFill>
                <a:latin typeface="Arial" panose="020B0604020202020204" pitchFamily="34" charset="0"/>
              </a:defRPr>
            </a:lvl7pPr>
            <a:lvl8pPr marL="3460750" indent="-231775" eaLnBrk="0" fontAlgn="base" hangingPunct="0">
              <a:spcBef>
                <a:spcPct val="0"/>
              </a:spcBef>
              <a:spcAft>
                <a:spcPct val="0"/>
              </a:spcAft>
              <a:defRPr sz="3600">
                <a:solidFill>
                  <a:schemeClr val="tx1"/>
                </a:solidFill>
                <a:latin typeface="Arial" panose="020B0604020202020204" pitchFamily="34" charset="0"/>
              </a:defRPr>
            </a:lvl8pPr>
            <a:lvl9pPr marL="3917950" indent="-231775"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1200" smtClean="0"/>
              <a:t>May 27, 2009</a:t>
            </a:r>
          </a:p>
        </p:txBody>
      </p:sp>
      <p:sp>
        <p:nvSpPr>
          <p:cNvPr id="3482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54063" indent="-288925">
              <a:defRPr sz="3600">
                <a:solidFill>
                  <a:schemeClr val="tx1"/>
                </a:solidFill>
                <a:latin typeface="Arial" panose="020B0604020202020204" pitchFamily="34" charset="0"/>
              </a:defRPr>
            </a:lvl2pPr>
            <a:lvl3pPr marL="1160463" indent="-231775">
              <a:defRPr sz="3600">
                <a:solidFill>
                  <a:schemeClr val="tx1"/>
                </a:solidFill>
                <a:latin typeface="Arial" panose="020B0604020202020204" pitchFamily="34" charset="0"/>
              </a:defRPr>
            </a:lvl3pPr>
            <a:lvl4pPr marL="1624013" indent="-231775">
              <a:defRPr sz="3600">
                <a:solidFill>
                  <a:schemeClr val="tx1"/>
                </a:solidFill>
                <a:latin typeface="Arial" panose="020B0604020202020204" pitchFamily="34" charset="0"/>
              </a:defRPr>
            </a:lvl4pPr>
            <a:lvl5pPr marL="2089150" indent="-231775">
              <a:defRPr sz="3600">
                <a:solidFill>
                  <a:schemeClr val="tx1"/>
                </a:solidFill>
                <a:latin typeface="Arial" panose="020B0604020202020204" pitchFamily="34" charset="0"/>
              </a:defRPr>
            </a:lvl5pPr>
            <a:lvl6pPr marL="2546350" indent="-231775" eaLnBrk="0" fontAlgn="base" hangingPunct="0">
              <a:spcBef>
                <a:spcPct val="0"/>
              </a:spcBef>
              <a:spcAft>
                <a:spcPct val="0"/>
              </a:spcAft>
              <a:defRPr sz="3600">
                <a:solidFill>
                  <a:schemeClr val="tx1"/>
                </a:solidFill>
                <a:latin typeface="Arial" panose="020B0604020202020204" pitchFamily="34" charset="0"/>
              </a:defRPr>
            </a:lvl6pPr>
            <a:lvl7pPr marL="3003550" indent="-231775" eaLnBrk="0" fontAlgn="base" hangingPunct="0">
              <a:spcBef>
                <a:spcPct val="0"/>
              </a:spcBef>
              <a:spcAft>
                <a:spcPct val="0"/>
              </a:spcAft>
              <a:defRPr sz="3600">
                <a:solidFill>
                  <a:schemeClr val="tx1"/>
                </a:solidFill>
                <a:latin typeface="Arial" panose="020B0604020202020204" pitchFamily="34" charset="0"/>
              </a:defRPr>
            </a:lvl7pPr>
            <a:lvl8pPr marL="3460750" indent="-231775" eaLnBrk="0" fontAlgn="base" hangingPunct="0">
              <a:spcBef>
                <a:spcPct val="0"/>
              </a:spcBef>
              <a:spcAft>
                <a:spcPct val="0"/>
              </a:spcAft>
              <a:defRPr sz="3600">
                <a:solidFill>
                  <a:schemeClr val="tx1"/>
                </a:solidFill>
                <a:latin typeface="Arial" panose="020B0604020202020204" pitchFamily="34" charset="0"/>
              </a:defRPr>
            </a:lvl8pPr>
            <a:lvl9pPr marL="3917950" indent="-231775" eaLnBrk="0" fontAlgn="base" hangingPunct="0">
              <a:spcBef>
                <a:spcPct val="0"/>
              </a:spcBef>
              <a:spcAft>
                <a:spcPct val="0"/>
              </a:spcAft>
              <a:defRPr sz="3600">
                <a:solidFill>
                  <a:schemeClr val="tx1"/>
                </a:solidFill>
                <a:latin typeface="Arial" panose="020B0604020202020204" pitchFamily="34" charset="0"/>
              </a:defRPr>
            </a:lvl9pPr>
          </a:lstStyle>
          <a:p>
            <a:fld id="{27880D39-0567-47A7-AE07-66B73828C824}" type="slidenum">
              <a:rPr lang="en-US" altLang="en-US" sz="1200" smtClean="0"/>
              <a:pPr/>
              <a:t>12</a:t>
            </a:fld>
            <a:endParaRPr lang="en-US" altLang="en-US" sz="1200" smtClean="0"/>
          </a:p>
        </p:txBody>
      </p:sp>
    </p:spTree>
    <p:extLst>
      <p:ext uri="{BB962C8B-B14F-4D97-AF65-F5344CB8AC3E}">
        <p14:creationId xmlns:p14="http://schemas.microsoft.com/office/powerpoint/2010/main" val="3477044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686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54063" indent="-288925">
              <a:defRPr sz="3600">
                <a:solidFill>
                  <a:schemeClr val="tx1"/>
                </a:solidFill>
                <a:latin typeface="Arial" panose="020B0604020202020204" pitchFamily="34" charset="0"/>
              </a:defRPr>
            </a:lvl2pPr>
            <a:lvl3pPr marL="1160463" indent="-231775">
              <a:defRPr sz="3600">
                <a:solidFill>
                  <a:schemeClr val="tx1"/>
                </a:solidFill>
                <a:latin typeface="Arial" panose="020B0604020202020204" pitchFamily="34" charset="0"/>
              </a:defRPr>
            </a:lvl3pPr>
            <a:lvl4pPr marL="1624013" indent="-231775">
              <a:defRPr sz="3600">
                <a:solidFill>
                  <a:schemeClr val="tx1"/>
                </a:solidFill>
                <a:latin typeface="Arial" panose="020B0604020202020204" pitchFamily="34" charset="0"/>
              </a:defRPr>
            </a:lvl4pPr>
            <a:lvl5pPr marL="2089150" indent="-231775">
              <a:defRPr sz="3600">
                <a:solidFill>
                  <a:schemeClr val="tx1"/>
                </a:solidFill>
                <a:latin typeface="Arial" panose="020B0604020202020204" pitchFamily="34" charset="0"/>
              </a:defRPr>
            </a:lvl5pPr>
            <a:lvl6pPr marL="2546350" indent="-231775" eaLnBrk="0" fontAlgn="base" hangingPunct="0">
              <a:spcBef>
                <a:spcPct val="0"/>
              </a:spcBef>
              <a:spcAft>
                <a:spcPct val="0"/>
              </a:spcAft>
              <a:defRPr sz="3600">
                <a:solidFill>
                  <a:schemeClr val="tx1"/>
                </a:solidFill>
                <a:latin typeface="Arial" panose="020B0604020202020204" pitchFamily="34" charset="0"/>
              </a:defRPr>
            </a:lvl6pPr>
            <a:lvl7pPr marL="3003550" indent="-231775" eaLnBrk="0" fontAlgn="base" hangingPunct="0">
              <a:spcBef>
                <a:spcPct val="0"/>
              </a:spcBef>
              <a:spcAft>
                <a:spcPct val="0"/>
              </a:spcAft>
              <a:defRPr sz="3600">
                <a:solidFill>
                  <a:schemeClr val="tx1"/>
                </a:solidFill>
                <a:latin typeface="Arial" panose="020B0604020202020204" pitchFamily="34" charset="0"/>
              </a:defRPr>
            </a:lvl7pPr>
            <a:lvl8pPr marL="3460750" indent="-231775" eaLnBrk="0" fontAlgn="base" hangingPunct="0">
              <a:spcBef>
                <a:spcPct val="0"/>
              </a:spcBef>
              <a:spcAft>
                <a:spcPct val="0"/>
              </a:spcAft>
              <a:defRPr sz="3600">
                <a:solidFill>
                  <a:schemeClr val="tx1"/>
                </a:solidFill>
                <a:latin typeface="Arial" panose="020B0604020202020204" pitchFamily="34" charset="0"/>
              </a:defRPr>
            </a:lvl8pPr>
            <a:lvl9pPr marL="3917950" indent="-231775"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1200" smtClean="0"/>
              <a:t>May 27, 2009</a:t>
            </a:r>
          </a:p>
        </p:txBody>
      </p:sp>
      <p:sp>
        <p:nvSpPr>
          <p:cNvPr id="3686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54063" indent="-288925">
              <a:defRPr sz="3600">
                <a:solidFill>
                  <a:schemeClr val="tx1"/>
                </a:solidFill>
                <a:latin typeface="Arial" panose="020B0604020202020204" pitchFamily="34" charset="0"/>
              </a:defRPr>
            </a:lvl2pPr>
            <a:lvl3pPr marL="1160463" indent="-231775">
              <a:defRPr sz="3600">
                <a:solidFill>
                  <a:schemeClr val="tx1"/>
                </a:solidFill>
                <a:latin typeface="Arial" panose="020B0604020202020204" pitchFamily="34" charset="0"/>
              </a:defRPr>
            </a:lvl3pPr>
            <a:lvl4pPr marL="1624013" indent="-231775">
              <a:defRPr sz="3600">
                <a:solidFill>
                  <a:schemeClr val="tx1"/>
                </a:solidFill>
                <a:latin typeface="Arial" panose="020B0604020202020204" pitchFamily="34" charset="0"/>
              </a:defRPr>
            </a:lvl4pPr>
            <a:lvl5pPr marL="2089150" indent="-231775">
              <a:defRPr sz="3600">
                <a:solidFill>
                  <a:schemeClr val="tx1"/>
                </a:solidFill>
                <a:latin typeface="Arial" panose="020B0604020202020204" pitchFamily="34" charset="0"/>
              </a:defRPr>
            </a:lvl5pPr>
            <a:lvl6pPr marL="2546350" indent="-231775" eaLnBrk="0" fontAlgn="base" hangingPunct="0">
              <a:spcBef>
                <a:spcPct val="0"/>
              </a:spcBef>
              <a:spcAft>
                <a:spcPct val="0"/>
              </a:spcAft>
              <a:defRPr sz="3600">
                <a:solidFill>
                  <a:schemeClr val="tx1"/>
                </a:solidFill>
                <a:latin typeface="Arial" panose="020B0604020202020204" pitchFamily="34" charset="0"/>
              </a:defRPr>
            </a:lvl6pPr>
            <a:lvl7pPr marL="3003550" indent="-231775" eaLnBrk="0" fontAlgn="base" hangingPunct="0">
              <a:spcBef>
                <a:spcPct val="0"/>
              </a:spcBef>
              <a:spcAft>
                <a:spcPct val="0"/>
              </a:spcAft>
              <a:defRPr sz="3600">
                <a:solidFill>
                  <a:schemeClr val="tx1"/>
                </a:solidFill>
                <a:latin typeface="Arial" panose="020B0604020202020204" pitchFamily="34" charset="0"/>
              </a:defRPr>
            </a:lvl7pPr>
            <a:lvl8pPr marL="3460750" indent="-231775" eaLnBrk="0" fontAlgn="base" hangingPunct="0">
              <a:spcBef>
                <a:spcPct val="0"/>
              </a:spcBef>
              <a:spcAft>
                <a:spcPct val="0"/>
              </a:spcAft>
              <a:defRPr sz="3600">
                <a:solidFill>
                  <a:schemeClr val="tx1"/>
                </a:solidFill>
                <a:latin typeface="Arial" panose="020B0604020202020204" pitchFamily="34" charset="0"/>
              </a:defRPr>
            </a:lvl8pPr>
            <a:lvl9pPr marL="3917950" indent="-231775" eaLnBrk="0" fontAlgn="base" hangingPunct="0">
              <a:spcBef>
                <a:spcPct val="0"/>
              </a:spcBef>
              <a:spcAft>
                <a:spcPct val="0"/>
              </a:spcAft>
              <a:defRPr sz="3600">
                <a:solidFill>
                  <a:schemeClr val="tx1"/>
                </a:solidFill>
                <a:latin typeface="Arial" panose="020B0604020202020204" pitchFamily="34" charset="0"/>
              </a:defRPr>
            </a:lvl9pPr>
          </a:lstStyle>
          <a:p>
            <a:fld id="{77E5F129-6596-47B3-9DAC-044EFFF78BD9}" type="slidenum">
              <a:rPr lang="en-US" altLang="en-US" sz="1200" smtClean="0"/>
              <a:pPr/>
              <a:t>13</a:t>
            </a:fld>
            <a:endParaRPr lang="en-US" altLang="en-US" sz="1200" smtClean="0"/>
          </a:p>
        </p:txBody>
      </p:sp>
    </p:spTree>
    <p:extLst>
      <p:ext uri="{BB962C8B-B14F-4D97-AF65-F5344CB8AC3E}">
        <p14:creationId xmlns:p14="http://schemas.microsoft.com/office/powerpoint/2010/main" val="243993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994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54063" indent="-288925">
              <a:defRPr sz="3600">
                <a:solidFill>
                  <a:schemeClr val="tx1"/>
                </a:solidFill>
                <a:latin typeface="Arial" panose="020B0604020202020204" pitchFamily="34" charset="0"/>
              </a:defRPr>
            </a:lvl2pPr>
            <a:lvl3pPr marL="1160463" indent="-231775">
              <a:defRPr sz="3600">
                <a:solidFill>
                  <a:schemeClr val="tx1"/>
                </a:solidFill>
                <a:latin typeface="Arial" panose="020B0604020202020204" pitchFamily="34" charset="0"/>
              </a:defRPr>
            </a:lvl3pPr>
            <a:lvl4pPr marL="1624013" indent="-231775">
              <a:defRPr sz="3600">
                <a:solidFill>
                  <a:schemeClr val="tx1"/>
                </a:solidFill>
                <a:latin typeface="Arial" panose="020B0604020202020204" pitchFamily="34" charset="0"/>
              </a:defRPr>
            </a:lvl4pPr>
            <a:lvl5pPr marL="2089150" indent="-231775">
              <a:defRPr sz="3600">
                <a:solidFill>
                  <a:schemeClr val="tx1"/>
                </a:solidFill>
                <a:latin typeface="Arial" panose="020B0604020202020204" pitchFamily="34" charset="0"/>
              </a:defRPr>
            </a:lvl5pPr>
            <a:lvl6pPr marL="2546350" indent="-231775" eaLnBrk="0" fontAlgn="base" hangingPunct="0">
              <a:spcBef>
                <a:spcPct val="0"/>
              </a:spcBef>
              <a:spcAft>
                <a:spcPct val="0"/>
              </a:spcAft>
              <a:defRPr sz="3600">
                <a:solidFill>
                  <a:schemeClr val="tx1"/>
                </a:solidFill>
                <a:latin typeface="Arial" panose="020B0604020202020204" pitchFamily="34" charset="0"/>
              </a:defRPr>
            </a:lvl6pPr>
            <a:lvl7pPr marL="3003550" indent="-231775" eaLnBrk="0" fontAlgn="base" hangingPunct="0">
              <a:spcBef>
                <a:spcPct val="0"/>
              </a:spcBef>
              <a:spcAft>
                <a:spcPct val="0"/>
              </a:spcAft>
              <a:defRPr sz="3600">
                <a:solidFill>
                  <a:schemeClr val="tx1"/>
                </a:solidFill>
                <a:latin typeface="Arial" panose="020B0604020202020204" pitchFamily="34" charset="0"/>
              </a:defRPr>
            </a:lvl7pPr>
            <a:lvl8pPr marL="3460750" indent="-231775" eaLnBrk="0" fontAlgn="base" hangingPunct="0">
              <a:spcBef>
                <a:spcPct val="0"/>
              </a:spcBef>
              <a:spcAft>
                <a:spcPct val="0"/>
              </a:spcAft>
              <a:defRPr sz="3600">
                <a:solidFill>
                  <a:schemeClr val="tx1"/>
                </a:solidFill>
                <a:latin typeface="Arial" panose="020B0604020202020204" pitchFamily="34" charset="0"/>
              </a:defRPr>
            </a:lvl8pPr>
            <a:lvl9pPr marL="3917950" indent="-231775"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1200" smtClean="0"/>
              <a:t>May 27, 2009</a:t>
            </a:r>
          </a:p>
        </p:txBody>
      </p:sp>
      <p:sp>
        <p:nvSpPr>
          <p:cNvPr id="3994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54063" indent="-288925">
              <a:defRPr sz="3600">
                <a:solidFill>
                  <a:schemeClr val="tx1"/>
                </a:solidFill>
                <a:latin typeface="Arial" panose="020B0604020202020204" pitchFamily="34" charset="0"/>
              </a:defRPr>
            </a:lvl2pPr>
            <a:lvl3pPr marL="1160463" indent="-231775">
              <a:defRPr sz="3600">
                <a:solidFill>
                  <a:schemeClr val="tx1"/>
                </a:solidFill>
                <a:latin typeface="Arial" panose="020B0604020202020204" pitchFamily="34" charset="0"/>
              </a:defRPr>
            </a:lvl3pPr>
            <a:lvl4pPr marL="1624013" indent="-231775">
              <a:defRPr sz="3600">
                <a:solidFill>
                  <a:schemeClr val="tx1"/>
                </a:solidFill>
                <a:latin typeface="Arial" panose="020B0604020202020204" pitchFamily="34" charset="0"/>
              </a:defRPr>
            </a:lvl4pPr>
            <a:lvl5pPr marL="2089150" indent="-231775">
              <a:defRPr sz="3600">
                <a:solidFill>
                  <a:schemeClr val="tx1"/>
                </a:solidFill>
                <a:latin typeface="Arial" panose="020B0604020202020204" pitchFamily="34" charset="0"/>
              </a:defRPr>
            </a:lvl5pPr>
            <a:lvl6pPr marL="2546350" indent="-231775" eaLnBrk="0" fontAlgn="base" hangingPunct="0">
              <a:spcBef>
                <a:spcPct val="0"/>
              </a:spcBef>
              <a:spcAft>
                <a:spcPct val="0"/>
              </a:spcAft>
              <a:defRPr sz="3600">
                <a:solidFill>
                  <a:schemeClr val="tx1"/>
                </a:solidFill>
                <a:latin typeface="Arial" panose="020B0604020202020204" pitchFamily="34" charset="0"/>
              </a:defRPr>
            </a:lvl6pPr>
            <a:lvl7pPr marL="3003550" indent="-231775" eaLnBrk="0" fontAlgn="base" hangingPunct="0">
              <a:spcBef>
                <a:spcPct val="0"/>
              </a:spcBef>
              <a:spcAft>
                <a:spcPct val="0"/>
              </a:spcAft>
              <a:defRPr sz="3600">
                <a:solidFill>
                  <a:schemeClr val="tx1"/>
                </a:solidFill>
                <a:latin typeface="Arial" panose="020B0604020202020204" pitchFamily="34" charset="0"/>
              </a:defRPr>
            </a:lvl7pPr>
            <a:lvl8pPr marL="3460750" indent="-231775" eaLnBrk="0" fontAlgn="base" hangingPunct="0">
              <a:spcBef>
                <a:spcPct val="0"/>
              </a:spcBef>
              <a:spcAft>
                <a:spcPct val="0"/>
              </a:spcAft>
              <a:defRPr sz="3600">
                <a:solidFill>
                  <a:schemeClr val="tx1"/>
                </a:solidFill>
                <a:latin typeface="Arial" panose="020B0604020202020204" pitchFamily="34" charset="0"/>
              </a:defRPr>
            </a:lvl8pPr>
            <a:lvl9pPr marL="3917950" indent="-231775" eaLnBrk="0" fontAlgn="base" hangingPunct="0">
              <a:spcBef>
                <a:spcPct val="0"/>
              </a:spcBef>
              <a:spcAft>
                <a:spcPct val="0"/>
              </a:spcAft>
              <a:defRPr sz="3600">
                <a:solidFill>
                  <a:schemeClr val="tx1"/>
                </a:solidFill>
                <a:latin typeface="Arial" panose="020B0604020202020204" pitchFamily="34" charset="0"/>
              </a:defRPr>
            </a:lvl9pPr>
          </a:lstStyle>
          <a:p>
            <a:fld id="{9765D171-218D-4111-990D-9EA2D6A78F42}" type="slidenum">
              <a:rPr lang="en-US" altLang="en-US" sz="1200" smtClean="0"/>
              <a:pPr/>
              <a:t>15</a:t>
            </a:fld>
            <a:endParaRPr lang="en-US" altLang="en-US" sz="1200" smtClean="0"/>
          </a:p>
        </p:txBody>
      </p:sp>
    </p:spTree>
    <p:extLst>
      <p:ext uri="{BB962C8B-B14F-4D97-AF65-F5344CB8AC3E}">
        <p14:creationId xmlns:p14="http://schemas.microsoft.com/office/powerpoint/2010/main" val="950567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EDD1E9-2625-4FBD-AC1D-BC8C2AFB8956}" type="datetimeFigureOut">
              <a:rPr lang="en-US" smtClean="0"/>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167375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EDD1E9-2625-4FBD-AC1D-BC8C2AFB8956}" type="datetimeFigureOut">
              <a:rPr lang="en-US" smtClean="0"/>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2739957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EDD1E9-2625-4FBD-AC1D-BC8C2AFB8956}" type="datetimeFigureOut">
              <a:rPr lang="en-US" smtClean="0"/>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41440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EDD1E9-2625-4FBD-AC1D-BC8C2AFB8956}" type="datetimeFigureOut">
              <a:rPr lang="en-US" smtClean="0"/>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2081737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EDD1E9-2625-4FBD-AC1D-BC8C2AFB8956}" type="datetimeFigureOut">
              <a:rPr lang="en-US" smtClean="0"/>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95236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EDD1E9-2625-4FBD-AC1D-BC8C2AFB8956}" type="datetimeFigureOut">
              <a:rPr lang="en-US" smtClean="0"/>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792250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EDD1E9-2625-4FBD-AC1D-BC8C2AFB8956}" type="datetimeFigureOut">
              <a:rPr lang="en-US" smtClean="0"/>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2102770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EDD1E9-2625-4FBD-AC1D-BC8C2AFB8956}" type="datetimeFigureOut">
              <a:rPr lang="en-US" smtClean="0"/>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193052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EDD1E9-2625-4FBD-AC1D-BC8C2AFB8956}" type="datetimeFigureOut">
              <a:rPr lang="en-US" smtClean="0"/>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396348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EDD1E9-2625-4FBD-AC1D-BC8C2AFB8956}" type="datetimeFigureOut">
              <a:rPr lang="en-US" smtClean="0"/>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2861300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EDD1E9-2625-4FBD-AC1D-BC8C2AFB8956}" type="datetimeFigureOut">
              <a:rPr lang="en-US" smtClean="0"/>
              <a:t>9/21/2017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1317259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EDD1E9-2625-4FBD-AC1D-BC8C2AFB8956}" type="datetimeFigureOut">
              <a:rPr lang="en-US" smtClean="0"/>
              <a:t>9/21/2017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3947572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EDD1E9-2625-4FBD-AC1D-BC8C2AFB8956}" type="datetimeFigureOut">
              <a:rPr lang="en-US" smtClean="0"/>
              <a:t>9/21/2017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1518826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EDD1E9-2625-4FBD-AC1D-BC8C2AFB8956}" type="datetimeFigureOut">
              <a:rPr lang="en-US" smtClean="0"/>
              <a:t>9/21/2017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2072181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EDD1E9-2625-4FBD-AC1D-BC8C2AFB8956}" type="datetimeFigureOut">
              <a:rPr lang="en-US" smtClean="0"/>
              <a:t>9/21/2017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180448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CCCC2-ABF2-4B6D-9C56-32E08FB5E8A4}" type="slidenum">
              <a:rPr lang="en-US" smtClean="0"/>
              <a:t>‹#›</a:t>
            </a:fld>
            <a:endParaRPr lang="en-US"/>
          </a:p>
        </p:txBody>
      </p:sp>
      <p:sp>
        <p:nvSpPr>
          <p:cNvPr id="5" name="Date Placeholder 4"/>
          <p:cNvSpPr>
            <a:spLocks noGrp="1"/>
          </p:cNvSpPr>
          <p:nvPr>
            <p:ph type="dt" sz="half" idx="10"/>
          </p:nvPr>
        </p:nvSpPr>
        <p:spPr/>
        <p:txBody>
          <a:bodyPr/>
          <a:lstStyle/>
          <a:p>
            <a:fld id="{37EDD1E9-2625-4FBD-AC1D-BC8C2AFB8956}" type="datetimeFigureOut">
              <a:rPr lang="en-US" smtClean="0"/>
              <a:t>9/21/2017</a:t>
            </a:fld>
            <a:endParaRPr lang="en-US"/>
          </a:p>
        </p:txBody>
      </p:sp>
    </p:spTree>
    <p:extLst>
      <p:ext uri="{BB962C8B-B14F-4D97-AF65-F5344CB8AC3E}">
        <p14:creationId xmlns:p14="http://schemas.microsoft.com/office/powerpoint/2010/main" val="600052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EDD1E9-2625-4FBD-AC1D-BC8C2AFB8956}" type="datetimeFigureOut">
              <a:rPr lang="en-US" smtClean="0"/>
              <a:t>9/21/2017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7CCCC2-ABF2-4B6D-9C56-32E08FB5E8A4}" type="slidenum">
              <a:rPr lang="en-US" smtClean="0"/>
              <a:t>‹#›</a:t>
            </a:fld>
            <a:endParaRPr lang="en-US"/>
          </a:p>
        </p:txBody>
      </p:sp>
    </p:spTree>
    <p:extLst>
      <p:ext uri="{BB962C8B-B14F-4D97-AF65-F5344CB8AC3E}">
        <p14:creationId xmlns:p14="http://schemas.microsoft.com/office/powerpoint/2010/main" val="137359738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owners.honda.com/vehicles/information/2017/Odysse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jpe-LKn-4g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com.bz/url?sa=i&amp;rct=j&amp;q=&amp;esrc=s&amp;source=images&amp;cd=&amp;cad=rja&amp;uact=8&amp;ved=0CAcQjRxqFQoTCOz9p9vzrMgCFQgZPgodX5cHbA&amp;url=https://www.flickr.com/photos/andrewhurley/6254409229&amp;bvm=bv.104317490,d.cWw&amp;psig=AFQjCNHQ3_rDmzodiU5P7r27A5QBGt74qA&amp;ust=1444188522877303" TargetMode="External"/><Relationship Id="rId2" Type="http://schemas.openxmlformats.org/officeDocument/2006/relationships/hyperlink" Target="https://www.youtube.com/watch?v=2H6uJT16FtE" TargetMode="Externa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3833553" y="6650183"/>
            <a:ext cx="1795548" cy="141315"/>
          </a:xfrm>
        </p:spPr>
        <p:txBody>
          <a:bodyPr>
            <a:normAutofit fontScale="32500" lnSpcReduction="20000"/>
          </a:bodyPr>
          <a:lstStyle/>
          <a:p>
            <a:r>
              <a:rPr lang="en-BZ" dirty="0">
                <a:solidFill>
                  <a:schemeClr val="bg1"/>
                </a:solidFill>
              </a:rPr>
              <a:t>https://www.jiujitsutimes.com/goal-setting-for-2015/</a:t>
            </a:r>
          </a:p>
        </p:txBody>
      </p:sp>
      <p:pic>
        <p:nvPicPr>
          <p:cNvPr id="1026" name="Picture 2" descr="Instagram photo by fitness_overbeauty - A dream written down with a date becomes a goal. A goal broken down into small steps becomes a plan. A plan followed by your actions is what makes the dream come true  #getfit #dedication #justdoit #noexcuses #stayfit #fitspo #fitness #fitchick #fitspiration #discipline #motivated #motivation #stayactive #challenge #yourself #fit #goals #realtalk #motivationalquotes #healthychoices #healthylifestyle #mo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
            <a:ext cx="6857999" cy="68579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o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 y="931025"/>
            <a:ext cx="5320144" cy="4372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615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10552" y="336430"/>
            <a:ext cx="6348413" cy="1320800"/>
          </a:xfrm>
        </p:spPr>
        <p:txBody>
          <a:bodyPr/>
          <a:lstStyle/>
          <a:p>
            <a:pPr eaLnBrk="1" hangingPunct="1">
              <a:defRPr/>
            </a:pPr>
            <a:r>
              <a:rPr lang="en-US" altLang="en-US" sz="4800" b="1" cap="small" dirty="0"/>
              <a:t>Measurable</a:t>
            </a:r>
          </a:p>
        </p:txBody>
      </p:sp>
      <p:sp>
        <p:nvSpPr>
          <p:cNvPr id="29699" name="Rectangle 3"/>
          <p:cNvSpPr>
            <a:spLocks noGrp="1" noChangeArrowheads="1"/>
          </p:cNvSpPr>
          <p:nvPr>
            <p:ph idx="1"/>
          </p:nvPr>
        </p:nvSpPr>
        <p:spPr>
          <a:xfrm>
            <a:off x="940279" y="1778000"/>
            <a:ext cx="7898921" cy="3881438"/>
          </a:xfrm>
        </p:spPr>
        <p:txBody>
          <a:bodyPr/>
          <a:lstStyle/>
          <a:p>
            <a:pPr eaLnBrk="1" hangingPunct="1"/>
            <a:r>
              <a:rPr lang="en-US" altLang="en-US" sz="2600" dirty="0"/>
              <a:t>The only way to know whether you accomplished your goals is if you have some way to measure it.  </a:t>
            </a:r>
          </a:p>
          <a:p>
            <a:pPr eaLnBrk="1" hangingPunct="1"/>
            <a:r>
              <a:rPr lang="en-US" altLang="en-US" sz="2600" dirty="0"/>
              <a:t>Use numbers, if possible, to evaluate your progress.</a:t>
            </a:r>
          </a:p>
          <a:p>
            <a:pPr lvl="1" eaLnBrk="1" hangingPunct="1"/>
            <a:r>
              <a:rPr lang="en-US" altLang="en-US" sz="2400" dirty="0"/>
              <a:t>i.e. I will send out 25 resumes within six months.</a:t>
            </a:r>
          </a:p>
        </p:txBody>
      </p:sp>
    </p:spTree>
    <p:extLst>
      <p:ext uri="{BB962C8B-B14F-4D97-AF65-F5344CB8AC3E}">
        <p14:creationId xmlns:p14="http://schemas.microsoft.com/office/powerpoint/2010/main" val="3902947439"/>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55122" y="405441"/>
            <a:ext cx="6348413" cy="1320800"/>
          </a:xfrm>
        </p:spPr>
        <p:txBody>
          <a:bodyPr/>
          <a:lstStyle/>
          <a:p>
            <a:pPr eaLnBrk="1" hangingPunct="1">
              <a:defRPr/>
            </a:pPr>
            <a:r>
              <a:rPr lang="en-US" altLang="en-US" sz="4400" b="1" cap="small" dirty="0" smtClean="0"/>
              <a:t>Achievable </a:t>
            </a:r>
            <a:endParaRPr lang="en-US" altLang="en-US" sz="4400" b="1" cap="small" dirty="0"/>
          </a:p>
        </p:txBody>
      </p:sp>
      <p:sp>
        <p:nvSpPr>
          <p:cNvPr id="31747" name="Rectangle 3"/>
          <p:cNvSpPr>
            <a:spLocks noGrp="1" noChangeArrowheads="1"/>
          </p:cNvSpPr>
          <p:nvPr>
            <p:ph idx="1"/>
          </p:nvPr>
        </p:nvSpPr>
        <p:spPr>
          <a:xfrm>
            <a:off x="707366" y="1726241"/>
            <a:ext cx="8252604" cy="3881438"/>
          </a:xfrm>
        </p:spPr>
        <p:txBody>
          <a:bodyPr/>
          <a:lstStyle/>
          <a:p>
            <a:pPr eaLnBrk="1" hangingPunct="1"/>
            <a:r>
              <a:rPr lang="en-US" altLang="en-US" sz="2800" dirty="0" smtClean="0"/>
              <a:t>Is your goal achievable in the allotted time</a:t>
            </a:r>
          </a:p>
          <a:p>
            <a:pPr eaLnBrk="1" hangingPunct="1"/>
            <a:r>
              <a:rPr lang="en-US" altLang="en-US" sz="2800" dirty="0"/>
              <a:t>I</a:t>
            </a:r>
            <a:r>
              <a:rPr lang="en-US" altLang="en-US" sz="2800" dirty="0" smtClean="0"/>
              <a:t>mpossible goals </a:t>
            </a:r>
            <a:r>
              <a:rPr lang="en-US" altLang="en-US" sz="2800" dirty="0"/>
              <a:t>guarantees failure and low </a:t>
            </a:r>
            <a:r>
              <a:rPr lang="en-US" altLang="en-US" sz="2800" dirty="0" smtClean="0"/>
              <a:t>morale</a:t>
            </a:r>
            <a:endParaRPr lang="en-US" altLang="en-US" sz="2800" dirty="0"/>
          </a:p>
          <a:p>
            <a:pPr eaLnBrk="1" hangingPunct="1"/>
            <a:r>
              <a:rPr lang="en-US" altLang="en-US" sz="2800" dirty="0" smtClean="0"/>
              <a:t>What steps must you take in order to achieve your goal?</a:t>
            </a:r>
            <a:endParaRPr lang="en-US" altLang="en-US" sz="2800" dirty="0"/>
          </a:p>
        </p:txBody>
      </p:sp>
    </p:spTree>
    <p:extLst>
      <p:ext uri="{BB962C8B-B14F-4D97-AF65-F5344CB8AC3E}">
        <p14:creationId xmlns:p14="http://schemas.microsoft.com/office/powerpoint/2010/main" val="3508811964"/>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altLang="en-US" sz="5400" b="1" cap="small" dirty="0" smtClean="0"/>
              <a:t>Realistic </a:t>
            </a:r>
            <a:r>
              <a:rPr lang="en-US" altLang="en-US" sz="4400" dirty="0" smtClean="0"/>
              <a:t> </a:t>
            </a:r>
            <a:endParaRPr lang="en-US" altLang="en-US" sz="4400" dirty="0"/>
          </a:p>
        </p:txBody>
      </p:sp>
      <p:sp>
        <p:nvSpPr>
          <p:cNvPr id="33795" name="Rectangle 3"/>
          <p:cNvSpPr>
            <a:spLocks noGrp="1" noChangeArrowheads="1"/>
          </p:cNvSpPr>
          <p:nvPr>
            <p:ph idx="1"/>
          </p:nvPr>
        </p:nvSpPr>
        <p:spPr>
          <a:xfrm>
            <a:off x="677334" y="2057400"/>
            <a:ext cx="8161866" cy="3881438"/>
          </a:xfrm>
        </p:spPr>
        <p:txBody>
          <a:bodyPr/>
          <a:lstStyle/>
          <a:p>
            <a:pPr eaLnBrk="1" hangingPunct="1"/>
            <a:r>
              <a:rPr lang="en-US" altLang="en-US" sz="2800" dirty="0" smtClean="0"/>
              <a:t>Be realistic about how long it will take to reach your goal and the steps required to get there</a:t>
            </a:r>
            <a:endParaRPr lang="en-US" altLang="en-US" sz="2800" dirty="0"/>
          </a:p>
        </p:txBody>
      </p:sp>
    </p:spTree>
    <p:extLst>
      <p:ext uri="{BB962C8B-B14F-4D97-AF65-F5344CB8AC3E}">
        <p14:creationId xmlns:p14="http://schemas.microsoft.com/office/powerpoint/2010/main" val="3057392394"/>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4036" y="585789"/>
            <a:ext cx="8596668" cy="1320800"/>
          </a:xfrm>
        </p:spPr>
        <p:txBody>
          <a:bodyPr/>
          <a:lstStyle/>
          <a:p>
            <a:pPr eaLnBrk="1" hangingPunct="1">
              <a:defRPr/>
            </a:pPr>
            <a:r>
              <a:rPr lang="en-US" altLang="en-US" sz="4400" b="1" cap="small" dirty="0" smtClean="0"/>
              <a:t>Time Stamped</a:t>
            </a:r>
            <a:endParaRPr lang="en-US" altLang="en-US" sz="4400" b="1" cap="small" dirty="0"/>
          </a:p>
        </p:txBody>
      </p:sp>
      <p:sp>
        <p:nvSpPr>
          <p:cNvPr id="35843" name="Rectangle 3"/>
          <p:cNvSpPr>
            <a:spLocks noGrp="1" noChangeArrowheads="1"/>
          </p:cNvSpPr>
          <p:nvPr>
            <p:ph idx="1"/>
          </p:nvPr>
        </p:nvSpPr>
        <p:spPr>
          <a:xfrm>
            <a:off x="621103" y="1906589"/>
            <a:ext cx="8462512" cy="3881437"/>
          </a:xfrm>
        </p:spPr>
        <p:txBody>
          <a:bodyPr/>
          <a:lstStyle/>
          <a:p>
            <a:pPr eaLnBrk="1" hangingPunct="1"/>
            <a:r>
              <a:rPr lang="en-US" altLang="en-US" sz="2400" dirty="0"/>
              <a:t>Without a </a:t>
            </a:r>
            <a:r>
              <a:rPr lang="en-US" altLang="en-US" sz="2400" dirty="0" smtClean="0"/>
              <a:t>defined </a:t>
            </a:r>
            <a:r>
              <a:rPr lang="en-US" altLang="en-US" sz="2400" dirty="0"/>
              <a:t>deadline or time frame, it is too easy to </a:t>
            </a:r>
            <a:r>
              <a:rPr lang="en-US" altLang="en-US" sz="2400" dirty="0" smtClean="0"/>
              <a:t>procrastinate  </a:t>
            </a:r>
            <a:endParaRPr lang="en-US" altLang="en-US" sz="2400" dirty="0"/>
          </a:p>
          <a:p>
            <a:pPr eaLnBrk="1" hangingPunct="1"/>
            <a:r>
              <a:rPr lang="en-US" altLang="en-US" sz="2400" dirty="0"/>
              <a:t>Have a set time limit for </a:t>
            </a:r>
            <a:r>
              <a:rPr lang="en-US" altLang="en-US" sz="2400" dirty="0" smtClean="0"/>
              <a:t>each of your goals</a:t>
            </a:r>
            <a:endParaRPr lang="en-US" altLang="en-US" sz="2400" dirty="0"/>
          </a:p>
        </p:txBody>
      </p:sp>
    </p:spTree>
    <p:extLst>
      <p:ext uri="{BB962C8B-B14F-4D97-AF65-F5344CB8AC3E}">
        <p14:creationId xmlns:p14="http://schemas.microsoft.com/office/powerpoint/2010/main" val="2882847581"/>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Box 4"/>
          <p:cNvSpPr txBox="1">
            <a:spLocks noChangeArrowheads="1"/>
          </p:cNvSpPr>
          <p:nvPr/>
        </p:nvSpPr>
        <p:spPr bwMode="auto">
          <a:xfrm>
            <a:off x="8127521" y="6502880"/>
            <a:ext cx="42672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CA" altLang="en-US" sz="900" dirty="0">
                <a:solidFill>
                  <a:schemeClr val="tx1"/>
                </a:solidFill>
                <a:latin typeface="Arial" panose="020B0604020202020204" pitchFamily="34" charset="0"/>
              </a:rPr>
              <a:t>http://anaidza.com/what-is-a-smart-goal-acronym-smart-goals#forward</a:t>
            </a:r>
          </a:p>
        </p:txBody>
      </p:sp>
      <p:pic>
        <p:nvPicPr>
          <p:cNvPr id="3074" name="Picture 2" descr="Image result for smart goals acrony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7645" y="229469"/>
            <a:ext cx="6271403" cy="5842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19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34352" y="279401"/>
            <a:ext cx="6348413" cy="798901"/>
          </a:xfrm>
        </p:spPr>
        <p:txBody>
          <a:bodyPr/>
          <a:lstStyle/>
          <a:p>
            <a:pPr eaLnBrk="1" hangingPunct="1">
              <a:defRPr/>
            </a:pPr>
            <a:r>
              <a:rPr lang="en-US" altLang="en-US" sz="4400" b="1" cap="small" dirty="0"/>
              <a:t>Achieving Your Goals</a:t>
            </a:r>
          </a:p>
        </p:txBody>
      </p:sp>
      <p:sp>
        <p:nvSpPr>
          <p:cNvPr id="111619" name="Rectangle 3"/>
          <p:cNvSpPr>
            <a:spLocks noGrp="1" noChangeArrowheads="1"/>
          </p:cNvSpPr>
          <p:nvPr>
            <p:ph idx="1"/>
          </p:nvPr>
        </p:nvSpPr>
        <p:spPr>
          <a:xfrm>
            <a:off x="2057401" y="1600201"/>
            <a:ext cx="6805613" cy="4365625"/>
          </a:xfrm>
        </p:spPr>
        <p:txBody>
          <a:bodyPr rtlCol="0">
            <a:normAutofit fontScale="92500" lnSpcReduction="20000"/>
          </a:bodyPr>
          <a:lstStyle/>
          <a:p>
            <a:pPr marL="609600" indent="-609600">
              <a:lnSpc>
                <a:spcPct val="90000"/>
              </a:lnSpc>
              <a:buFont typeface="Wingdings" panose="05000000000000000000" pitchFamily="2" charset="2"/>
              <a:buAutoNum type="arabicPeriod"/>
              <a:defRPr/>
            </a:pPr>
            <a:r>
              <a:rPr lang="en-US" sz="2800" dirty="0"/>
              <a:t>Make a Commitment</a:t>
            </a:r>
          </a:p>
          <a:p>
            <a:pPr marL="609600" indent="-609600">
              <a:lnSpc>
                <a:spcPct val="90000"/>
              </a:lnSpc>
              <a:buFont typeface="Wingdings" panose="05000000000000000000" pitchFamily="2" charset="2"/>
              <a:buAutoNum type="arabicPeriod"/>
              <a:defRPr/>
            </a:pPr>
            <a:r>
              <a:rPr lang="en-US" sz="2800" dirty="0"/>
              <a:t>Keep Track of Your Progress</a:t>
            </a:r>
          </a:p>
          <a:p>
            <a:pPr marL="609600" indent="-609600">
              <a:lnSpc>
                <a:spcPct val="90000"/>
              </a:lnSpc>
              <a:buFont typeface="Wingdings" panose="05000000000000000000" pitchFamily="2" charset="2"/>
              <a:buAutoNum type="arabicPeriod"/>
              <a:defRPr/>
            </a:pPr>
            <a:r>
              <a:rPr lang="en-US" sz="2800" dirty="0"/>
              <a:t>Break it Down</a:t>
            </a:r>
          </a:p>
          <a:p>
            <a:pPr marL="609600" indent="-609600">
              <a:lnSpc>
                <a:spcPct val="90000"/>
              </a:lnSpc>
              <a:buFont typeface="Wingdings" panose="05000000000000000000" pitchFamily="2" charset="2"/>
              <a:buAutoNum type="arabicPeriod"/>
              <a:defRPr/>
            </a:pPr>
            <a:r>
              <a:rPr lang="en-US" sz="2800" dirty="0"/>
              <a:t>Get Help </a:t>
            </a:r>
          </a:p>
          <a:p>
            <a:pPr marL="609600" indent="-609600">
              <a:lnSpc>
                <a:spcPct val="90000"/>
              </a:lnSpc>
              <a:buFont typeface="Wingdings" panose="05000000000000000000" pitchFamily="2" charset="2"/>
              <a:buAutoNum type="arabicPeriod"/>
              <a:defRPr/>
            </a:pPr>
            <a:r>
              <a:rPr lang="en-US" sz="2800" dirty="0"/>
              <a:t>Revisit and Revise</a:t>
            </a:r>
          </a:p>
          <a:p>
            <a:pPr marL="609600" indent="-609600">
              <a:lnSpc>
                <a:spcPct val="90000"/>
              </a:lnSpc>
              <a:buFont typeface="Wingdings" panose="05000000000000000000" pitchFamily="2" charset="2"/>
              <a:buAutoNum type="arabicPeriod"/>
              <a:defRPr/>
            </a:pPr>
            <a:r>
              <a:rPr lang="en-US" sz="2800" dirty="0"/>
              <a:t>Keep Your Eye on the Prize</a:t>
            </a:r>
          </a:p>
          <a:p>
            <a:pPr marL="609600" indent="-609600">
              <a:lnSpc>
                <a:spcPct val="90000"/>
              </a:lnSpc>
              <a:buFont typeface="Wingdings" panose="05000000000000000000" pitchFamily="2" charset="2"/>
              <a:buAutoNum type="arabicPeriod"/>
              <a:defRPr/>
            </a:pPr>
            <a:r>
              <a:rPr lang="en-US" sz="2800" dirty="0"/>
              <a:t>Be Consistent</a:t>
            </a:r>
          </a:p>
          <a:p>
            <a:pPr marL="609600" indent="-609600">
              <a:lnSpc>
                <a:spcPct val="90000"/>
              </a:lnSpc>
              <a:buFont typeface="Wingdings" panose="05000000000000000000" pitchFamily="2" charset="2"/>
              <a:buAutoNum type="arabicPeriod"/>
              <a:defRPr/>
            </a:pPr>
            <a:r>
              <a:rPr lang="en-US" sz="2800" dirty="0"/>
              <a:t>Let Your Goals Grow</a:t>
            </a:r>
          </a:p>
          <a:p>
            <a:pPr marL="609600" indent="-609600">
              <a:lnSpc>
                <a:spcPct val="90000"/>
              </a:lnSpc>
              <a:buFont typeface="Wingdings" panose="05000000000000000000" pitchFamily="2" charset="2"/>
              <a:buAutoNum type="arabicPeriod"/>
              <a:defRPr/>
            </a:pPr>
            <a:r>
              <a:rPr lang="en-US" sz="2800" dirty="0"/>
              <a:t>Focus on Positive Thinking</a:t>
            </a:r>
          </a:p>
          <a:p>
            <a:pPr marL="609600" indent="-609600">
              <a:lnSpc>
                <a:spcPct val="90000"/>
              </a:lnSpc>
              <a:buFont typeface="Wingdings" panose="05000000000000000000" pitchFamily="2" charset="2"/>
              <a:buAutoNum type="arabicPeriod"/>
              <a:defRPr/>
            </a:pPr>
            <a:r>
              <a:rPr lang="en-US" sz="2800" dirty="0"/>
              <a:t>Celebrate Every Success</a:t>
            </a:r>
          </a:p>
        </p:txBody>
      </p:sp>
    </p:spTree>
    <p:extLst>
      <p:ext uri="{BB962C8B-B14F-4D97-AF65-F5344CB8AC3E}">
        <p14:creationId xmlns:p14="http://schemas.microsoft.com/office/powerpoint/2010/main" val="256620322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fade">
                                      <p:cBhvr>
                                        <p:cTn id="7" dur="1000"/>
                                        <p:tgtEl>
                                          <p:spTgt spid="111619">
                                            <p:txEl>
                                              <p:pRg st="0" end="0"/>
                                            </p:txEl>
                                          </p:spTgt>
                                        </p:tgtEl>
                                      </p:cBhvr>
                                    </p:animEffect>
                                    <p:anim calcmode="lin" valueType="num">
                                      <p:cBhvr>
                                        <p:cTn id="8" dur="1000" fill="hold"/>
                                        <p:tgtEl>
                                          <p:spTgt spid="1116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16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1619">
                                            <p:txEl>
                                              <p:pRg st="1" end="1"/>
                                            </p:txEl>
                                          </p:spTgt>
                                        </p:tgtEl>
                                        <p:attrNameLst>
                                          <p:attrName>style.visibility</p:attrName>
                                        </p:attrNameLst>
                                      </p:cBhvr>
                                      <p:to>
                                        <p:strVal val="visible"/>
                                      </p:to>
                                    </p:set>
                                    <p:animEffect transition="in" filter="fade">
                                      <p:cBhvr>
                                        <p:cTn id="14" dur="1000"/>
                                        <p:tgtEl>
                                          <p:spTgt spid="111619">
                                            <p:txEl>
                                              <p:pRg st="1" end="1"/>
                                            </p:txEl>
                                          </p:spTgt>
                                        </p:tgtEl>
                                      </p:cBhvr>
                                    </p:animEffect>
                                    <p:anim calcmode="lin" valueType="num">
                                      <p:cBhvr>
                                        <p:cTn id="15" dur="1000" fill="hold"/>
                                        <p:tgtEl>
                                          <p:spTgt spid="11161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16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1619">
                                            <p:txEl>
                                              <p:pRg st="2" end="2"/>
                                            </p:txEl>
                                          </p:spTgt>
                                        </p:tgtEl>
                                        <p:attrNameLst>
                                          <p:attrName>style.visibility</p:attrName>
                                        </p:attrNameLst>
                                      </p:cBhvr>
                                      <p:to>
                                        <p:strVal val="visible"/>
                                      </p:to>
                                    </p:set>
                                    <p:animEffect transition="in" filter="fade">
                                      <p:cBhvr>
                                        <p:cTn id="21" dur="1000"/>
                                        <p:tgtEl>
                                          <p:spTgt spid="111619">
                                            <p:txEl>
                                              <p:pRg st="2" end="2"/>
                                            </p:txEl>
                                          </p:spTgt>
                                        </p:tgtEl>
                                      </p:cBhvr>
                                    </p:animEffect>
                                    <p:anim calcmode="lin" valueType="num">
                                      <p:cBhvr>
                                        <p:cTn id="22" dur="1000" fill="hold"/>
                                        <p:tgtEl>
                                          <p:spTgt spid="11161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16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1619">
                                            <p:txEl>
                                              <p:pRg st="3" end="3"/>
                                            </p:txEl>
                                          </p:spTgt>
                                        </p:tgtEl>
                                        <p:attrNameLst>
                                          <p:attrName>style.visibility</p:attrName>
                                        </p:attrNameLst>
                                      </p:cBhvr>
                                      <p:to>
                                        <p:strVal val="visible"/>
                                      </p:to>
                                    </p:set>
                                    <p:animEffect transition="in" filter="fade">
                                      <p:cBhvr>
                                        <p:cTn id="28" dur="1000"/>
                                        <p:tgtEl>
                                          <p:spTgt spid="111619">
                                            <p:txEl>
                                              <p:pRg st="3" end="3"/>
                                            </p:txEl>
                                          </p:spTgt>
                                        </p:tgtEl>
                                      </p:cBhvr>
                                    </p:animEffect>
                                    <p:anim calcmode="lin" valueType="num">
                                      <p:cBhvr>
                                        <p:cTn id="29" dur="1000" fill="hold"/>
                                        <p:tgtEl>
                                          <p:spTgt spid="11161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116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1619">
                                            <p:txEl>
                                              <p:pRg st="4" end="4"/>
                                            </p:txEl>
                                          </p:spTgt>
                                        </p:tgtEl>
                                        <p:attrNameLst>
                                          <p:attrName>style.visibility</p:attrName>
                                        </p:attrNameLst>
                                      </p:cBhvr>
                                      <p:to>
                                        <p:strVal val="visible"/>
                                      </p:to>
                                    </p:set>
                                    <p:animEffect transition="in" filter="fade">
                                      <p:cBhvr>
                                        <p:cTn id="35" dur="1000"/>
                                        <p:tgtEl>
                                          <p:spTgt spid="111619">
                                            <p:txEl>
                                              <p:pRg st="4" end="4"/>
                                            </p:txEl>
                                          </p:spTgt>
                                        </p:tgtEl>
                                      </p:cBhvr>
                                    </p:animEffect>
                                    <p:anim calcmode="lin" valueType="num">
                                      <p:cBhvr>
                                        <p:cTn id="36" dur="1000" fill="hold"/>
                                        <p:tgtEl>
                                          <p:spTgt spid="11161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116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1619">
                                            <p:txEl>
                                              <p:pRg st="5" end="5"/>
                                            </p:txEl>
                                          </p:spTgt>
                                        </p:tgtEl>
                                        <p:attrNameLst>
                                          <p:attrName>style.visibility</p:attrName>
                                        </p:attrNameLst>
                                      </p:cBhvr>
                                      <p:to>
                                        <p:strVal val="visible"/>
                                      </p:to>
                                    </p:set>
                                    <p:animEffect transition="in" filter="fade">
                                      <p:cBhvr>
                                        <p:cTn id="42" dur="1000"/>
                                        <p:tgtEl>
                                          <p:spTgt spid="111619">
                                            <p:txEl>
                                              <p:pRg st="5" end="5"/>
                                            </p:txEl>
                                          </p:spTgt>
                                        </p:tgtEl>
                                      </p:cBhvr>
                                    </p:animEffect>
                                    <p:anim calcmode="lin" valueType="num">
                                      <p:cBhvr>
                                        <p:cTn id="43" dur="1000" fill="hold"/>
                                        <p:tgtEl>
                                          <p:spTgt spid="11161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1161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1619">
                                            <p:txEl>
                                              <p:pRg st="6" end="6"/>
                                            </p:txEl>
                                          </p:spTgt>
                                        </p:tgtEl>
                                        <p:attrNameLst>
                                          <p:attrName>style.visibility</p:attrName>
                                        </p:attrNameLst>
                                      </p:cBhvr>
                                      <p:to>
                                        <p:strVal val="visible"/>
                                      </p:to>
                                    </p:set>
                                    <p:animEffect transition="in" filter="fade">
                                      <p:cBhvr>
                                        <p:cTn id="49" dur="1000"/>
                                        <p:tgtEl>
                                          <p:spTgt spid="111619">
                                            <p:txEl>
                                              <p:pRg st="6" end="6"/>
                                            </p:txEl>
                                          </p:spTgt>
                                        </p:tgtEl>
                                      </p:cBhvr>
                                    </p:animEffect>
                                    <p:anim calcmode="lin" valueType="num">
                                      <p:cBhvr>
                                        <p:cTn id="50" dur="1000" fill="hold"/>
                                        <p:tgtEl>
                                          <p:spTgt spid="111619">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1161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11619">
                                            <p:txEl>
                                              <p:pRg st="7" end="7"/>
                                            </p:txEl>
                                          </p:spTgt>
                                        </p:tgtEl>
                                        <p:attrNameLst>
                                          <p:attrName>style.visibility</p:attrName>
                                        </p:attrNameLst>
                                      </p:cBhvr>
                                      <p:to>
                                        <p:strVal val="visible"/>
                                      </p:to>
                                    </p:set>
                                    <p:animEffect transition="in" filter="fade">
                                      <p:cBhvr>
                                        <p:cTn id="56" dur="1000"/>
                                        <p:tgtEl>
                                          <p:spTgt spid="111619">
                                            <p:txEl>
                                              <p:pRg st="7" end="7"/>
                                            </p:txEl>
                                          </p:spTgt>
                                        </p:tgtEl>
                                      </p:cBhvr>
                                    </p:animEffect>
                                    <p:anim calcmode="lin" valueType="num">
                                      <p:cBhvr>
                                        <p:cTn id="57" dur="1000" fill="hold"/>
                                        <p:tgtEl>
                                          <p:spTgt spid="111619">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1161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11619">
                                            <p:txEl>
                                              <p:pRg st="8" end="8"/>
                                            </p:txEl>
                                          </p:spTgt>
                                        </p:tgtEl>
                                        <p:attrNameLst>
                                          <p:attrName>style.visibility</p:attrName>
                                        </p:attrNameLst>
                                      </p:cBhvr>
                                      <p:to>
                                        <p:strVal val="visible"/>
                                      </p:to>
                                    </p:set>
                                    <p:animEffect transition="in" filter="fade">
                                      <p:cBhvr>
                                        <p:cTn id="63" dur="1000"/>
                                        <p:tgtEl>
                                          <p:spTgt spid="111619">
                                            <p:txEl>
                                              <p:pRg st="8" end="8"/>
                                            </p:txEl>
                                          </p:spTgt>
                                        </p:tgtEl>
                                      </p:cBhvr>
                                    </p:animEffect>
                                    <p:anim calcmode="lin" valueType="num">
                                      <p:cBhvr>
                                        <p:cTn id="64" dur="1000" fill="hold"/>
                                        <p:tgtEl>
                                          <p:spTgt spid="111619">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11161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11619">
                                            <p:txEl>
                                              <p:pRg st="9" end="9"/>
                                            </p:txEl>
                                          </p:spTgt>
                                        </p:tgtEl>
                                        <p:attrNameLst>
                                          <p:attrName>style.visibility</p:attrName>
                                        </p:attrNameLst>
                                      </p:cBhvr>
                                      <p:to>
                                        <p:strVal val="visible"/>
                                      </p:to>
                                    </p:set>
                                    <p:animEffect transition="in" filter="fade">
                                      <p:cBhvr>
                                        <p:cTn id="70" dur="1000"/>
                                        <p:tgtEl>
                                          <p:spTgt spid="111619">
                                            <p:txEl>
                                              <p:pRg st="9" end="9"/>
                                            </p:txEl>
                                          </p:spTgt>
                                        </p:tgtEl>
                                      </p:cBhvr>
                                    </p:animEffect>
                                    <p:anim calcmode="lin" valueType="num">
                                      <p:cBhvr>
                                        <p:cTn id="71" dur="1000" fill="hold"/>
                                        <p:tgtEl>
                                          <p:spTgt spid="111619">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11161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10856" y="440999"/>
            <a:ext cx="6348413" cy="1320800"/>
          </a:xfrm>
        </p:spPr>
        <p:txBody>
          <a:bodyPr>
            <a:normAutofit/>
          </a:bodyPr>
          <a:lstStyle/>
          <a:p>
            <a:pPr eaLnBrk="1" hangingPunct="1">
              <a:defRPr/>
            </a:pPr>
            <a:r>
              <a:rPr lang="en-US" altLang="en-US" sz="5400" b="1" cap="small" dirty="0">
                <a:solidFill>
                  <a:schemeClr val="accent2">
                    <a:lumMod val="75000"/>
                  </a:schemeClr>
                </a:solidFill>
              </a:rPr>
              <a:t>Strategic Planning</a:t>
            </a:r>
          </a:p>
        </p:txBody>
      </p:sp>
      <p:sp>
        <p:nvSpPr>
          <p:cNvPr id="39939" name="Rectangle 3"/>
          <p:cNvSpPr>
            <a:spLocks noGrp="1" noChangeArrowheads="1"/>
          </p:cNvSpPr>
          <p:nvPr>
            <p:ph idx="1"/>
          </p:nvPr>
        </p:nvSpPr>
        <p:spPr>
          <a:xfrm>
            <a:off x="551145" y="1600200"/>
            <a:ext cx="9507255" cy="3881438"/>
          </a:xfrm>
        </p:spPr>
        <p:txBody>
          <a:bodyPr>
            <a:normAutofit/>
          </a:bodyPr>
          <a:lstStyle/>
          <a:p>
            <a:pPr eaLnBrk="1" hangingPunct="1"/>
            <a:r>
              <a:rPr lang="en-US" altLang="en-US" sz="3200" dirty="0"/>
              <a:t>Outline strategic steps to achieve goals and objectives in logical sequence using a </a:t>
            </a:r>
            <a:r>
              <a:rPr lang="en-US" altLang="en-US" sz="3600" b="1" dirty="0"/>
              <a:t>P.E.R.T</a:t>
            </a:r>
            <a:r>
              <a:rPr lang="en-US" altLang="en-US" sz="3600" b="1" dirty="0" smtClean="0"/>
              <a:t>.</a:t>
            </a:r>
          </a:p>
          <a:p>
            <a:pPr eaLnBrk="1" hangingPunct="1"/>
            <a:r>
              <a:rPr lang="en-US" altLang="en-US" sz="3600" b="1" dirty="0" smtClean="0"/>
              <a:t> </a:t>
            </a:r>
            <a:r>
              <a:rPr lang="en-US" altLang="en-US" sz="3200" dirty="0" smtClean="0"/>
              <a:t>Start </a:t>
            </a:r>
            <a:r>
              <a:rPr lang="en-US" altLang="en-US" sz="3200" dirty="0"/>
              <a:t>with your ultimate </a:t>
            </a:r>
            <a:r>
              <a:rPr lang="en-US" altLang="en-US" sz="3200" dirty="0" smtClean="0"/>
              <a:t>End Point </a:t>
            </a:r>
            <a:r>
              <a:rPr lang="en-US" altLang="en-US" sz="3200" dirty="0"/>
              <a:t>and work </a:t>
            </a:r>
            <a:r>
              <a:rPr lang="en-US" altLang="en-US" sz="3200" dirty="0" smtClean="0"/>
              <a:t>backwards (start with the end in mind)</a:t>
            </a:r>
            <a:endParaRPr lang="en-US" altLang="en-US" sz="3200" dirty="0"/>
          </a:p>
        </p:txBody>
      </p:sp>
    </p:spTree>
    <p:extLst>
      <p:ext uri="{BB962C8B-B14F-4D97-AF65-F5344CB8AC3E}">
        <p14:creationId xmlns:p14="http://schemas.microsoft.com/office/powerpoint/2010/main" val="985518039"/>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63975" y="484340"/>
            <a:ext cx="8596668" cy="918575"/>
          </a:xfrm>
        </p:spPr>
        <p:txBody>
          <a:bodyPr>
            <a:normAutofit/>
          </a:bodyPr>
          <a:lstStyle/>
          <a:p>
            <a:pPr eaLnBrk="1" hangingPunct="1"/>
            <a:r>
              <a:rPr lang="en-US" altLang="en-US" sz="4800" b="1" cap="small" dirty="0" smtClean="0">
                <a:solidFill>
                  <a:schemeClr val="accent2">
                    <a:lumMod val="75000"/>
                  </a:schemeClr>
                </a:solidFill>
              </a:rPr>
              <a:t>Strategic Planning – TimeLine</a:t>
            </a:r>
          </a:p>
        </p:txBody>
      </p:sp>
      <p:sp>
        <p:nvSpPr>
          <p:cNvPr id="45059" name="Rectangle 3"/>
          <p:cNvSpPr>
            <a:spLocks noGrp="1" noChangeArrowheads="1"/>
          </p:cNvSpPr>
          <p:nvPr>
            <p:ph idx="1"/>
          </p:nvPr>
        </p:nvSpPr>
        <p:spPr>
          <a:xfrm>
            <a:off x="664808" y="1822386"/>
            <a:ext cx="8596668" cy="3880773"/>
          </a:xfrm>
        </p:spPr>
        <p:txBody>
          <a:bodyPr/>
          <a:lstStyle/>
          <a:p>
            <a:pPr eaLnBrk="1" hangingPunct="1"/>
            <a:r>
              <a:rPr lang="en-US" altLang="en-US" sz="3200" dirty="0"/>
              <a:t>Create from your </a:t>
            </a:r>
            <a:r>
              <a:rPr lang="en-US" altLang="en-US" sz="3200" dirty="0" smtClean="0"/>
              <a:t>timeline chart </a:t>
            </a:r>
            <a:r>
              <a:rPr lang="en-US" altLang="en-US" sz="3200" dirty="0"/>
              <a:t>a critical path that you can </a:t>
            </a:r>
            <a:r>
              <a:rPr lang="en-US" altLang="en-US" sz="3200" dirty="0" smtClean="0"/>
              <a:t>reference</a:t>
            </a:r>
            <a:endParaRPr lang="en-US" altLang="en-US" sz="3200" dirty="0"/>
          </a:p>
          <a:p>
            <a:pPr eaLnBrk="1" hangingPunct="1"/>
            <a:r>
              <a:rPr lang="en-US" altLang="en-US" sz="3200" dirty="0"/>
              <a:t>Establish timelines (weekly, monthly) for each item </a:t>
            </a:r>
            <a:r>
              <a:rPr lang="en-US" altLang="en-US" sz="3200" dirty="0" smtClean="0"/>
              <a:t>on your chart</a:t>
            </a:r>
            <a:endParaRPr lang="en-US" altLang="en-US" sz="3200" dirty="0"/>
          </a:p>
          <a:p>
            <a:pPr eaLnBrk="1" hangingPunct="1"/>
            <a:r>
              <a:rPr lang="en-US" altLang="en-US" sz="3200" dirty="0"/>
              <a:t>Results, check-off results, reward yourself when one of your defined goals or objectives is </a:t>
            </a:r>
            <a:r>
              <a:rPr lang="en-US" altLang="en-US" sz="3200" dirty="0" smtClean="0"/>
              <a:t>reached</a:t>
            </a:r>
            <a:endParaRPr lang="en-US" altLang="en-US" sz="3200" dirty="0"/>
          </a:p>
          <a:p>
            <a:pPr eaLnBrk="1" hangingPunct="1"/>
            <a:endParaRPr lang="en-US" altLang="en-US" dirty="0"/>
          </a:p>
        </p:txBody>
      </p:sp>
    </p:spTree>
    <p:extLst>
      <p:ext uri="{BB962C8B-B14F-4D97-AF65-F5344CB8AC3E}">
        <p14:creationId xmlns:p14="http://schemas.microsoft.com/office/powerpoint/2010/main" val="86004322"/>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381" y="433018"/>
            <a:ext cx="6348413" cy="762000"/>
          </a:xfrm>
        </p:spPr>
        <p:txBody>
          <a:bodyPr>
            <a:normAutofit/>
          </a:bodyPr>
          <a:lstStyle/>
          <a:p>
            <a:pPr eaLnBrk="1" hangingPunct="1">
              <a:defRPr/>
            </a:pPr>
            <a:r>
              <a:rPr lang="en-US" sz="4400" b="1" cap="small" dirty="0">
                <a:solidFill>
                  <a:schemeClr val="accent2">
                    <a:lumMod val="75000"/>
                  </a:schemeClr>
                </a:solidFill>
              </a:rPr>
              <a:t>Create a Timeline</a:t>
            </a:r>
            <a:endParaRPr lang="en-CA" sz="4400" b="1" cap="small" dirty="0">
              <a:solidFill>
                <a:schemeClr val="accent2">
                  <a:lumMod val="75000"/>
                </a:schemeClr>
              </a:solidFill>
            </a:endParaRPr>
          </a:p>
        </p:txBody>
      </p:sp>
      <p:graphicFrame>
        <p:nvGraphicFramePr>
          <p:cNvPr id="3" name="Diagram 2"/>
          <p:cNvGraphicFramePr/>
          <p:nvPr>
            <p:extLst>
              <p:ext uri="{D42A27DB-BD31-4B8C-83A1-F6EECF244321}">
                <p14:modId xmlns:p14="http://schemas.microsoft.com/office/powerpoint/2010/main" val="1640686652"/>
              </p:ext>
            </p:extLst>
          </p:nvPr>
        </p:nvGraphicFramePr>
        <p:xfrm>
          <a:off x="310444" y="1453019"/>
          <a:ext cx="10985325" cy="40709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Arrow Connector 4"/>
          <p:cNvCxnSpPr/>
          <p:nvPr/>
        </p:nvCxnSpPr>
        <p:spPr>
          <a:xfrm>
            <a:off x="1828800" y="3973882"/>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184748" y="3973882"/>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503118" y="3973882"/>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336093" y="23622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679515" y="23622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973877" y="23622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858000" y="38862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162800" y="38862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543800" y="38862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9237945" y="2462408"/>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9568841" y="2475456"/>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9937315" y="2462408"/>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024" name="TextBox 19"/>
          <p:cNvSpPr txBox="1">
            <a:spLocks noChangeArrowheads="1"/>
          </p:cNvSpPr>
          <p:nvPr/>
        </p:nvSpPr>
        <p:spPr bwMode="auto">
          <a:xfrm>
            <a:off x="3581401" y="5207000"/>
            <a:ext cx="4443413"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2800" dirty="0"/>
              <a:t>Where am I now?</a:t>
            </a:r>
          </a:p>
          <a:p>
            <a:r>
              <a:rPr lang="en-US" altLang="en-US" sz="2800" dirty="0"/>
              <a:t>Where do I want to be?</a:t>
            </a:r>
          </a:p>
          <a:p>
            <a:r>
              <a:rPr lang="en-US" altLang="en-US" sz="2800" dirty="0"/>
              <a:t>How will I get there?</a:t>
            </a:r>
          </a:p>
        </p:txBody>
      </p:sp>
    </p:spTree>
    <p:extLst>
      <p:ext uri="{BB962C8B-B14F-4D97-AF65-F5344CB8AC3E}">
        <p14:creationId xmlns:p14="http://schemas.microsoft.com/office/powerpoint/2010/main" val="2483853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277" y="393940"/>
            <a:ext cx="8596668" cy="1320800"/>
          </a:xfrm>
        </p:spPr>
        <p:txBody>
          <a:bodyPr>
            <a:normAutofit/>
          </a:bodyPr>
          <a:lstStyle/>
          <a:p>
            <a:pPr>
              <a:defRPr/>
            </a:pPr>
            <a:r>
              <a:rPr lang="en-US" sz="4400" b="1" cap="small" dirty="0" smtClean="0">
                <a:solidFill>
                  <a:schemeClr val="accent2">
                    <a:lumMod val="75000"/>
                  </a:schemeClr>
                </a:solidFill>
              </a:rPr>
              <a:t>Implementation – follow-up</a:t>
            </a:r>
            <a:endParaRPr lang="en-US" sz="4400" b="1" cap="small" dirty="0">
              <a:solidFill>
                <a:schemeClr val="accent2">
                  <a:lumMod val="75000"/>
                </a:schemeClr>
              </a:solidFill>
            </a:endParaRPr>
          </a:p>
        </p:txBody>
      </p:sp>
      <p:sp>
        <p:nvSpPr>
          <p:cNvPr id="3" name="Content Placeholder 2"/>
          <p:cNvSpPr>
            <a:spLocks noGrp="1"/>
          </p:cNvSpPr>
          <p:nvPr>
            <p:ph idx="1"/>
          </p:nvPr>
        </p:nvSpPr>
        <p:spPr>
          <a:xfrm>
            <a:off x="677334" y="1397479"/>
            <a:ext cx="8596668" cy="4643883"/>
          </a:xfrm>
        </p:spPr>
        <p:txBody>
          <a:bodyPr>
            <a:normAutofit lnSpcReduction="10000"/>
          </a:bodyPr>
          <a:lstStyle/>
          <a:p>
            <a:r>
              <a:rPr lang="en-US" sz="2400" dirty="0" smtClean="0">
                <a:latin typeface="Calibri" panose="020F0502020204030204" pitchFamily="34" charset="0"/>
              </a:rPr>
              <a:t>Present </a:t>
            </a:r>
            <a:r>
              <a:rPr lang="en-US" sz="2400" dirty="0">
                <a:latin typeface="Calibri" panose="020F0502020204030204" pitchFamily="34" charset="0"/>
              </a:rPr>
              <a:t>this completed document to someone who will be an accountability partner with you help you evaluate and attain your </a:t>
            </a:r>
            <a:r>
              <a:rPr lang="en-US" sz="2400" dirty="0" smtClean="0">
                <a:latin typeface="Calibri" panose="020F0502020204030204" pitchFamily="34" charset="0"/>
              </a:rPr>
              <a:t>goals</a:t>
            </a:r>
            <a:endParaRPr lang="en-US" sz="2400" dirty="0">
              <a:latin typeface="Calibri" panose="020F0502020204030204" pitchFamily="34" charset="0"/>
            </a:endParaRPr>
          </a:p>
          <a:p>
            <a:endParaRPr lang="en-US" sz="1400" dirty="0">
              <a:latin typeface="Calibri" panose="020F0502020204030204" pitchFamily="34" charset="0"/>
            </a:endParaRPr>
          </a:p>
          <a:p>
            <a:r>
              <a:rPr lang="en-US" sz="2400" dirty="0">
                <a:latin typeface="Calibri" panose="020F0502020204030204" pitchFamily="34" charset="0"/>
              </a:rPr>
              <a:t>On your finished document you will, </a:t>
            </a:r>
            <a:r>
              <a:rPr lang="en-US" sz="2400" b="1" i="1" dirty="0">
                <a:latin typeface="Calibri" panose="020F0502020204030204" pitchFamily="34" charset="0"/>
              </a:rPr>
              <a:t>determine what this accountability structure will look like and establish a timeline for the accountability follow ups</a:t>
            </a:r>
            <a:r>
              <a:rPr lang="en-US" sz="2400" dirty="0">
                <a:latin typeface="Calibri" panose="020F0502020204030204" pitchFamily="34" charset="0"/>
              </a:rPr>
              <a:t> (</a:t>
            </a:r>
            <a:r>
              <a:rPr lang="en-US" sz="2400" dirty="0" err="1">
                <a:latin typeface="Calibri" panose="020F0502020204030204" pitchFamily="34" charset="0"/>
              </a:rPr>
              <a:t>ie</a:t>
            </a:r>
            <a:r>
              <a:rPr lang="en-US" sz="2400" dirty="0">
                <a:latin typeface="Calibri" panose="020F0502020204030204" pitchFamily="34" charset="0"/>
              </a:rPr>
              <a:t>. Once a week, once a month, </a:t>
            </a:r>
            <a:r>
              <a:rPr lang="en-US" sz="2400" dirty="0" err="1">
                <a:latin typeface="Calibri" panose="020F0502020204030204" pitchFamily="34" charset="0"/>
              </a:rPr>
              <a:t>etc</a:t>
            </a:r>
            <a:r>
              <a:rPr lang="en-US" sz="2400" dirty="0">
                <a:latin typeface="Calibri" panose="020F0502020204030204" pitchFamily="34" charset="0"/>
              </a:rPr>
              <a:t>)</a:t>
            </a:r>
          </a:p>
          <a:p>
            <a:pPr marL="0" indent="0">
              <a:buNone/>
            </a:pPr>
            <a:endParaRPr lang="en-US" sz="1400" dirty="0">
              <a:latin typeface="Calibri" panose="020F0502020204030204" pitchFamily="34" charset="0"/>
            </a:endParaRPr>
          </a:p>
          <a:p>
            <a:r>
              <a:rPr lang="en-US" sz="2400" b="1" i="1" dirty="0">
                <a:latin typeface="Calibri" panose="020F0502020204030204" pitchFamily="34" charset="0"/>
              </a:rPr>
              <a:t>Have your accountability partner sign the bottom</a:t>
            </a:r>
            <a:r>
              <a:rPr lang="en-US" sz="2400" dirty="0">
                <a:latin typeface="Calibri" panose="020F0502020204030204" pitchFamily="34" charset="0"/>
              </a:rPr>
              <a:t> of that page indicating that he/she agrees to partner with you in helping you attain your future </a:t>
            </a:r>
            <a:r>
              <a:rPr lang="en-US" sz="2400" dirty="0" smtClean="0">
                <a:latin typeface="Calibri" panose="020F0502020204030204" pitchFamily="34" charset="0"/>
              </a:rPr>
              <a:t>goals</a:t>
            </a:r>
            <a:endParaRPr lang="en-US" sz="2400" dirty="0">
              <a:latin typeface="Calibri" panose="020F0502020204030204" pitchFamily="34" charset="0"/>
            </a:endParaRPr>
          </a:p>
          <a:p>
            <a:endParaRPr lang="en-US" dirty="0"/>
          </a:p>
        </p:txBody>
      </p:sp>
    </p:spTree>
    <p:extLst>
      <p:ext uri="{BB962C8B-B14F-4D97-AF65-F5344CB8AC3E}">
        <p14:creationId xmlns:p14="http://schemas.microsoft.com/office/powerpoint/2010/main" val="3850038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468284"/>
            <a:ext cx="8899929" cy="1320800"/>
          </a:xfrm>
        </p:spPr>
        <p:txBody>
          <a:bodyPr>
            <a:normAutofit/>
          </a:bodyPr>
          <a:lstStyle/>
          <a:p>
            <a:r>
              <a:rPr lang="en-US" sz="4800" b="1" dirty="0" smtClean="0">
                <a:solidFill>
                  <a:schemeClr val="accent2">
                    <a:lumMod val="75000"/>
                  </a:schemeClr>
                </a:solidFill>
              </a:rPr>
              <a:t>Features vs Benefits</a:t>
            </a:r>
            <a:endParaRPr lang="en-US" sz="4800" b="1" dirty="0">
              <a:solidFill>
                <a:schemeClr val="accent2">
                  <a:lumMod val="75000"/>
                </a:schemeClr>
              </a:solidFill>
            </a:endParaRPr>
          </a:p>
        </p:txBody>
      </p:sp>
      <p:sp>
        <p:nvSpPr>
          <p:cNvPr id="3" name="Content Placeholder 2"/>
          <p:cNvSpPr>
            <a:spLocks noGrp="1"/>
          </p:cNvSpPr>
          <p:nvPr>
            <p:ph idx="1"/>
          </p:nvPr>
        </p:nvSpPr>
        <p:spPr>
          <a:xfrm>
            <a:off x="677334" y="1596044"/>
            <a:ext cx="9173248" cy="4946071"/>
          </a:xfrm>
        </p:spPr>
        <p:txBody>
          <a:bodyPr>
            <a:normAutofit/>
          </a:bodyPr>
          <a:lstStyle/>
          <a:p>
            <a:pPr marL="0" indent="0">
              <a:buNone/>
            </a:pPr>
            <a:r>
              <a:rPr lang="en-CA" sz="3200" b="1" dirty="0" smtClean="0"/>
              <a:t>Feature</a:t>
            </a:r>
            <a:r>
              <a:rPr lang="en-CA" sz="3200" dirty="0" smtClean="0"/>
              <a:t>- a fact about </a:t>
            </a:r>
            <a:r>
              <a:rPr lang="en-CA" sz="3200" dirty="0"/>
              <a:t>the product or service being promoted. </a:t>
            </a:r>
            <a:endParaRPr lang="en-CA" sz="3200" dirty="0" smtClean="0"/>
          </a:p>
          <a:p>
            <a:pPr lvl="1"/>
            <a:r>
              <a:rPr lang="en-CA" sz="2600" dirty="0" smtClean="0"/>
              <a:t>This is not what entices </a:t>
            </a:r>
            <a:r>
              <a:rPr lang="en-CA" sz="2600" dirty="0"/>
              <a:t>customers to </a:t>
            </a:r>
            <a:r>
              <a:rPr lang="en-CA" sz="2600" dirty="0" smtClean="0"/>
              <a:t>buy.</a:t>
            </a:r>
          </a:p>
          <a:p>
            <a:pPr marL="0" indent="0">
              <a:buNone/>
            </a:pPr>
            <a:r>
              <a:rPr lang="en-CA" sz="3200" b="1" dirty="0" smtClean="0"/>
              <a:t>Benefit</a:t>
            </a:r>
            <a:r>
              <a:rPr lang="en-CA" sz="3200" dirty="0" smtClean="0"/>
              <a:t> </a:t>
            </a:r>
            <a:r>
              <a:rPr lang="en-CA" sz="3200" dirty="0"/>
              <a:t>answers the question </a:t>
            </a:r>
            <a:r>
              <a:rPr lang="en-CA" sz="3200" b="1" dirty="0"/>
              <a:t>"What's in it for me</a:t>
            </a:r>
            <a:r>
              <a:rPr lang="en-CA" sz="3200" b="1" dirty="0" smtClean="0"/>
              <a:t>?,“</a:t>
            </a:r>
          </a:p>
          <a:p>
            <a:pPr lvl="1"/>
            <a:r>
              <a:rPr lang="en-US" sz="2600" dirty="0" smtClean="0"/>
              <a:t>Tell the customer what benefit they will gain from having the feature</a:t>
            </a:r>
          </a:p>
          <a:p>
            <a:endParaRPr lang="en-US" dirty="0"/>
          </a:p>
          <a:p>
            <a:pPr marL="0" indent="0">
              <a:buNone/>
            </a:pPr>
            <a:r>
              <a:rPr lang="en-US" sz="2400" dirty="0" smtClean="0">
                <a:hlinkClick r:id="rId2"/>
              </a:rPr>
              <a:t>http</a:t>
            </a:r>
            <a:r>
              <a:rPr lang="en-US" sz="2400" dirty="0">
                <a:hlinkClick r:id="rId2"/>
              </a:rPr>
              <a:t>://</a:t>
            </a:r>
            <a:r>
              <a:rPr lang="en-US" sz="2400" dirty="0" smtClean="0">
                <a:hlinkClick r:id="rId2"/>
              </a:rPr>
              <a:t>owners.honda.com/vehicles/information/2017/Odyssey</a:t>
            </a:r>
            <a:endParaRPr lang="en-US" sz="2400" dirty="0" smtClean="0"/>
          </a:p>
          <a:p>
            <a:pPr marL="0" indent="0">
              <a:buNone/>
            </a:pPr>
            <a:endParaRPr lang="en-US" sz="2400" dirty="0"/>
          </a:p>
        </p:txBody>
      </p:sp>
    </p:spTree>
    <p:extLst>
      <p:ext uri="{BB962C8B-B14F-4D97-AF65-F5344CB8AC3E}">
        <p14:creationId xmlns:p14="http://schemas.microsoft.com/office/powerpoint/2010/main" val="2882585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92" y="584548"/>
            <a:ext cx="9857055" cy="1320800"/>
          </a:xfrm>
        </p:spPr>
        <p:txBody>
          <a:bodyPr>
            <a:noAutofit/>
          </a:bodyPr>
          <a:lstStyle/>
          <a:p>
            <a:r>
              <a:rPr lang="en-US" sz="4800" b="1" cap="small" dirty="0">
                <a:solidFill>
                  <a:schemeClr val="accent2">
                    <a:lumMod val="75000"/>
                  </a:schemeClr>
                </a:solidFill>
              </a:rPr>
              <a:t>Goal Setting Worksheet Assignment </a:t>
            </a:r>
          </a:p>
        </p:txBody>
      </p:sp>
      <p:sp>
        <p:nvSpPr>
          <p:cNvPr id="3" name="Content Placeholder 2"/>
          <p:cNvSpPr>
            <a:spLocks noGrp="1"/>
          </p:cNvSpPr>
          <p:nvPr>
            <p:ph idx="1"/>
          </p:nvPr>
        </p:nvSpPr>
        <p:spPr>
          <a:xfrm>
            <a:off x="677333" y="1721225"/>
            <a:ext cx="9972737" cy="4303058"/>
          </a:xfrm>
        </p:spPr>
        <p:txBody>
          <a:bodyPr>
            <a:normAutofit/>
          </a:bodyPr>
          <a:lstStyle/>
          <a:p>
            <a:r>
              <a:rPr lang="en-US" sz="2800" dirty="0" smtClean="0"/>
              <a:t>Where are you now?</a:t>
            </a:r>
          </a:p>
          <a:p>
            <a:r>
              <a:rPr lang="en-US" sz="2800" dirty="0" smtClean="0"/>
              <a:t>Ultimate End Point – Where do you want to be? (beginning of your co-op work term)</a:t>
            </a:r>
          </a:p>
          <a:p>
            <a:r>
              <a:rPr lang="en-US" sz="2800" dirty="0" smtClean="0"/>
              <a:t>How will you get there?</a:t>
            </a:r>
          </a:p>
          <a:p>
            <a:pPr marL="0" indent="0">
              <a:buNone/>
            </a:pPr>
            <a:endParaRPr lang="en-US" sz="2800" dirty="0"/>
          </a:p>
          <a:p>
            <a:pPr marL="0" indent="0">
              <a:buNone/>
            </a:pPr>
            <a:r>
              <a:rPr lang="en-US" sz="3200" b="1" dirty="0" smtClean="0"/>
              <a:t>Today </a:t>
            </a:r>
            <a:r>
              <a:rPr lang="en-US" sz="2800" dirty="0" smtClean="0"/>
              <a:t>												</a:t>
            </a:r>
            <a:r>
              <a:rPr lang="en-US" sz="3200" b="1" dirty="0" smtClean="0"/>
              <a:t>Co-op Work Term </a:t>
            </a:r>
            <a:endParaRPr lang="en-US" sz="2800" b="1" dirty="0"/>
          </a:p>
        </p:txBody>
      </p:sp>
      <p:cxnSp>
        <p:nvCxnSpPr>
          <p:cNvPr id="5" name="Straight Arrow Connector 4"/>
          <p:cNvCxnSpPr/>
          <p:nvPr/>
        </p:nvCxnSpPr>
        <p:spPr>
          <a:xfrm flipV="1">
            <a:off x="1321959" y="5382262"/>
            <a:ext cx="7565720" cy="25052"/>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871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00209" y="460331"/>
            <a:ext cx="8544837" cy="838200"/>
          </a:xfrm>
        </p:spPr>
        <p:txBody>
          <a:bodyPr>
            <a:noAutofit/>
          </a:bodyPr>
          <a:lstStyle/>
          <a:p>
            <a:pPr eaLnBrk="1" hangingPunct="1">
              <a:defRPr/>
            </a:pPr>
            <a:r>
              <a:rPr lang="en-CA" altLang="en-US" sz="4800" b="1" cap="small" dirty="0" smtClean="0">
                <a:solidFill>
                  <a:schemeClr val="accent2">
                    <a:lumMod val="75000"/>
                  </a:schemeClr>
                </a:solidFill>
              </a:rPr>
              <a:t>Week #2 - Online Work </a:t>
            </a:r>
            <a:endParaRPr lang="en-CA" altLang="en-US" sz="4800" b="1" cap="small" dirty="0">
              <a:solidFill>
                <a:schemeClr val="accent2">
                  <a:lumMod val="75000"/>
                </a:schemeClr>
              </a:solidFill>
            </a:endParaRPr>
          </a:p>
        </p:txBody>
      </p:sp>
      <p:sp>
        <p:nvSpPr>
          <p:cNvPr id="18435" name="Content Placeholder 2"/>
          <p:cNvSpPr>
            <a:spLocks noGrp="1"/>
          </p:cNvSpPr>
          <p:nvPr>
            <p:ph idx="1"/>
          </p:nvPr>
        </p:nvSpPr>
        <p:spPr>
          <a:xfrm>
            <a:off x="715617" y="1540565"/>
            <a:ext cx="9134061" cy="4661452"/>
          </a:xfrm>
        </p:spPr>
        <p:txBody>
          <a:bodyPr>
            <a:normAutofit/>
          </a:bodyPr>
          <a:lstStyle/>
          <a:p>
            <a:pPr eaLnBrk="1" hangingPunct="1">
              <a:defRPr/>
            </a:pPr>
            <a:r>
              <a:rPr lang="en-US" altLang="en-US" sz="2800" b="1" dirty="0" smtClean="0"/>
              <a:t>Research -</a:t>
            </a:r>
            <a:r>
              <a:rPr lang="en-US" altLang="en-US" sz="2800" dirty="0" smtClean="0"/>
              <a:t> Why 3% of Harvard MBA grads made 10 times more than their classmates</a:t>
            </a:r>
            <a:br>
              <a:rPr lang="en-US" altLang="en-US" sz="2800" dirty="0" smtClean="0"/>
            </a:br>
            <a:endParaRPr lang="en-US" altLang="en-US" sz="2800" dirty="0" smtClean="0"/>
          </a:p>
          <a:p>
            <a:pPr eaLnBrk="1" hangingPunct="1">
              <a:defRPr/>
            </a:pPr>
            <a:r>
              <a:rPr lang="en-US" altLang="en-US" sz="2800" b="1" dirty="0" smtClean="0"/>
              <a:t>Submit </a:t>
            </a:r>
            <a:r>
              <a:rPr lang="en-US" altLang="en-US" sz="2800" dirty="0" smtClean="0"/>
              <a:t>– Answer this: Why is goal setting important to a successful job search?</a:t>
            </a:r>
          </a:p>
          <a:p>
            <a:pPr marL="0" indent="0" eaLnBrk="1" hangingPunct="1">
              <a:buNone/>
              <a:defRPr/>
            </a:pPr>
            <a:endParaRPr lang="en-US" altLang="en-US" sz="2800" dirty="0"/>
          </a:p>
          <a:p>
            <a:r>
              <a:rPr lang="en-BZ" sz="2800" b="1" dirty="0" smtClean="0"/>
              <a:t>Watch </a:t>
            </a:r>
            <a:r>
              <a:rPr lang="en-BZ" sz="2800" b="1" dirty="0"/>
              <a:t>- </a:t>
            </a:r>
            <a:r>
              <a:rPr lang="en-BZ" sz="2800" dirty="0"/>
              <a:t>How to Find and Do Work You Love</a:t>
            </a:r>
            <a:endParaRPr lang="en-US" sz="2800" dirty="0"/>
          </a:p>
          <a:p>
            <a:pPr marL="0" lvl="0" indent="0" algn="ctr">
              <a:buNone/>
            </a:pPr>
            <a:r>
              <a:rPr lang="en-BZ" sz="2400" u="sng" dirty="0">
                <a:hlinkClick r:id="rId2"/>
              </a:rPr>
              <a:t>https://www.youtube.com/watch?v=jpe-LKn-4gM</a:t>
            </a:r>
            <a:endParaRPr lang="en-US" sz="2400" dirty="0"/>
          </a:p>
          <a:p>
            <a:pPr marL="0" indent="0">
              <a:buNone/>
              <a:defRPr/>
            </a:pPr>
            <a:endParaRPr lang="en-CA" altLang="en-US" sz="2800" b="1" dirty="0"/>
          </a:p>
        </p:txBody>
      </p:sp>
    </p:spTree>
    <p:extLst>
      <p:ext uri="{BB962C8B-B14F-4D97-AF65-F5344CB8AC3E}">
        <p14:creationId xmlns:p14="http://schemas.microsoft.com/office/powerpoint/2010/main" val="2944245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583692"/>
            <a:ext cx="8596668" cy="865517"/>
          </a:xfrm>
        </p:spPr>
        <p:txBody>
          <a:bodyPr>
            <a:noAutofit/>
          </a:bodyPr>
          <a:lstStyle/>
          <a:p>
            <a:r>
              <a:rPr lang="en-US" sz="4400" b="1" dirty="0" smtClean="0">
                <a:solidFill>
                  <a:schemeClr val="accent2">
                    <a:lumMod val="75000"/>
                  </a:schemeClr>
                </a:solidFill>
              </a:rPr>
              <a:t>Can You Sell?</a:t>
            </a:r>
            <a:endParaRPr lang="en-US" sz="4400" b="1" dirty="0">
              <a:solidFill>
                <a:schemeClr val="accent2">
                  <a:lumMod val="75000"/>
                </a:schemeClr>
              </a:solidFill>
            </a:endParaRPr>
          </a:p>
        </p:txBody>
      </p:sp>
      <p:sp>
        <p:nvSpPr>
          <p:cNvPr id="4" name="Content Placeholder 2"/>
          <p:cNvSpPr txBox="1">
            <a:spLocks/>
          </p:cNvSpPr>
          <p:nvPr/>
        </p:nvSpPr>
        <p:spPr>
          <a:xfrm>
            <a:off x="5996957" y="1571117"/>
            <a:ext cx="3247685"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smtClean="0"/>
              <a:t>    Galaxy S6 Edge+</a:t>
            </a:r>
          </a:p>
          <a:p>
            <a:pPr marL="0" indent="0" algn="ctr">
              <a:buNone/>
            </a:pPr>
            <a:endParaRPr lang="en-US" sz="28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496" y="2314318"/>
            <a:ext cx="4346767" cy="2394369"/>
          </a:xfrm>
          <a:prstGeom prst="rect">
            <a:avLst/>
          </a:prstGeom>
        </p:spPr>
      </p:pic>
      <p:sp>
        <p:nvSpPr>
          <p:cNvPr id="10" name="AutoShape 8" descr="Image result for galaxy s6 edge plus"/>
          <p:cNvSpPr>
            <a:spLocks noChangeAspect="1" noChangeArrowheads="1"/>
          </p:cNvSpPr>
          <p:nvPr/>
        </p:nvSpPr>
        <p:spPr bwMode="auto">
          <a:xfrm>
            <a:off x="-3175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383" y="2123805"/>
            <a:ext cx="2339835" cy="3089313"/>
          </a:xfrm>
          <a:prstGeom prst="rect">
            <a:avLst/>
          </a:prstGeom>
        </p:spPr>
      </p:pic>
    </p:spTree>
    <p:extLst>
      <p:ext uri="{BB962C8B-B14F-4D97-AF65-F5344CB8AC3E}">
        <p14:creationId xmlns:p14="http://schemas.microsoft.com/office/powerpoint/2010/main" val="3299492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47" y="426720"/>
            <a:ext cx="8596668" cy="718686"/>
          </a:xfrm>
        </p:spPr>
        <p:txBody>
          <a:bodyPr/>
          <a:lstStyle/>
          <a:p>
            <a:r>
              <a:rPr lang="en-US" sz="4000" b="1" cap="small" dirty="0" smtClean="0">
                <a:solidFill>
                  <a:schemeClr val="accent2">
                    <a:lumMod val="75000"/>
                  </a:schemeClr>
                </a:solidFill>
              </a:rPr>
              <a:t>Career Action Plan</a:t>
            </a:r>
            <a:endParaRPr lang="en-BZ" sz="4000" b="1" cap="small" dirty="0">
              <a:solidFill>
                <a:schemeClr val="accent2">
                  <a:lumMod val="75000"/>
                </a:schemeClr>
              </a:solidFill>
            </a:endParaRPr>
          </a:p>
        </p:txBody>
      </p:sp>
      <p:sp>
        <p:nvSpPr>
          <p:cNvPr id="3" name="Content Placeholder 2"/>
          <p:cNvSpPr>
            <a:spLocks noGrp="1"/>
          </p:cNvSpPr>
          <p:nvPr>
            <p:ph idx="1"/>
          </p:nvPr>
        </p:nvSpPr>
        <p:spPr>
          <a:xfrm>
            <a:off x="869840" y="1515696"/>
            <a:ext cx="8596668" cy="5040225"/>
          </a:xfrm>
        </p:spPr>
        <p:txBody>
          <a:bodyPr/>
          <a:lstStyle/>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pPr marL="0" indent="0" algn="ctr">
              <a:buNone/>
            </a:pPr>
            <a:r>
              <a:rPr lang="en-US" sz="2800" b="1" dirty="0"/>
              <a:t>W</a:t>
            </a:r>
            <a:r>
              <a:rPr lang="en-US" sz="2800" b="1" dirty="0" smtClean="0"/>
              <a:t>hat </a:t>
            </a:r>
            <a:r>
              <a:rPr lang="en-US" sz="2800" b="1" dirty="0"/>
              <a:t>is your ultimate career </a:t>
            </a:r>
            <a:r>
              <a:rPr lang="en-US" sz="2800" b="1" dirty="0" smtClean="0"/>
              <a:t>goal?</a:t>
            </a:r>
            <a:endParaRPr lang="en-US" sz="2800" b="1" dirty="0"/>
          </a:p>
          <a:p>
            <a:pPr marL="0" indent="0" algn="ctr">
              <a:buNone/>
            </a:pPr>
            <a:r>
              <a:rPr lang="en-BZ" dirty="0">
                <a:hlinkClick r:id="rId2"/>
              </a:rPr>
              <a:t>https://</a:t>
            </a:r>
            <a:r>
              <a:rPr lang="en-BZ" dirty="0" smtClean="0">
                <a:hlinkClick r:id="rId2"/>
              </a:rPr>
              <a:t>www.youtube.com/watch?v=2H6uJT16FtE</a:t>
            </a:r>
            <a:endParaRPr lang="en-BZ" dirty="0" smtClean="0"/>
          </a:p>
          <a:p>
            <a:pPr marL="0" indent="0" algn="ctr">
              <a:buNone/>
            </a:pPr>
            <a:endParaRPr lang="en-BZ" dirty="0"/>
          </a:p>
        </p:txBody>
      </p:sp>
      <p:pic>
        <p:nvPicPr>
          <p:cNvPr id="3074" name="Picture 2" descr="https://c1.staticflickr.com/7/6111/6254409229_02eb33069f_b.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0795" y="1526722"/>
            <a:ext cx="5389645" cy="3567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66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55122" y="465826"/>
            <a:ext cx="6348413" cy="1320800"/>
          </a:xfrm>
        </p:spPr>
        <p:txBody>
          <a:bodyPr/>
          <a:lstStyle/>
          <a:p>
            <a:pPr eaLnBrk="1" hangingPunct="1">
              <a:defRPr/>
            </a:pPr>
            <a:r>
              <a:rPr lang="en-CA" altLang="en-US" sz="4400" b="1" cap="small" dirty="0"/>
              <a:t>Action Plan </a:t>
            </a:r>
          </a:p>
        </p:txBody>
      </p:sp>
      <p:sp>
        <p:nvSpPr>
          <p:cNvPr id="16387" name="Content Placeholder 2"/>
          <p:cNvSpPr>
            <a:spLocks noGrp="1"/>
          </p:cNvSpPr>
          <p:nvPr>
            <p:ph idx="1"/>
          </p:nvPr>
        </p:nvSpPr>
        <p:spPr>
          <a:xfrm>
            <a:off x="595223" y="1544129"/>
            <a:ext cx="8773064" cy="4497898"/>
          </a:xfrm>
        </p:spPr>
        <p:txBody>
          <a:bodyPr>
            <a:normAutofit/>
          </a:bodyPr>
          <a:lstStyle/>
          <a:p>
            <a:pPr eaLnBrk="1" hangingPunct="1"/>
            <a:r>
              <a:rPr lang="en-CA" altLang="en-US" sz="2400" dirty="0">
                <a:latin typeface="Calibri" panose="020F0502020204030204" pitchFamily="34" charset="0"/>
              </a:rPr>
              <a:t>An effective action plan should give you a </a:t>
            </a:r>
            <a:r>
              <a:rPr lang="en-CA" altLang="en-US" sz="2400" b="1" dirty="0">
                <a:latin typeface="Calibri" panose="020F0502020204030204" pitchFamily="34" charset="0"/>
              </a:rPr>
              <a:t>concrete timetable and a set of clearly defined steps </a:t>
            </a:r>
            <a:r>
              <a:rPr lang="en-CA" altLang="en-US" sz="2400" dirty="0">
                <a:latin typeface="Calibri" panose="020F0502020204030204" pitchFamily="34" charset="0"/>
              </a:rPr>
              <a:t>to help you achieve your objective. </a:t>
            </a:r>
          </a:p>
          <a:p>
            <a:pPr eaLnBrk="1" hangingPunct="1"/>
            <a:r>
              <a:rPr lang="en-CA" altLang="en-US" sz="2400" dirty="0">
                <a:latin typeface="Calibri" panose="020F0502020204030204" pitchFamily="34" charset="0"/>
              </a:rPr>
              <a:t>Helps you focus your ideas and provides you with an answer to “what do I do to achieve my objective?”</a:t>
            </a:r>
          </a:p>
          <a:p>
            <a:pPr lvl="2" eaLnBrk="1" hangingPunct="1"/>
            <a:r>
              <a:rPr lang="en-CA" altLang="en-US" sz="2400" dirty="0">
                <a:latin typeface="Calibri" panose="020F0502020204030204" pitchFamily="34" charset="0"/>
              </a:rPr>
              <a:t>Where am I now?</a:t>
            </a:r>
          </a:p>
          <a:p>
            <a:pPr lvl="2" eaLnBrk="1" hangingPunct="1"/>
            <a:r>
              <a:rPr lang="en-CA" altLang="en-US" sz="2400" dirty="0">
                <a:latin typeface="Calibri" panose="020F0502020204030204" pitchFamily="34" charset="0"/>
              </a:rPr>
              <a:t>Where do I want to be?</a:t>
            </a:r>
          </a:p>
          <a:p>
            <a:pPr lvl="2" eaLnBrk="1" hangingPunct="1"/>
            <a:r>
              <a:rPr lang="en-CA" altLang="en-US" sz="2400" dirty="0">
                <a:latin typeface="Calibri" panose="020F0502020204030204" pitchFamily="34" charset="0"/>
              </a:rPr>
              <a:t>How do I get there?</a:t>
            </a:r>
          </a:p>
          <a:p>
            <a:pPr lvl="2" eaLnBrk="1" hangingPunct="1"/>
            <a:r>
              <a:rPr lang="en-CA" altLang="en-US" sz="2400" dirty="0">
                <a:latin typeface="Calibri" panose="020F0502020204030204" pitchFamily="34" charset="0"/>
              </a:rPr>
              <a:t>Take a</a:t>
            </a:r>
            <a:r>
              <a:rPr lang="en-CA" altLang="en-US" sz="2400" dirty="0" smtClean="0">
                <a:latin typeface="Calibri" panose="020F0502020204030204" pitchFamily="34" charset="0"/>
              </a:rPr>
              <a:t>ction</a:t>
            </a:r>
            <a:endParaRPr lang="en-CA" altLang="en-US" sz="2400" dirty="0">
              <a:latin typeface="Calibri" panose="020F0502020204030204" pitchFamily="34" charset="0"/>
            </a:endParaRPr>
          </a:p>
          <a:p>
            <a:pPr lvl="2" eaLnBrk="1" hangingPunct="1"/>
            <a:r>
              <a:rPr lang="en-CA" altLang="en-US" sz="2400" dirty="0">
                <a:latin typeface="Calibri" panose="020F0502020204030204" pitchFamily="34" charset="0"/>
              </a:rPr>
              <a:t>Review the </a:t>
            </a:r>
            <a:r>
              <a:rPr lang="en-CA" altLang="en-US" sz="2400" dirty="0" smtClean="0">
                <a:latin typeface="Calibri" panose="020F0502020204030204" pitchFamily="34" charset="0"/>
              </a:rPr>
              <a:t>plan</a:t>
            </a:r>
            <a:endParaRPr lang="en-CA" altLang="en-US" sz="2400" dirty="0">
              <a:latin typeface="Calibri" panose="020F0502020204030204" pitchFamily="34" charset="0"/>
            </a:endParaRPr>
          </a:p>
        </p:txBody>
      </p:sp>
    </p:spTree>
    <p:extLst>
      <p:ext uri="{BB962C8B-B14F-4D97-AF65-F5344CB8AC3E}">
        <p14:creationId xmlns:p14="http://schemas.microsoft.com/office/powerpoint/2010/main" val="3822555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70936" y="590909"/>
            <a:ext cx="8822759" cy="838200"/>
          </a:xfrm>
        </p:spPr>
        <p:txBody>
          <a:bodyPr>
            <a:normAutofit/>
          </a:bodyPr>
          <a:lstStyle/>
          <a:p>
            <a:pPr eaLnBrk="1" hangingPunct="1">
              <a:defRPr/>
            </a:pPr>
            <a:r>
              <a:rPr lang="en-CA" altLang="en-US" sz="4800" b="1" cap="small" dirty="0" smtClean="0"/>
              <a:t>Co-op Work Term Action Plan</a:t>
            </a:r>
            <a:endParaRPr lang="en-CA" altLang="en-US" sz="4800" b="1" cap="small" dirty="0"/>
          </a:p>
        </p:txBody>
      </p:sp>
      <p:sp>
        <p:nvSpPr>
          <p:cNvPr id="18435" name="Content Placeholder 2"/>
          <p:cNvSpPr>
            <a:spLocks noGrp="1"/>
          </p:cNvSpPr>
          <p:nvPr>
            <p:ph idx="1"/>
          </p:nvPr>
        </p:nvSpPr>
        <p:spPr>
          <a:xfrm>
            <a:off x="1078302" y="1828800"/>
            <a:ext cx="8891198" cy="2653748"/>
          </a:xfrm>
        </p:spPr>
        <p:txBody>
          <a:bodyPr>
            <a:normAutofit/>
          </a:bodyPr>
          <a:lstStyle/>
          <a:p>
            <a:pPr marL="514350" indent="-514350" eaLnBrk="1" hangingPunct="1">
              <a:buFont typeface="+mj-lt"/>
              <a:buAutoNum type="arabicPeriod"/>
              <a:defRPr/>
            </a:pPr>
            <a:r>
              <a:rPr lang="en-US" altLang="en-US" sz="2800" dirty="0" smtClean="0"/>
              <a:t>End Point for Co-op Work Term </a:t>
            </a:r>
            <a:endParaRPr lang="en-CA" altLang="en-US" sz="2800" dirty="0"/>
          </a:p>
          <a:p>
            <a:pPr marL="514350" indent="-514350" eaLnBrk="1" hangingPunct="1">
              <a:buFont typeface="+mj-lt"/>
              <a:buAutoNum type="arabicPeriod"/>
              <a:defRPr/>
            </a:pPr>
            <a:r>
              <a:rPr lang="en-US" altLang="en-US" sz="2800" dirty="0" smtClean="0"/>
              <a:t>Goals </a:t>
            </a:r>
            <a:r>
              <a:rPr lang="en-US" altLang="en-US" sz="2800" dirty="0"/>
              <a:t>&amp; </a:t>
            </a:r>
            <a:r>
              <a:rPr lang="en-US" altLang="en-US" sz="2800" dirty="0" smtClean="0"/>
              <a:t>Objectives</a:t>
            </a:r>
            <a:r>
              <a:rPr lang="en-US" altLang="en-US" sz="2800" dirty="0"/>
              <a:t>	 </a:t>
            </a:r>
            <a:endParaRPr lang="en-CA" altLang="en-US" sz="2800" dirty="0"/>
          </a:p>
          <a:p>
            <a:pPr marL="514350" indent="-514350" eaLnBrk="1" hangingPunct="1">
              <a:buFont typeface="+mj-lt"/>
              <a:buAutoNum type="arabicPeriod"/>
              <a:defRPr/>
            </a:pPr>
            <a:r>
              <a:rPr lang="en-US" altLang="en-US" sz="2800" dirty="0"/>
              <a:t>Strategic </a:t>
            </a:r>
            <a:r>
              <a:rPr lang="en-US" altLang="en-US" sz="2800" dirty="0" smtClean="0"/>
              <a:t>Planning (Timeline)</a:t>
            </a:r>
            <a:endParaRPr lang="en-CA" altLang="en-US" sz="2800" dirty="0"/>
          </a:p>
          <a:p>
            <a:pPr marL="514350" indent="-514350" eaLnBrk="1" hangingPunct="1">
              <a:buFont typeface="+mj-lt"/>
              <a:buAutoNum type="arabicPeriod"/>
              <a:defRPr/>
            </a:pPr>
            <a:r>
              <a:rPr lang="en-US" altLang="en-US" sz="2800" dirty="0" smtClean="0"/>
              <a:t>Evaluation/Accountability</a:t>
            </a:r>
            <a:endParaRPr lang="en-US" altLang="en-US" sz="2800" dirty="0"/>
          </a:p>
          <a:p>
            <a:pPr eaLnBrk="1" hangingPunct="1">
              <a:defRPr/>
            </a:pPr>
            <a:endParaRPr lang="en-US" altLang="en-US" sz="2800" b="1" dirty="0"/>
          </a:p>
          <a:p>
            <a:pPr eaLnBrk="1" hangingPunct="1">
              <a:defRPr/>
            </a:pPr>
            <a:endParaRPr lang="en-CA" altLang="en-US" dirty="0" smtClean="0"/>
          </a:p>
        </p:txBody>
      </p:sp>
    </p:spTree>
    <p:extLst>
      <p:ext uri="{BB962C8B-B14F-4D97-AF65-F5344CB8AC3E}">
        <p14:creationId xmlns:p14="http://schemas.microsoft.com/office/powerpoint/2010/main" val="751247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14" y="365788"/>
            <a:ext cx="11837686" cy="786063"/>
          </a:xfrm>
        </p:spPr>
        <p:txBody>
          <a:bodyPr>
            <a:noAutofit/>
          </a:bodyPr>
          <a:lstStyle/>
          <a:p>
            <a:r>
              <a:rPr lang="en-US" sz="4800" b="1" cap="small" dirty="0" smtClean="0">
                <a:solidFill>
                  <a:schemeClr val="accent2">
                    <a:lumMod val="75000"/>
                  </a:schemeClr>
                </a:solidFill>
              </a:rPr>
              <a:t>Identify your End </a:t>
            </a:r>
            <a:r>
              <a:rPr lang="en-US" sz="4800" b="1" cap="small" dirty="0">
                <a:solidFill>
                  <a:schemeClr val="accent2">
                    <a:lumMod val="75000"/>
                  </a:schemeClr>
                </a:solidFill>
              </a:rPr>
              <a:t>P</a:t>
            </a:r>
            <a:r>
              <a:rPr lang="en-US" sz="4800" b="1" cap="small" dirty="0" smtClean="0">
                <a:solidFill>
                  <a:schemeClr val="accent2">
                    <a:lumMod val="75000"/>
                  </a:schemeClr>
                </a:solidFill>
              </a:rPr>
              <a:t>oint </a:t>
            </a:r>
            <a:r>
              <a:rPr lang="en-US" sz="2800" b="1" cap="small" dirty="0" smtClean="0">
                <a:solidFill>
                  <a:schemeClr val="accent2">
                    <a:lumMod val="75000"/>
                  </a:schemeClr>
                </a:solidFill>
              </a:rPr>
              <a:t>(For co-op work term)</a:t>
            </a:r>
            <a:endParaRPr lang="en-BZ" sz="2800" b="1" cap="small" dirty="0">
              <a:solidFill>
                <a:schemeClr val="accent2">
                  <a:lumMod val="75000"/>
                </a:schemeClr>
              </a:solidFill>
            </a:endParaRPr>
          </a:p>
        </p:txBody>
      </p:sp>
      <p:sp>
        <p:nvSpPr>
          <p:cNvPr id="3" name="Content Placeholder 2"/>
          <p:cNvSpPr>
            <a:spLocks noGrp="1"/>
          </p:cNvSpPr>
          <p:nvPr>
            <p:ph idx="1"/>
          </p:nvPr>
        </p:nvSpPr>
        <p:spPr>
          <a:xfrm>
            <a:off x="677334" y="1713297"/>
            <a:ext cx="8923866" cy="4328065"/>
          </a:xfrm>
        </p:spPr>
        <p:txBody>
          <a:bodyPr>
            <a:normAutofit/>
          </a:bodyPr>
          <a:lstStyle/>
          <a:p>
            <a:pPr marL="0" indent="0" algn="ctr">
              <a:buNone/>
            </a:pPr>
            <a:r>
              <a:rPr lang="en-BZ" sz="2800" dirty="0"/>
              <a:t>The most effective way </a:t>
            </a:r>
            <a:r>
              <a:rPr lang="en-BZ" sz="2800" dirty="0" smtClean="0"/>
              <a:t>to </a:t>
            </a:r>
            <a:r>
              <a:rPr lang="en-BZ" sz="2800" dirty="0"/>
              <a:t>begin with the end in mind is to </a:t>
            </a:r>
            <a:r>
              <a:rPr lang="en-BZ" sz="2800" b="1" dirty="0"/>
              <a:t>develop </a:t>
            </a:r>
            <a:r>
              <a:rPr lang="en-BZ" sz="2800" b="1" dirty="0" smtClean="0"/>
              <a:t>an End Point.</a:t>
            </a:r>
          </a:p>
          <a:p>
            <a:pPr marL="0" indent="0" algn="ctr">
              <a:buNone/>
            </a:pPr>
            <a:endParaRPr lang="en-BZ" sz="2200" dirty="0" smtClean="0"/>
          </a:p>
          <a:p>
            <a:pPr marL="0" indent="0" algn="ctr">
              <a:buNone/>
            </a:pPr>
            <a:r>
              <a:rPr lang="en-BZ" sz="2800" dirty="0" smtClean="0"/>
              <a:t>Develop an End Point(for your co-op work term), one </a:t>
            </a:r>
            <a:r>
              <a:rPr lang="en-BZ" sz="2800" dirty="0"/>
              <a:t>that focuses </a:t>
            </a:r>
            <a:r>
              <a:rPr lang="en-BZ" sz="2800" b="1" i="1" dirty="0"/>
              <a:t>what you want to be </a:t>
            </a:r>
            <a:r>
              <a:rPr lang="en-BZ" sz="2800" dirty="0"/>
              <a:t>in terms of character and </a:t>
            </a:r>
            <a:r>
              <a:rPr lang="en-BZ" sz="2800" b="1" i="1" dirty="0"/>
              <a:t>what you want to do </a:t>
            </a:r>
            <a:r>
              <a:rPr lang="en-BZ" sz="2800" dirty="0"/>
              <a:t>in reference to contribution of </a:t>
            </a:r>
            <a:r>
              <a:rPr lang="en-BZ" sz="2800" dirty="0" smtClean="0"/>
              <a:t>achievements.  </a:t>
            </a:r>
          </a:p>
          <a:p>
            <a:pPr marL="0" indent="0" algn="r">
              <a:buNone/>
            </a:pPr>
            <a:r>
              <a:rPr lang="en-BZ" i="1" dirty="0" smtClean="0"/>
              <a:t>Stephen Covey</a:t>
            </a:r>
            <a:endParaRPr lang="en-US" i="1" dirty="0" smtClean="0"/>
          </a:p>
        </p:txBody>
      </p:sp>
    </p:spTree>
    <p:extLst>
      <p:ext uri="{BB962C8B-B14F-4D97-AF65-F5344CB8AC3E}">
        <p14:creationId xmlns:p14="http://schemas.microsoft.com/office/powerpoint/2010/main" val="1136595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22053" y="488831"/>
            <a:ext cx="7010400" cy="762000"/>
          </a:xfrm>
        </p:spPr>
        <p:txBody>
          <a:bodyPr>
            <a:noAutofit/>
          </a:bodyPr>
          <a:lstStyle/>
          <a:p>
            <a:pPr eaLnBrk="1" hangingPunct="1">
              <a:defRPr/>
            </a:pPr>
            <a:r>
              <a:rPr lang="en-US" altLang="en-US" sz="4400" b="1" cap="small" dirty="0"/>
              <a:t>Set </a:t>
            </a:r>
            <a:r>
              <a:rPr lang="en-US" altLang="en-US" sz="4400" b="1" cap="small" dirty="0">
                <a:solidFill>
                  <a:srgbClr val="FF0000"/>
                </a:solidFill>
              </a:rPr>
              <a:t>S.M.A.R.T. </a:t>
            </a:r>
            <a:r>
              <a:rPr lang="en-US" altLang="en-US" sz="4400" b="1" cap="small" dirty="0"/>
              <a:t>Goals</a:t>
            </a:r>
          </a:p>
        </p:txBody>
      </p:sp>
      <p:sp>
        <p:nvSpPr>
          <p:cNvPr id="20483" name="Rectangle 3"/>
          <p:cNvSpPr>
            <a:spLocks noGrp="1" noChangeArrowheads="1"/>
          </p:cNvSpPr>
          <p:nvPr>
            <p:ph idx="1"/>
          </p:nvPr>
        </p:nvSpPr>
        <p:spPr>
          <a:xfrm>
            <a:off x="322053" y="1816100"/>
            <a:ext cx="10158323" cy="4648200"/>
          </a:xfrm>
        </p:spPr>
        <p:txBody>
          <a:bodyPr/>
          <a:lstStyle/>
          <a:p>
            <a:pPr eaLnBrk="1" hangingPunct="1">
              <a:lnSpc>
                <a:spcPct val="90000"/>
              </a:lnSpc>
            </a:pPr>
            <a:r>
              <a:rPr lang="en-US" altLang="en-US" sz="2400" dirty="0"/>
              <a:t>You build your future by developing concrete plans to reflect your priorities</a:t>
            </a:r>
          </a:p>
          <a:p>
            <a:pPr eaLnBrk="1" hangingPunct="1">
              <a:lnSpc>
                <a:spcPct val="90000"/>
              </a:lnSpc>
            </a:pPr>
            <a:r>
              <a:rPr lang="en-US" altLang="en-US" sz="2400" dirty="0"/>
              <a:t>These become your goals for the next year</a:t>
            </a:r>
          </a:p>
          <a:p>
            <a:pPr eaLnBrk="1" hangingPunct="1">
              <a:lnSpc>
                <a:spcPct val="90000"/>
              </a:lnSpc>
            </a:pPr>
            <a:r>
              <a:rPr lang="en-US" altLang="en-US" sz="2400" dirty="0" smtClean="0"/>
              <a:t>It is important that you develop focused goals that are each of the following:</a:t>
            </a:r>
          </a:p>
          <a:p>
            <a:pPr lvl="1" eaLnBrk="1" hangingPunct="1"/>
            <a:r>
              <a:rPr lang="en-US" altLang="en-US" sz="2400" dirty="0" smtClean="0">
                <a:solidFill>
                  <a:srgbClr val="FF0000"/>
                </a:solidFill>
              </a:rPr>
              <a:t>S</a:t>
            </a:r>
            <a:r>
              <a:rPr lang="en-US" altLang="en-US" sz="2400" dirty="0" smtClean="0">
                <a:solidFill>
                  <a:srgbClr val="0070C0"/>
                </a:solidFill>
              </a:rPr>
              <a:t>pecific</a:t>
            </a:r>
          </a:p>
          <a:p>
            <a:pPr lvl="1" eaLnBrk="1" hangingPunct="1"/>
            <a:r>
              <a:rPr lang="en-US" altLang="en-US" sz="2400" dirty="0" smtClean="0">
                <a:solidFill>
                  <a:srgbClr val="FF0000"/>
                </a:solidFill>
              </a:rPr>
              <a:t>M</a:t>
            </a:r>
            <a:r>
              <a:rPr lang="en-US" altLang="en-US" sz="2400" dirty="0" smtClean="0">
                <a:solidFill>
                  <a:srgbClr val="0070C0"/>
                </a:solidFill>
              </a:rPr>
              <a:t>easurable</a:t>
            </a:r>
            <a:endParaRPr lang="en-US" altLang="en-US" sz="2400" dirty="0">
              <a:solidFill>
                <a:srgbClr val="0070C0"/>
              </a:solidFill>
            </a:endParaRPr>
          </a:p>
          <a:p>
            <a:pPr lvl="1" eaLnBrk="1" hangingPunct="1"/>
            <a:r>
              <a:rPr lang="en-US" altLang="en-US" sz="2400" dirty="0" smtClean="0">
                <a:solidFill>
                  <a:srgbClr val="FF0000"/>
                </a:solidFill>
              </a:rPr>
              <a:t>A</a:t>
            </a:r>
            <a:r>
              <a:rPr lang="en-US" altLang="en-US" sz="2400" dirty="0" smtClean="0">
                <a:solidFill>
                  <a:srgbClr val="0070C0"/>
                </a:solidFill>
              </a:rPr>
              <a:t>chievable</a:t>
            </a:r>
            <a:endParaRPr lang="en-US" altLang="en-US" sz="2400" dirty="0">
              <a:solidFill>
                <a:srgbClr val="0070C0"/>
              </a:solidFill>
            </a:endParaRPr>
          </a:p>
          <a:p>
            <a:pPr lvl="1" eaLnBrk="1" hangingPunct="1"/>
            <a:r>
              <a:rPr lang="en-US" altLang="en-US" sz="2400" dirty="0" smtClean="0">
                <a:solidFill>
                  <a:srgbClr val="FF0000"/>
                </a:solidFill>
              </a:rPr>
              <a:t>R</a:t>
            </a:r>
            <a:r>
              <a:rPr lang="en-US" altLang="en-US" sz="2400" dirty="0" smtClean="0">
                <a:solidFill>
                  <a:srgbClr val="0070C0"/>
                </a:solidFill>
              </a:rPr>
              <a:t>ealistic</a:t>
            </a:r>
            <a:endParaRPr lang="en-US" altLang="en-US" sz="2400" dirty="0">
              <a:solidFill>
                <a:srgbClr val="0070C0"/>
              </a:solidFill>
            </a:endParaRPr>
          </a:p>
          <a:p>
            <a:pPr lvl="1" eaLnBrk="1" hangingPunct="1"/>
            <a:r>
              <a:rPr lang="en-US" altLang="en-US" sz="2400" dirty="0">
                <a:solidFill>
                  <a:srgbClr val="FF0000"/>
                </a:solidFill>
              </a:rPr>
              <a:t>T</a:t>
            </a:r>
            <a:r>
              <a:rPr lang="en-US" altLang="en-US" sz="2400" dirty="0">
                <a:solidFill>
                  <a:srgbClr val="0070C0"/>
                </a:solidFill>
              </a:rPr>
              <a:t>ime </a:t>
            </a:r>
            <a:r>
              <a:rPr lang="en-US" altLang="en-US" sz="2400" dirty="0" smtClean="0">
                <a:solidFill>
                  <a:srgbClr val="0070C0"/>
                </a:solidFill>
              </a:rPr>
              <a:t>Stamped</a:t>
            </a:r>
            <a:endParaRPr lang="en-US" altLang="en-US" sz="2400" dirty="0">
              <a:solidFill>
                <a:srgbClr val="0070C0"/>
              </a:solidFill>
            </a:endParaRPr>
          </a:p>
          <a:p>
            <a:pPr eaLnBrk="1" hangingPunct="1">
              <a:lnSpc>
                <a:spcPct val="90000"/>
              </a:lnSpc>
            </a:pPr>
            <a:endParaRPr lang="en-US" altLang="en-US" sz="2400" dirty="0"/>
          </a:p>
        </p:txBody>
      </p:sp>
    </p:spTree>
    <p:extLst>
      <p:ext uri="{BB962C8B-B14F-4D97-AF65-F5344CB8AC3E}">
        <p14:creationId xmlns:p14="http://schemas.microsoft.com/office/powerpoint/2010/main" val="336407984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p:cTn id="7" dur="500" fill="hold"/>
                                        <p:tgtEl>
                                          <p:spTgt spid="2048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48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048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 calcmode="lin" valueType="num">
                                      <p:cBhvr>
                                        <p:cTn id="12" dur="500" fill="hold"/>
                                        <p:tgtEl>
                                          <p:spTgt spid="2048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048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048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 calcmode="lin" valueType="num">
                                      <p:cBhvr>
                                        <p:cTn id="17" dur="500" fill="hold"/>
                                        <p:tgtEl>
                                          <p:spTgt spid="2048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2048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20483">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20483">
                                            <p:txEl>
                                              <p:pRg st="3" end="3"/>
                                            </p:txEl>
                                          </p:spTgt>
                                        </p:tgtEl>
                                        <p:attrNameLst>
                                          <p:attrName>style.visibility</p:attrName>
                                        </p:attrNameLst>
                                      </p:cBhvr>
                                      <p:to>
                                        <p:strVal val="visible"/>
                                      </p:to>
                                    </p:set>
                                    <p:animEffect transition="in" filter="fade">
                                      <p:cBhvr>
                                        <p:cTn id="24" dur="1000"/>
                                        <p:tgtEl>
                                          <p:spTgt spid="20483">
                                            <p:txEl>
                                              <p:pRg st="3" end="3"/>
                                            </p:txEl>
                                          </p:spTgt>
                                        </p:tgtEl>
                                      </p:cBhvr>
                                    </p:animEffect>
                                    <p:anim calcmode="lin" valueType="num">
                                      <p:cBhvr>
                                        <p:cTn id="25" dur="10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048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20483">
                                            <p:txEl>
                                              <p:pRg st="4" end="4"/>
                                            </p:txEl>
                                          </p:spTgt>
                                        </p:tgtEl>
                                        <p:attrNameLst>
                                          <p:attrName>style.visibility</p:attrName>
                                        </p:attrNameLst>
                                      </p:cBhvr>
                                      <p:to>
                                        <p:strVal val="visible"/>
                                      </p:to>
                                    </p:set>
                                    <p:animEffect transition="in" filter="fade">
                                      <p:cBhvr>
                                        <p:cTn id="31" dur="1000"/>
                                        <p:tgtEl>
                                          <p:spTgt spid="20483">
                                            <p:txEl>
                                              <p:pRg st="4" end="4"/>
                                            </p:txEl>
                                          </p:spTgt>
                                        </p:tgtEl>
                                      </p:cBhvr>
                                    </p:animEffect>
                                    <p:anim calcmode="lin" valueType="num">
                                      <p:cBhvr>
                                        <p:cTn id="32" dur="10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048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entr" presetSubtype="0" fill="hold" nodeType="clickEffect">
                                  <p:stCondLst>
                                    <p:cond delay="0"/>
                                  </p:stCondLst>
                                  <p:childTnLst>
                                    <p:set>
                                      <p:cBhvr>
                                        <p:cTn id="37" dur="1" fill="hold">
                                          <p:stCondLst>
                                            <p:cond delay="0"/>
                                          </p:stCondLst>
                                        </p:cTn>
                                        <p:tgtEl>
                                          <p:spTgt spid="20483">
                                            <p:txEl>
                                              <p:pRg st="5" end="5"/>
                                            </p:txEl>
                                          </p:spTgt>
                                        </p:tgtEl>
                                        <p:attrNameLst>
                                          <p:attrName>style.visibility</p:attrName>
                                        </p:attrNameLst>
                                      </p:cBhvr>
                                      <p:to>
                                        <p:strVal val="visible"/>
                                      </p:to>
                                    </p:set>
                                    <p:animEffect transition="in" filter="fade">
                                      <p:cBhvr>
                                        <p:cTn id="38" dur="1000"/>
                                        <p:tgtEl>
                                          <p:spTgt spid="20483">
                                            <p:txEl>
                                              <p:pRg st="5" end="5"/>
                                            </p:txEl>
                                          </p:spTgt>
                                        </p:tgtEl>
                                      </p:cBhvr>
                                    </p:animEffect>
                                    <p:anim calcmode="lin" valueType="num">
                                      <p:cBhvr>
                                        <p:cTn id="39" dur="10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2048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2" presetClass="entr" presetSubtype="0" fill="hold" nodeType="clickEffect">
                                  <p:stCondLst>
                                    <p:cond delay="0"/>
                                  </p:stCondLst>
                                  <p:childTnLst>
                                    <p:set>
                                      <p:cBhvr>
                                        <p:cTn id="44" dur="1" fill="hold">
                                          <p:stCondLst>
                                            <p:cond delay="0"/>
                                          </p:stCondLst>
                                        </p:cTn>
                                        <p:tgtEl>
                                          <p:spTgt spid="20483">
                                            <p:txEl>
                                              <p:pRg st="6" end="6"/>
                                            </p:txEl>
                                          </p:spTgt>
                                        </p:tgtEl>
                                        <p:attrNameLst>
                                          <p:attrName>style.visibility</p:attrName>
                                        </p:attrNameLst>
                                      </p:cBhvr>
                                      <p:to>
                                        <p:strVal val="visible"/>
                                      </p:to>
                                    </p:set>
                                    <p:animEffect transition="in" filter="fade">
                                      <p:cBhvr>
                                        <p:cTn id="45" dur="1000"/>
                                        <p:tgtEl>
                                          <p:spTgt spid="20483">
                                            <p:txEl>
                                              <p:pRg st="6" end="6"/>
                                            </p:txEl>
                                          </p:spTgt>
                                        </p:tgtEl>
                                      </p:cBhvr>
                                    </p:animEffect>
                                    <p:anim calcmode="lin" valueType="num">
                                      <p:cBhvr>
                                        <p:cTn id="46" dur="10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2048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42" presetClass="entr" presetSubtype="0" fill="hold" nodeType="clickEffect">
                                  <p:stCondLst>
                                    <p:cond delay="0"/>
                                  </p:stCondLst>
                                  <p:childTnLst>
                                    <p:set>
                                      <p:cBhvr>
                                        <p:cTn id="51" dur="1" fill="hold">
                                          <p:stCondLst>
                                            <p:cond delay="0"/>
                                          </p:stCondLst>
                                        </p:cTn>
                                        <p:tgtEl>
                                          <p:spTgt spid="20483">
                                            <p:txEl>
                                              <p:pRg st="7" end="7"/>
                                            </p:txEl>
                                          </p:spTgt>
                                        </p:tgtEl>
                                        <p:attrNameLst>
                                          <p:attrName>style.visibility</p:attrName>
                                        </p:attrNameLst>
                                      </p:cBhvr>
                                      <p:to>
                                        <p:strVal val="visible"/>
                                      </p:to>
                                    </p:set>
                                    <p:animEffect transition="in" filter="fade">
                                      <p:cBhvr>
                                        <p:cTn id="52" dur="1000"/>
                                        <p:tgtEl>
                                          <p:spTgt spid="20483">
                                            <p:txEl>
                                              <p:pRg st="7" end="7"/>
                                            </p:txEl>
                                          </p:spTgt>
                                        </p:tgtEl>
                                      </p:cBhvr>
                                    </p:animEffect>
                                    <p:anim calcmode="lin" valueType="num">
                                      <p:cBhvr>
                                        <p:cTn id="53" dur="1000" fill="hold"/>
                                        <p:tgtEl>
                                          <p:spTgt spid="2048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2048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1" y="516147"/>
            <a:ext cx="6348413" cy="762000"/>
          </a:xfrm>
        </p:spPr>
        <p:txBody>
          <a:bodyPr/>
          <a:lstStyle/>
          <a:p>
            <a:pPr eaLnBrk="1" hangingPunct="1">
              <a:defRPr/>
            </a:pPr>
            <a:r>
              <a:rPr lang="en-US" altLang="en-US" sz="4400" b="1" cap="small" dirty="0"/>
              <a:t>Specific</a:t>
            </a:r>
          </a:p>
        </p:txBody>
      </p:sp>
      <p:sp>
        <p:nvSpPr>
          <p:cNvPr id="27651" name="Rectangle 3"/>
          <p:cNvSpPr>
            <a:spLocks noGrp="1" noChangeArrowheads="1"/>
          </p:cNvSpPr>
          <p:nvPr>
            <p:ph idx="1"/>
          </p:nvPr>
        </p:nvSpPr>
        <p:spPr>
          <a:xfrm>
            <a:off x="759125" y="1676401"/>
            <a:ext cx="8778575" cy="4289425"/>
          </a:xfrm>
        </p:spPr>
        <p:txBody>
          <a:bodyPr/>
          <a:lstStyle/>
          <a:p>
            <a:pPr eaLnBrk="1" hangingPunct="1">
              <a:lnSpc>
                <a:spcPct val="90000"/>
              </a:lnSpc>
            </a:pPr>
            <a:r>
              <a:rPr lang="en-US" altLang="en-US" sz="2600" dirty="0"/>
              <a:t>Goals need to be clearly stated so they are easily understood and easy to remember.  </a:t>
            </a:r>
          </a:p>
          <a:p>
            <a:pPr eaLnBrk="1" hangingPunct="1">
              <a:lnSpc>
                <a:spcPct val="90000"/>
              </a:lnSpc>
            </a:pPr>
            <a:r>
              <a:rPr lang="en-US" altLang="en-US" sz="2600" dirty="0"/>
              <a:t>Define whether the goal is short term or a long term goal.</a:t>
            </a:r>
          </a:p>
          <a:p>
            <a:pPr lvl="1" eaLnBrk="1" hangingPunct="1">
              <a:lnSpc>
                <a:spcPct val="90000"/>
              </a:lnSpc>
            </a:pPr>
            <a:r>
              <a:rPr lang="en-US" altLang="en-US" sz="2000" dirty="0"/>
              <a:t>short term is immediate to one year</a:t>
            </a:r>
          </a:p>
          <a:p>
            <a:pPr lvl="1" eaLnBrk="1" hangingPunct="1">
              <a:lnSpc>
                <a:spcPct val="90000"/>
              </a:lnSpc>
            </a:pPr>
            <a:r>
              <a:rPr lang="en-US" altLang="en-US" sz="2000" dirty="0"/>
              <a:t>long term will be two to three years</a:t>
            </a:r>
          </a:p>
        </p:txBody>
      </p:sp>
    </p:spTree>
    <p:extLst>
      <p:ext uri="{BB962C8B-B14F-4D97-AF65-F5344CB8AC3E}">
        <p14:creationId xmlns:p14="http://schemas.microsoft.com/office/powerpoint/2010/main" val="1996405050"/>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14373</TotalTime>
  <Words>813</Words>
  <Application>Microsoft Office PowerPoint</Application>
  <PresentationFormat>Widescreen</PresentationFormat>
  <Paragraphs>129</Paragraphs>
  <Slides>21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Trebuchet MS</vt:lpstr>
      <vt:lpstr>Wingdings</vt:lpstr>
      <vt:lpstr>Wingdings 3</vt:lpstr>
      <vt:lpstr>Facet</vt:lpstr>
      <vt:lpstr>PowerPoint Presentation</vt:lpstr>
      <vt:lpstr>Features vs Benefits</vt:lpstr>
      <vt:lpstr>Can You Sell?</vt:lpstr>
      <vt:lpstr>Career Action Plan</vt:lpstr>
      <vt:lpstr>Action Plan </vt:lpstr>
      <vt:lpstr>Co-op Work Term Action Plan</vt:lpstr>
      <vt:lpstr>Identify your End Point (For co-op work term)</vt:lpstr>
      <vt:lpstr>Set S.M.A.R.T. Goals</vt:lpstr>
      <vt:lpstr>Specific</vt:lpstr>
      <vt:lpstr>Measurable</vt:lpstr>
      <vt:lpstr>Achievable </vt:lpstr>
      <vt:lpstr>Realistic  </vt:lpstr>
      <vt:lpstr>Time Stamped</vt:lpstr>
      <vt:lpstr>PowerPoint Presentation</vt:lpstr>
      <vt:lpstr>Achieving Your Goals</vt:lpstr>
      <vt:lpstr>Strategic Planning</vt:lpstr>
      <vt:lpstr>Strategic Planning – TimeLine</vt:lpstr>
      <vt:lpstr>Create a Timeline</vt:lpstr>
      <vt:lpstr>Implementation – follow-up</vt:lpstr>
      <vt:lpstr>Goal Setting Worksheet Assignment </vt:lpstr>
      <vt:lpstr>Week #2 - Online Work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Planning</dc:title>
  <dc:creator>Karen Hendra</dc:creator>
  <cp:lastModifiedBy>Tony Hanania</cp:lastModifiedBy>
  <cp:revision>65</cp:revision>
  <cp:lastPrinted>2017-05-24T15:27:56Z</cp:lastPrinted>
  <dcterms:created xsi:type="dcterms:W3CDTF">2015-09-21T17:02:03Z</dcterms:created>
  <dcterms:modified xsi:type="dcterms:W3CDTF">2017-09-21T18:36:41Z</dcterms:modified>
</cp:coreProperties>
</file>